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tiff" ContentType="image/tiff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4"/>
  </p:sldMasterIdLst>
  <p:notesMasterIdLst>
    <p:notesMasterId r:id="rId31"/>
  </p:notesMasterIdLst>
  <p:handoutMasterIdLst>
    <p:handoutMasterId r:id="rId32"/>
  </p:handoutMasterIdLst>
  <p:sldIdLst>
    <p:sldId id="372" r:id="rId5"/>
    <p:sldId id="597" r:id="rId6"/>
    <p:sldId id="588" r:id="rId7"/>
    <p:sldId id="274" r:id="rId8"/>
    <p:sldId id="379" r:id="rId9"/>
    <p:sldId id="262" r:id="rId10"/>
    <p:sldId id="263" r:id="rId11"/>
    <p:sldId id="587" r:id="rId12"/>
    <p:sldId id="594" r:id="rId13"/>
    <p:sldId id="289" r:id="rId14"/>
    <p:sldId id="266" r:id="rId15"/>
    <p:sldId id="595" r:id="rId16"/>
    <p:sldId id="280" r:id="rId17"/>
    <p:sldId id="272" r:id="rId18"/>
    <p:sldId id="290" r:id="rId19"/>
    <p:sldId id="356" r:id="rId20"/>
    <p:sldId id="592" r:id="rId21"/>
    <p:sldId id="402" r:id="rId22"/>
    <p:sldId id="405" r:id="rId23"/>
    <p:sldId id="599" r:id="rId24"/>
    <p:sldId id="593" r:id="rId25"/>
    <p:sldId id="598" r:id="rId26"/>
    <p:sldId id="358" r:id="rId27"/>
    <p:sldId id="359" r:id="rId28"/>
    <p:sldId id="600" r:id="rId29"/>
    <p:sldId id="378" r:id="rId30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966163A2-2033-D7F5-BF13-BC1C073BA051}" name="Vyas Sekar" initials="VS" userId="S::vsekar@andrew.cmu.edu::c0e1a0b4-246a-4a2d-90ab-7349c9c38f28" providerId="AD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2D5ABB26-0587-4C30-8999-92F81FD0307C}">
  <a:tblStyle styleId="{539DC7DE-C913-414B-8FE4-B8EEFB8BD690}" styleName="U.S. Army">
    <a:wholeTbl>
      <a:tcTxStyle>
        <a:fontRef idx="minor"/>
        <a:schemeClr val="tx1"/>
      </a:tcTxStyle>
      <a:tcStyle>
        <a:tcBdr>
          <a:left>
            <a:ln w="12700">
              <a:solidFill>
                <a:schemeClr val="tx1"/>
              </a:solidFill>
            </a:ln>
          </a:left>
          <a:right>
            <a:ln w="12700">
              <a:solidFill>
                <a:schemeClr val="tx1"/>
              </a:solidFill>
            </a:ln>
          </a:right>
          <a:top>
            <a:ln w="12700">
              <a:solidFill>
                <a:schemeClr val="tx1"/>
              </a:solidFill>
            </a:ln>
          </a:top>
          <a:bottom>
            <a:ln w="12700">
              <a:solidFill>
                <a:schemeClr val="tx1"/>
              </a:solidFill>
            </a:ln>
          </a:bottom>
          <a:insideH>
            <a:ln w="12700">
              <a:solidFill>
                <a:schemeClr val="tx1"/>
              </a:solidFill>
            </a:ln>
          </a:insideH>
          <a:insideV>
            <a:ln w="12700">
              <a:solidFill>
                <a:schemeClr val="tx1"/>
              </a:solidFill>
            </a:ln>
          </a:insideV>
        </a:tcBdr>
        <a:fill>
          <a:noFill/>
        </a:fill>
      </a:tcStyle>
    </a:wholeTbl>
    <a:band1H>
      <a:tcStyle>
        <a:tcBdr/>
        <a:fill>
          <a:noFill/>
        </a:fill>
      </a:tcStyle>
    </a:band1H>
    <a:band2H>
      <a:tcTxStyle>
        <a:fontRef idx="minor"/>
        <a:srgbClr val="221F20"/>
      </a:tcTxStyle>
      <a:tcStyle>
        <a:tcBdr/>
        <a:fill>
          <a:solidFill>
            <a:srgbClr val="D5D5D7"/>
          </a:solidFill>
        </a:fill>
      </a:tcStyle>
    </a:band2H>
    <a:band1V>
      <a:tcStyle>
        <a:tcBdr/>
        <a:fill>
          <a:noFill/>
        </a:fill>
      </a:tcStyle>
    </a:band1V>
    <a:band2V>
      <a:tcTxStyle>
        <a:fontRef idx="minor"/>
        <a:srgbClr val="221F20"/>
      </a:tcTxStyle>
      <a:tcStyle>
        <a:tcBdr/>
        <a:fill>
          <a:solidFill>
            <a:srgbClr val="D5D5D7"/>
          </a:solidFill>
        </a:fill>
      </a:tcStyle>
    </a:band2V>
    <a:lastCol>
      <a:tcTxStyle b="on">
        <a:fontRef idx="minor"/>
        <a:schemeClr val="tx1"/>
      </a:tcTxStyle>
      <a:tcStyle>
        <a:tcBdr/>
      </a:tcStyle>
    </a:lastCol>
    <a:firstCol>
      <a:tcTxStyle b="on">
        <a:fontRef idx="minor"/>
        <a:schemeClr val="tx1"/>
      </a:tcTxStyle>
      <a:tcStyle>
        <a:tcBdr/>
      </a:tcStyle>
    </a:firstCol>
    <a:lastRow>
      <a:tcTxStyle b="on">
        <a:fontRef idx="minor"/>
        <a:schemeClr val="tx1"/>
      </a:tcTxStyle>
      <a:tcStyle>
        <a:tcBdr>
          <a:top>
            <a:ln w="25400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>
        <a:fontRef idx="minor"/>
        <a:schemeClr val="bg2"/>
      </a:tcTxStyle>
      <a:tcStyle>
        <a:tcBdr/>
        <a:fill>
          <a:solidFill>
            <a:schemeClr val="tx1"/>
          </a:solidFill>
        </a:fill>
      </a:tcStyle>
    </a:firstRow>
  </a:tblStyle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6341" autoAdjust="0"/>
    <p:restoredTop sz="96229"/>
  </p:normalViewPr>
  <p:slideViewPr>
    <p:cSldViewPr snapToGrid="0" showGuides="1">
      <p:cViewPr varScale="1">
        <p:scale>
          <a:sx n="96" d="100"/>
          <a:sy n="96" d="100"/>
        </p:scale>
        <p:origin x="648" y="17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" d="1"/>
        <a:sy n="1" d="1"/>
      </p:scale>
      <p:origin x="0" y="0"/>
    </p:cViewPr>
  </p:sorterViewPr>
  <p:notesViewPr>
    <p:cSldViewPr snapToGrid="0" showGuides="1">
      <p:cViewPr varScale="1">
        <p:scale>
          <a:sx n="82" d="100"/>
          <a:sy n="82" d="100"/>
        </p:scale>
        <p:origin x="3018" y="96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slide" Target="slides/slide22.xml"/><Relationship Id="rId21" Type="http://schemas.openxmlformats.org/officeDocument/2006/relationships/slide" Target="slides/slide17.xml"/><Relationship Id="rId34" Type="http://schemas.openxmlformats.org/officeDocument/2006/relationships/viewProps" Target="viewProps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slide" Target="slides/slide21.xml"/><Relationship Id="rId33" Type="http://schemas.openxmlformats.org/officeDocument/2006/relationships/presProps" Target="presProps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29" Type="http://schemas.openxmlformats.org/officeDocument/2006/relationships/slide" Target="slides/slide25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slide" Target="slides/slide20.xml"/><Relationship Id="rId32" Type="http://schemas.openxmlformats.org/officeDocument/2006/relationships/handoutMaster" Target="handoutMasters/handoutMaster1.xml"/><Relationship Id="rId37" Type="http://schemas.microsoft.com/office/2018/10/relationships/authors" Target="authors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slide" Target="slides/slide24.xml"/><Relationship Id="rId36" Type="http://schemas.openxmlformats.org/officeDocument/2006/relationships/tableStyles" Target="tableStyles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31" Type="http://schemas.openxmlformats.org/officeDocument/2006/relationships/notesMaster" Target="notesMasters/notesMaster1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slide" Target="slides/slide23.xml"/><Relationship Id="rId30" Type="http://schemas.openxmlformats.org/officeDocument/2006/relationships/slide" Target="slides/slide26.xml"/><Relationship Id="rId35" Type="http://schemas.openxmlformats.org/officeDocument/2006/relationships/theme" Target="theme/theme1.xml"/><Relationship Id="rId8" Type="http://schemas.openxmlformats.org/officeDocument/2006/relationships/slide" Target="slides/slide4.xml"/><Relationship Id="rId3" Type="http://schemas.openxmlformats.org/officeDocument/2006/relationships/customXml" Target="../customXml/item3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C9D5FD40-329B-B51A-B969-25C0FCC8748A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F7B95F99-4EBA-6581-1DE7-75BE3A03AA10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DA5FE44-C727-4B44-AC35-D47522042F47}" type="datetimeFigureOut">
              <a:rPr lang="en-US" smtClean="0"/>
              <a:t>11/24/23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2BD4EE63-BACC-BB25-9D5E-06ED25633D05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9F684ACE-71D3-B814-49CB-07A42B382DE5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5ED381B-BC01-6545-81F8-8797C0846FE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57063770"/>
      </p:ext>
    </p:extLst>
  </p:cSld>
  <p:clrMap bg1="lt1" tx1="dk1" bg2="lt2" tx2="dk2" accent1="accent1" accent2="accent2" accent3="accent3" accent4="accent4" accent5="accent5" accent6="accent6" hlink="hlink" folHlink="folHlink"/>
  <p:extLst>
    <p:ext uri="{56416CCD-93CA-4268-BC5B-53C4BB910035}">
      <p15:sldGuideLst xmlns:p15="http://schemas.microsoft.com/office/powerpoint/2012/main">
        <p15:guide id="1" orient="horz" pos="2880" userDrawn="1">
          <p15:clr>
            <a:srgbClr val="F26B43"/>
          </p15:clr>
        </p15:guide>
        <p15:guide id="2" pos="2160" userDrawn="1">
          <p15:clr>
            <a:srgbClr val="F26B43"/>
          </p15:clr>
        </p15:guide>
      </p15:sldGuideLst>
    </p:ext>
  </p:extLst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B3DACA9-C708-FB41-A6FA-3D94FFC8E73D}" type="datetimeFigureOut">
              <a:rPr lang="en-US" smtClean="0"/>
              <a:t>11/24/23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0" tIns="0" rIns="0" bIns="0" rtlCol="0"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  <a:p>
            <a:pPr lvl="5"/>
            <a:r>
              <a:rPr lang="en-US" dirty="0"/>
              <a:t>Sixth level</a:t>
            </a:r>
          </a:p>
          <a:p>
            <a:pPr lvl="6"/>
            <a:r>
              <a:rPr lang="en-US" dirty="0"/>
              <a:t>Seventh level</a:t>
            </a:r>
          </a:p>
          <a:p>
            <a:pPr lvl="7"/>
            <a:r>
              <a:rPr lang="en-US" dirty="0"/>
              <a:t>Eighth level</a:t>
            </a:r>
          </a:p>
          <a:p>
            <a:pPr lvl="8"/>
            <a:r>
              <a:rPr lang="en-US" dirty="0"/>
              <a:t>Ninth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765E666-0780-B84F-93A5-9513831C519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9307116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182880" indent="-182880" algn="l" defTabSz="914400" rtl="0" eaLnBrk="1" latinLnBrk="0" hangingPunct="1">
      <a:buFont typeface="Arial" panose="020B0604020202020204" pitchFamily="34" charset="0"/>
      <a:buChar char="▪"/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365760" indent="-182880" algn="l" defTabSz="914400" rtl="0" eaLnBrk="1" latinLnBrk="0" hangingPunct="1">
      <a:buFont typeface="Arial" panose="020B0604020202020204" pitchFamily="34" charset="0"/>
      <a:buChar char="–"/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548640" indent="-182880" algn="l" defTabSz="914400" rtl="0" eaLnBrk="1" latinLnBrk="0" hangingPunct="1">
      <a:buFont typeface="Arial" panose="020B0604020202020204" pitchFamily="34" charset="0"/>
      <a:buChar char="–"/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731520" indent="-182880" algn="l" defTabSz="914400" rtl="0" eaLnBrk="1" latinLnBrk="0" hangingPunct="1">
      <a:buFont typeface="Arial" panose="020B0604020202020204" pitchFamily="34" charset="0"/>
      <a:buChar char="–"/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914400" indent="-182880" algn="l" defTabSz="914400" rtl="0" eaLnBrk="1" latinLnBrk="0" hangingPunct="1">
      <a:buFont typeface="Arial" panose="020B0604020202020204" pitchFamily="34" charset="0"/>
      <a:buChar char="–"/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1097280" indent="-182880" algn="l" defTabSz="914400" rtl="0" eaLnBrk="1" latinLnBrk="0" hangingPunct="1">
      <a:buFont typeface="Arial" panose="020B0604020202020204" pitchFamily="34" charset="0"/>
      <a:buChar char="–"/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1280160" indent="-182880" algn="l" defTabSz="914400" rtl="0" eaLnBrk="1" latinLnBrk="0" hangingPunct="1">
      <a:buFont typeface="Arial" panose="020B0604020202020204" pitchFamily="34" charset="0"/>
      <a:buChar char="–"/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1463040" indent="-182880" algn="l" defTabSz="914400" rtl="0" eaLnBrk="1" latinLnBrk="0" hangingPunct="1">
      <a:buFont typeface="Arial" panose="020B0604020202020204" pitchFamily="34" charset="0"/>
      <a:buChar char="–"/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1645920" indent="-182880" algn="l" defTabSz="914400" rtl="0" eaLnBrk="1" latinLnBrk="0" hangingPunct="1">
      <a:buFont typeface="Arial" panose="020B0604020202020204" pitchFamily="34" charset="0"/>
      <a:buChar char="–"/>
      <a:defRPr sz="1200" kern="1200">
        <a:solidFill>
          <a:schemeClr val="tx1"/>
        </a:solidFill>
        <a:latin typeface="+mn-lt"/>
        <a:ea typeface="+mn-ea"/>
        <a:cs typeface="+mn-cs"/>
      </a:defRPr>
    </a:lvl9pPr>
  </p:notesStyle>
  <p:extLst>
    <p:ext uri="{620B2872-D7B9-4A21-9093-7833F8D536E1}">
      <p15:sldGuideLst xmlns:p15="http://schemas.microsoft.com/office/powerpoint/2012/main">
        <p15:guide id="1" orient="horz" pos="2880" userDrawn="1">
          <p15:clr>
            <a:srgbClr val="F26B43"/>
          </p15:clr>
        </p15:guide>
        <p15:guide id="2" pos="2160" userDrawn="1">
          <p15:clr>
            <a:srgbClr val="F26B43"/>
          </p15:clr>
        </p15:guide>
      </p15:sldGuideLst>
    </p:ext>
  </p:extLst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4D5DF98-99C9-1546-A411-50D0A1FB9A6F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7238494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363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zh-CN" dirty="0"/>
              <a:t>As</a:t>
            </a:r>
            <a:r>
              <a:rPr kumimoji="1" lang="zh-CN" altLang="en-US" dirty="0"/>
              <a:t> </a:t>
            </a:r>
            <a:r>
              <a:rPr kumimoji="1" lang="en-US" altLang="zh-CN" dirty="0"/>
              <a:t>I</a:t>
            </a:r>
            <a:r>
              <a:rPr kumimoji="1" lang="zh-CN" altLang="en-US" dirty="0"/>
              <a:t> </a:t>
            </a:r>
            <a:r>
              <a:rPr kumimoji="1" lang="en-US" altLang="zh-CN" dirty="0"/>
              <a:t>mentioned,</a:t>
            </a:r>
            <a:r>
              <a:rPr kumimoji="1" lang="zh-CN" altLang="en-US" dirty="0"/>
              <a:t> </a:t>
            </a:r>
            <a:r>
              <a:rPr kumimoji="1" lang="en-US" altLang="zh-CN" dirty="0"/>
              <a:t>GANs</a:t>
            </a:r>
            <a:r>
              <a:rPr kumimoji="1" lang="zh-CN" altLang="en-US" dirty="0"/>
              <a:t> </a:t>
            </a:r>
            <a:r>
              <a:rPr kumimoji="1" lang="en-US" altLang="zh-CN" dirty="0"/>
              <a:t>are</a:t>
            </a:r>
            <a:r>
              <a:rPr kumimoji="1" lang="zh-CN" altLang="en-US" dirty="0"/>
              <a:t> </a:t>
            </a:r>
            <a:r>
              <a:rPr kumimoji="1" lang="en-US" altLang="zh-CN" dirty="0"/>
              <a:t>relatively</a:t>
            </a:r>
            <a:r>
              <a:rPr kumimoji="1" lang="zh-CN" altLang="en-US" dirty="0"/>
              <a:t> </a:t>
            </a:r>
            <a:r>
              <a:rPr kumimoji="1" lang="en-US" altLang="zh-CN" dirty="0"/>
              <a:t>a</a:t>
            </a:r>
            <a:r>
              <a:rPr kumimoji="1" lang="zh-CN" altLang="en-US" dirty="0"/>
              <a:t> </a:t>
            </a:r>
            <a:r>
              <a:rPr kumimoji="1" lang="en-US" altLang="zh-CN" dirty="0"/>
              <a:t>new</a:t>
            </a:r>
            <a:r>
              <a:rPr kumimoji="1" lang="zh-CN" altLang="en-US" dirty="0"/>
              <a:t> </a:t>
            </a:r>
            <a:r>
              <a:rPr kumimoji="1" lang="en-US" altLang="zh-CN" dirty="0"/>
              <a:t>tool</a:t>
            </a:r>
            <a:r>
              <a:rPr kumimoji="1" lang="zh-CN" altLang="en-US" dirty="0"/>
              <a:t> </a:t>
            </a:r>
            <a:r>
              <a:rPr kumimoji="1" lang="en-US" altLang="zh-CN" dirty="0"/>
              <a:t>proposed</a:t>
            </a:r>
            <a:r>
              <a:rPr kumimoji="1" lang="zh-CN" altLang="en-US" dirty="0"/>
              <a:t> </a:t>
            </a:r>
            <a:r>
              <a:rPr kumimoji="1" lang="en-US" altLang="zh-CN" dirty="0"/>
              <a:t>in</a:t>
            </a:r>
            <a:r>
              <a:rPr kumimoji="1" lang="zh-CN" altLang="en-US" dirty="0"/>
              <a:t> </a:t>
            </a:r>
            <a:r>
              <a:rPr kumimoji="1" lang="en-US" altLang="zh-CN" dirty="0"/>
              <a:t>machine</a:t>
            </a:r>
            <a:r>
              <a:rPr kumimoji="1" lang="zh-CN" altLang="en-US" dirty="0"/>
              <a:t> </a:t>
            </a:r>
            <a:r>
              <a:rPr kumimoji="1" lang="en-US" altLang="zh-CN" dirty="0"/>
              <a:t>learning</a:t>
            </a:r>
            <a:r>
              <a:rPr kumimoji="1" lang="zh-CN" altLang="en-US" dirty="0"/>
              <a:t> </a:t>
            </a:r>
            <a:r>
              <a:rPr kumimoji="1" lang="en-US" altLang="zh-CN" dirty="0"/>
              <a:t>community</a:t>
            </a:r>
            <a:r>
              <a:rPr kumimoji="1" lang="zh-CN" altLang="en-US" dirty="0"/>
              <a:t> </a:t>
            </a:r>
            <a:r>
              <a:rPr kumimoji="1" lang="en-US" altLang="zh-CN" dirty="0"/>
              <a:t>and</a:t>
            </a:r>
            <a:r>
              <a:rPr kumimoji="1" lang="zh-CN" altLang="en-US" dirty="0"/>
              <a:t> </a:t>
            </a:r>
            <a:r>
              <a:rPr kumimoji="1" lang="en-US" altLang="zh-CN" dirty="0"/>
              <a:t>but</a:t>
            </a:r>
            <a:r>
              <a:rPr kumimoji="1" lang="zh-CN" altLang="en-US" dirty="0"/>
              <a:t> </a:t>
            </a:r>
            <a:r>
              <a:rPr kumimoji="1" lang="en-US" altLang="zh-CN" dirty="0"/>
              <a:t>has</a:t>
            </a:r>
            <a:r>
              <a:rPr kumimoji="1" lang="zh-CN" altLang="en-US" dirty="0"/>
              <a:t> </a:t>
            </a:r>
            <a:r>
              <a:rPr kumimoji="1" lang="en-US" altLang="zh-CN" dirty="0"/>
              <a:t>already</a:t>
            </a:r>
            <a:r>
              <a:rPr kumimoji="1" lang="zh-CN" altLang="en-US" dirty="0"/>
              <a:t> </a:t>
            </a:r>
            <a:r>
              <a:rPr kumimoji="1" lang="en-US" altLang="zh-CN" dirty="0"/>
              <a:t>attracted</a:t>
            </a:r>
            <a:r>
              <a:rPr kumimoji="1" lang="zh-CN" altLang="en-US" dirty="0"/>
              <a:t> </a:t>
            </a:r>
            <a:r>
              <a:rPr kumimoji="1" lang="en-US" altLang="zh-CN" dirty="0"/>
              <a:t>a</a:t>
            </a:r>
            <a:r>
              <a:rPr kumimoji="1" lang="zh-CN" altLang="en-US" dirty="0"/>
              <a:t> </a:t>
            </a:r>
            <a:r>
              <a:rPr kumimoji="1" lang="en-US" altLang="zh-CN" dirty="0"/>
              <a:t>lot</a:t>
            </a:r>
            <a:r>
              <a:rPr kumimoji="1" lang="zh-CN" altLang="en-US" dirty="0"/>
              <a:t> </a:t>
            </a:r>
            <a:r>
              <a:rPr kumimoji="1" lang="en-US" altLang="zh-CN" dirty="0"/>
              <a:t>of</a:t>
            </a:r>
            <a:r>
              <a:rPr kumimoji="1" lang="zh-CN" altLang="en-US" dirty="0"/>
              <a:t> </a:t>
            </a:r>
            <a:r>
              <a:rPr kumimoji="1" lang="en-US" altLang="zh-CN" dirty="0"/>
              <a:t>interests.</a:t>
            </a:r>
            <a:r>
              <a:rPr kumimoji="1" lang="zh-CN" altLang="en-US" dirty="0"/>
              <a:t> </a:t>
            </a:r>
            <a:r>
              <a:rPr kumimoji="1" lang="en-US" altLang="zh-CN" dirty="0"/>
              <a:t>So</a:t>
            </a:r>
            <a:r>
              <a:rPr kumimoji="1" lang="zh-CN" altLang="en-US" dirty="0"/>
              <a:t> </a:t>
            </a:r>
            <a:r>
              <a:rPr kumimoji="1" lang="en-US" altLang="zh-CN" dirty="0"/>
              <a:t>what</a:t>
            </a:r>
            <a:r>
              <a:rPr kumimoji="1" lang="zh-CN" altLang="en-US" dirty="0"/>
              <a:t> </a:t>
            </a:r>
            <a:r>
              <a:rPr kumimoji="1" lang="en-US" altLang="zh-CN" dirty="0"/>
              <a:t>are</a:t>
            </a:r>
            <a:r>
              <a:rPr kumimoji="1" lang="zh-CN" altLang="en-US" dirty="0"/>
              <a:t> </a:t>
            </a:r>
            <a:r>
              <a:rPr kumimoji="1" lang="en-US" altLang="zh-CN" dirty="0"/>
              <a:t>GANs?</a:t>
            </a:r>
            <a:r>
              <a:rPr kumimoji="1" lang="zh-CN" altLang="en-US" dirty="0"/>
              <a:t> </a:t>
            </a:r>
            <a:r>
              <a:rPr kumimoji="1" lang="en-US" altLang="zh-CN" dirty="0"/>
              <a:t>GANs</a:t>
            </a:r>
            <a:r>
              <a:rPr kumimoji="1" lang="zh-CN" altLang="en-US" dirty="0"/>
              <a:t> </a:t>
            </a:r>
            <a:r>
              <a:rPr kumimoji="1" lang="en-US" altLang="zh-CN" dirty="0"/>
              <a:t>were</a:t>
            </a:r>
            <a:r>
              <a:rPr kumimoji="1" lang="zh-CN" altLang="en-US" dirty="0"/>
              <a:t> </a:t>
            </a:r>
            <a:r>
              <a:rPr kumimoji="1" lang="en-US" altLang="zh-CN" dirty="0"/>
              <a:t>original</a:t>
            </a:r>
            <a:r>
              <a:rPr kumimoji="1" lang="zh-CN" altLang="en-US" dirty="0"/>
              <a:t> </a:t>
            </a:r>
            <a:r>
              <a:rPr kumimoji="1" lang="en-US" altLang="zh-CN" dirty="0"/>
              <a:t>designed</a:t>
            </a:r>
            <a:r>
              <a:rPr kumimoji="1" lang="zh-CN" altLang="en-US" dirty="0"/>
              <a:t> </a:t>
            </a:r>
            <a:r>
              <a:rPr kumimoji="1" lang="en-US" altLang="zh-CN" dirty="0"/>
              <a:t>for</a:t>
            </a:r>
            <a:r>
              <a:rPr kumimoji="1" lang="zh-CN" altLang="en-US" dirty="0"/>
              <a:t> </a:t>
            </a:r>
            <a:r>
              <a:rPr kumimoji="1" lang="en-US" altLang="zh-CN" dirty="0"/>
              <a:t>synthesizing</a:t>
            </a:r>
            <a:r>
              <a:rPr kumimoji="1" lang="zh-CN" altLang="en-US" dirty="0"/>
              <a:t> </a:t>
            </a:r>
            <a:r>
              <a:rPr kumimoji="1" lang="en-US" altLang="zh-CN" dirty="0"/>
              <a:t>images.</a:t>
            </a:r>
            <a:r>
              <a:rPr kumimoji="1" lang="zh-CN" altLang="en-US" dirty="0"/>
              <a:t> </a:t>
            </a:r>
            <a:r>
              <a:rPr kumimoji="1" lang="en-US" altLang="zh-CN" dirty="0"/>
              <a:t>So</a:t>
            </a:r>
            <a:r>
              <a:rPr kumimoji="1" lang="zh-CN" altLang="en-US" dirty="0"/>
              <a:t> </a:t>
            </a:r>
            <a:r>
              <a:rPr kumimoji="1" lang="en-US" altLang="zh-CN" dirty="0"/>
              <a:t>given</a:t>
            </a:r>
            <a:r>
              <a:rPr kumimoji="1" lang="zh-CN" altLang="en-US" dirty="0"/>
              <a:t> </a:t>
            </a:r>
            <a:r>
              <a:rPr kumimoji="1" lang="en-US" altLang="zh-CN" dirty="0"/>
              <a:t>a</a:t>
            </a:r>
            <a:r>
              <a:rPr kumimoji="1" lang="zh-CN" altLang="en-US" dirty="0"/>
              <a:t> </a:t>
            </a:r>
            <a:r>
              <a:rPr kumimoji="1" lang="en-US" altLang="zh-CN" dirty="0"/>
              <a:t>dataset</a:t>
            </a:r>
            <a:r>
              <a:rPr kumimoji="1" lang="zh-CN" altLang="en-US" dirty="0"/>
              <a:t> </a:t>
            </a:r>
            <a:r>
              <a:rPr kumimoji="1" lang="en-US" altLang="zh-CN" dirty="0"/>
              <a:t>of</a:t>
            </a:r>
            <a:r>
              <a:rPr kumimoji="1" lang="zh-CN" altLang="en-US" dirty="0"/>
              <a:t> </a:t>
            </a:r>
            <a:r>
              <a:rPr kumimoji="1" lang="en-US" altLang="zh-CN" dirty="0"/>
              <a:t>say</a:t>
            </a:r>
            <a:r>
              <a:rPr kumimoji="1" lang="zh-CN" altLang="en-US" dirty="0"/>
              <a:t> </a:t>
            </a:r>
            <a:r>
              <a:rPr kumimoji="1" lang="en-US" altLang="zh-CN" dirty="0"/>
              <a:t>face</a:t>
            </a:r>
            <a:r>
              <a:rPr kumimoji="1" lang="zh-CN" altLang="en-US" dirty="0"/>
              <a:t> </a:t>
            </a:r>
            <a:r>
              <a:rPr kumimoji="1" lang="en-US" altLang="zh-CN" dirty="0"/>
              <a:t>images,</a:t>
            </a:r>
            <a:r>
              <a:rPr kumimoji="1" lang="zh-CN" altLang="en-US" dirty="0"/>
              <a:t> </a:t>
            </a:r>
            <a:r>
              <a:rPr kumimoji="1" lang="en-US" altLang="zh-CN" dirty="0"/>
              <a:t>the</a:t>
            </a:r>
            <a:r>
              <a:rPr kumimoji="1" lang="zh-CN" altLang="en-US" dirty="0"/>
              <a:t> </a:t>
            </a:r>
            <a:r>
              <a:rPr kumimoji="1" lang="en-US" altLang="zh-CN" dirty="0"/>
              <a:t>GAN</a:t>
            </a:r>
            <a:r>
              <a:rPr kumimoji="1" lang="zh-CN" altLang="en-US" dirty="0"/>
              <a:t> </a:t>
            </a:r>
            <a:r>
              <a:rPr kumimoji="1" lang="en-US" altLang="zh-CN" dirty="0"/>
              <a:t>is</a:t>
            </a:r>
            <a:r>
              <a:rPr kumimoji="1" lang="zh-CN" altLang="en-US" dirty="0"/>
              <a:t> </a:t>
            </a:r>
            <a:r>
              <a:rPr kumimoji="1" lang="en-US" altLang="zh-CN" dirty="0"/>
              <a:t>able</a:t>
            </a:r>
            <a:r>
              <a:rPr kumimoji="1" lang="zh-CN" altLang="en-US" dirty="0"/>
              <a:t> </a:t>
            </a:r>
            <a:r>
              <a:rPr kumimoji="1" lang="en-US" altLang="zh-CN" dirty="0"/>
              <a:t>to</a:t>
            </a:r>
            <a:r>
              <a:rPr kumimoji="1" lang="zh-CN" altLang="en-US" dirty="0"/>
              <a:t> </a:t>
            </a:r>
            <a:r>
              <a:rPr kumimoji="1" lang="en-US" altLang="zh-CN" dirty="0"/>
              <a:t>learn</a:t>
            </a:r>
            <a:r>
              <a:rPr kumimoji="1" lang="zh-CN" altLang="en-US" dirty="0"/>
              <a:t> </a:t>
            </a:r>
            <a:r>
              <a:rPr kumimoji="1" lang="en-US" altLang="zh-CN" dirty="0"/>
              <a:t>what</a:t>
            </a:r>
            <a:r>
              <a:rPr kumimoji="1" lang="zh-CN" altLang="en-US" dirty="0"/>
              <a:t> </a:t>
            </a:r>
            <a:r>
              <a:rPr kumimoji="1" lang="en-US" altLang="zh-CN" dirty="0"/>
              <a:t>faces</a:t>
            </a:r>
            <a:r>
              <a:rPr kumimoji="1" lang="zh-CN" altLang="en-US" dirty="0"/>
              <a:t> </a:t>
            </a:r>
            <a:r>
              <a:rPr kumimoji="1" lang="en-US" altLang="zh-CN" dirty="0"/>
              <a:t>should</a:t>
            </a:r>
            <a:r>
              <a:rPr kumimoji="1" lang="zh-CN" altLang="en-US" dirty="0"/>
              <a:t> </a:t>
            </a:r>
            <a:r>
              <a:rPr kumimoji="1" lang="en-US" altLang="zh-CN" dirty="0"/>
              <a:t>look</a:t>
            </a:r>
            <a:r>
              <a:rPr kumimoji="1" lang="zh-CN" altLang="en-US" dirty="0"/>
              <a:t> </a:t>
            </a:r>
            <a:r>
              <a:rPr kumimoji="1" lang="en-US" altLang="zh-CN" dirty="0"/>
              <a:t>like</a:t>
            </a:r>
            <a:r>
              <a:rPr kumimoji="1" lang="zh-CN" altLang="en-US" dirty="0"/>
              <a:t> </a:t>
            </a:r>
            <a:r>
              <a:rPr kumimoji="1" lang="en-US" altLang="zh-CN" dirty="0"/>
              <a:t>and</a:t>
            </a:r>
            <a:r>
              <a:rPr kumimoji="1" lang="zh-CN" altLang="en-US" dirty="0"/>
              <a:t> </a:t>
            </a:r>
            <a:r>
              <a:rPr kumimoji="1" lang="en-US" altLang="zh-CN" dirty="0"/>
              <a:t>generate</a:t>
            </a:r>
            <a:r>
              <a:rPr kumimoji="1" lang="zh-CN" altLang="en-US" dirty="0"/>
              <a:t> </a:t>
            </a:r>
            <a:r>
              <a:rPr kumimoji="1" lang="en-US" altLang="zh-CN" dirty="0"/>
              <a:t>new</a:t>
            </a:r>
            <a:r>
              <a:rPr kumimoji="1" lang="zh-CN" altLang="en-US" dirty="0"/>
              <a:t> </a:t>
            </a:r>
            <a:r>
              <a:rPr kumimoji="1" lang="en-US" altLang="zh-CN" dirty="0"/>
              <a:t>random</a:t>
            </a:r>
            <a:r>
              <a:rPr kumimoji="1" lang="zh-CN" altLang="en-US" dirty="0"/>
              <a:t> </a:t>
            </a:r>
            <a:r>
              <a:rPr kumimoji="1" lang="en-US" altLang="zh-CN" dirty="0"/>
              <a:t>and</a:t>
            </a:r>
            <a:r>
              <a:rPr kumimoji="1" lang="zh-CN" altLang="en-US" dirty="0"/>
              <a:t> </a:t>
            </a:r>
            <a:r>
              <a:rPr kumimoji="1" lang="en-US" altLang="zh-CN" dirty="0"/>
              <a:t>realistic</a:t>
            </a:r>
            <a:r>
              <a:rPr kumimoji="1" lang="zh-CN" altLang="en-US" dirty="0"/>
              <a:t> </a:t>
            </a:r>
            <a:r>
              <a:rPr kumimoji="1" lang="en-US" altLang="zh-CN" dirty="0"/>
              <a:t>images</a:t>
            </a:r>
            <a:r>
              <a:rPr kumimoji="1" lang="zh-CN" altLang="en-US" dirty="0"/>
              <a:t> </a:t>
            </a:r>
            <a:r>
              <a:rPr kumimoji="1" lang="en-US" altLang="zh-CN" dirty="0"/>
              <a:t>of</a:t>
            </a:r>
            <a:r>
              <a:rPr kumimoji="1" lang="zh-CN" altLang="en-US" dirty="0"/>
              <a:t> </a:t>
            </a:r>
            <a:r>
              <a:rPr kumimoji="1" lang="en-US" altLang="zh-CN" dirty="0"/>
              <a:t>faces.</a:t>
            </a:r>
            <a:r>
              <a:rPr kumimoji="1" lang="zh-CN" altLang="en-US" dirty="0"/>
              <a:t> </a:t>
            </a:r>
            <a:endParaRPr kumimoji="1" lang="en-US" altLang="zh-CN" dirty="0"/>
          </a:p>
          <a:p>
            <a:pPr marL="0" marR="0" lvl="0" indent="0" algn="l" defTabSz="914363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CN" dirty="0"/>
          </a:p>
          <a:p>
            <a:pPr marL="0" marR="0" lvl="0" indent="0" algn="l" defTabSz="914363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zh-CN" dirty="0"/>
              <a:t>The</a:t>
            </a:r>
            <a:r>
              <a:rPr kumimoji="1" lang="zh-CN" altLang="en-US" dirty="0"/>
              <a:t> </a:t>
            </a:r>
            <a:r>
              <a:rPr kumimoji="1" lang="en-US" altLang="zh-CN" dirty="0"/>
              <a:t>benefit</a:t>
            </a:r>
            <a:r>
              <a:rPr kumimoji="1" lang="zh-CN" altLang="en-US" dirty="0"/>
              <a:t> </a:t>
            </a:r>
            <a:r>
              <a:rPr kumimoji="1" lang="en-US" altLang="zh-CN" dirty="0"/>
              <a:t>of</a:t>
            </a:r>
            <a:r>
              <a:rPr kumimoji="1" lang="zh-CN" altLang="en-US" dirty="0"/>
              <a:t> </a:t>
            </a:r>
            <a:r>
              <a:rPr kumimoji="1" lang="en-US" altLang="zh-CN" dirty="0"/>
              <a:t>GANs</a:t>
            </a:r>
            <a:r>
              <a:rPr kumimoji="1" lang="zh-CN" altLang="en-US" dirty="0"/>
              <a:t> </a:t>
            </a:r>
            <a:r>
              <a:rPr kumimoji="1" lang="en-US" altLang="zh-CN" dirty="0"/>
              <a:t>is</a:t>
            </a:r>
            <a:r>
              <a:rPr kumimoji="1" lang="zh-CN" altLang="en-US" dirty="0"/>
              <a:t> </a:t>
            </a:r>
            <a:r>
              <a:rPr kumimoji="1" lang="en-US" altLang="zh-CN" dirty="0"/>
              <a:t>that</a:t>
            </a:r>
            <a:r>
              <a:rPr kumimoji="1" lang="zh-CN" altLang="en-US" dirty="0"/>
              <a:t> </a:t>
            </a:r>
            <a:r>
              <a:rPr kumimoji="1" lang="en-US" altLang="zh-CN" dirty="0"/>
              <a:t>it</a:t>
            </a:r>
            <a:r>
              <a:rPr kumimoji="1" lang="zh-CN" altLang="en-US" dirty="0"/>
              <a:t> </a:t>
            </a:r>
            <a:r>
              <a:rPr kumimoji="1" lang="en-US" altLang="zh-CN" dirty="0"/>
              <a:t>can</a:t>
            </a:r>
            <a:r>
              <a:rPr kumimoji="1" lang="zh-CN" altLang="en-US" dirty="0"/>
              <a:t> </a:t>
            </a:r>
            <a:r>
              <a:rPr kumimoji="1" lang="en-US" altLang="zh-CN" dirty="0"/>
              <a:t>automatically</a:t>
            </a:r>
            <a:r>
              <a:rPr kumimoji="1" lang="zh-CN" altLang="en-US" dirty="0"/>
              <a:t> </a:t>
            </a:r>
            <a:r>
              <a:rPr kumimoji="1" lang="en-US" altLang="zh-CN" dirty="0"/>
              <a:t>learn</a:t>
            </a:r>
            <a:r>
              <a:rPr kumimoji="1" lang="zh-CN" altLang="en-US" dirty="0"/>
              <a:t> </a:t>
            </a:r>
            <a:r>
              <a:rPr kumimoji="1" lang="en-US" altLang="zh-CN" dirty="0"/>
              <a:t>the</a:t>
            </a:r>
            <a:r>
              <a:rPr kumimoji="1" lang="zh-CN" altLang="en-US" dirty="0"/>
              <a:t> </a:t>
            </a:r>
            <a:r>
              <a:rPr kumimoji="1" lang="en-US" altLang="zh-CN" dirty="0"/>
              <a:t>characteristics</a:t>
            </a:r>
            <a:r>
              <a:rPr kumimoji="1" lang="zh-CN" altLang="en-US" dirty="0"/>
              <a:t> </a:t>
            </a:r>
            <a:r>
              <a:rPr kumimoji="1" lang="en-US" altLang="zh-CN" dirty="0"/>
              <a:t>in</a:t>
            </a:r>
            <a:r>
              <a:rPr kumimoji="1" lang="zh-CN" altLang="en-US" dirty="0"/>
              <a:t> </a:t>
            </a:r>
            <a:r>
              <a:rPr kumimoji="1" lang="en-US" altLang="zh-CN" dirty="0"/>
              <a:t>data</a:t>
            </a:r>
            <a:r>
              <a:rPr kumimoji="1" lang="zh-CN" altLang="en-US" dirty="0"/>
              <a:t> </a:t>
            </a:r>
            <a:r>
              <a:rPr kumimoji="1" lang="en-US" altLang="zh-CN" dirty="0"/>
              <a:t>without</a:t>
            </a:r>
            <a:r>
              <a:rPr kumimoji="1" lang="zh-CN" altLang="en-US" dirty="0"/>
              <a:t> </a:t>
            </a:r>
            <a:r>
              <a:rPr kumimoji="1" lang="en-US" altLang="zh-CN" dirty="0"/>
              <a:t>any</a:t>
            </a:r>
            <a:r>
              <a:rPr kumimoji="1" lang="zh-CN" altLang="en-US" dirty="0"/>
              <a:t> </a:t>
            </a:r>
            <a:r>
              <a:rPr kumimoji="1" lang="en-US" altLang="zh-CN" dirty="0"/>
              <a:t>human</a:t>
            </a:r>
            <a:r>
              <a:rPr kumimoji="1" lang="zh-CN" altLang="en-US" dirty="0"/>
              <a:t> </a:t>
            </a:r>
            <a:r>
              <a:rPr kumimoji="1" lang="en-US" altLang="zh-CN" dirty="0"/>
              <a:t>intervention.</a:t>
            </a:r>
          </a:p>
          <a:p>
            <a:pPr marL="0" marR="0" lvl="0" indent="0" algn="l" defTabSz="914363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CN" dirty="0"/>
          </a:p>
          <a:p>
            <a:pPr marL="0" marR="0" lvl="0" indent="0" algn="l" defTabSz="914363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zh-CN" dirty="0"/>
              <a:t>Moreover,</a:t>
            </a:r>
            <a:r>
              <a:rPr kumimoji="1" lang="zh-CN" altLang="en-US" dirty="0"/>
              <a:t> </a:t>
            </a:r>
            <a:r>
              <a:rPr kumimoji="1" lang="en-US" altLang="zh-CN" dirty="0"/>
              <a:t>a</a:t>
            </a:r>
            <a:r>
              <a:rPr kumimoji="1" lang="zh-CN" altLang="en-US" dirty="0"/>
              <a:t> </a:t>
            </a:r>
            <a:r>
              <a:rPr kumimoji="1" lang="en-US" altLang="zh-CN" dirty="0"/>
              <a:t>single</a:t>
            </a:r>
            <a:r>
              <a:rPr kumimoji="1" lang="zh-CN" altLang="en-US" dirty="0"/>
              <a:t> </a:t>
            </a:r>
            <a:r>
              <a:rPr kumimoji="1" lang="en-US" altLang="zh-CN" dirty="0"/>
              <a:t>GAN</a:t>
            </a:r>
            <a:r>
              <a:rPr kumimoji="1" lang="zh-CN" altLang="en-US" dirty="0"/>
              <a:t> </a:t>
            </a:r>
            <a:r>
              <a:rPr kumimoji="1" lang="en-US" altLang="zh-CN" dirty="0"/>
              <a:t>model</a:t>
            </a:r>
            <a:r>
              <a:rPr kumimoji="1" lang="zh-CN" altLang="en-US" dirty="0"/>
              <a:t> </a:t>
            </a:r>
            <a:r>
              <a:rPr kumimoji="1" lang="en-US" altLang="zh-CN" dirty="0"/>
              <a:t>without</a:t>
            </a:r>
            <a:r>
              <a:rPr kumimoji="1" lang="zh-CN" altLang="en-US" dirty="0"/>
              <a:t> </a:t>
            </a:r>
            <a:r>
              <a:rPr kumimoji="1" lang="en-US" altLang="zh-CN" dirty="0"/>
              <a:t>changing</a:t>
            </a:r>
            <a:r>
              <a:rPr kumimoji="1" lang="zh-CN" altLang="en-US" dirty="0"/>
              <a:t> </a:t>
            </a:r>
            <a:r>
              <a:rPr kumimoji="1" lang="en-US" altLang="zh-CN" dirty="0"/>
              <a:t>the</a:t>
            </a:r>
            <a:r>
              <a:rPr kumimoji="1" lang="zh-CN" altLang="en-US" dirty="0"/>
              <a:t> </a:t>
            </a:r>
            <a:r>
              <a:rPr kumimoji="1" lang="en-US" altLang="zh-CN" dirty="0"/>
              <a:t>configurations</a:t>
            </a:r>
            <a:r>
              <a:rPr kumimoji="1" lang="zh-CN" altLang="en-US" dirty="0"/>
              <a:t> </a:t>
            </a:r>
            <a:r>
              <a:rPr kumimoji="1" lang="en-US" altLang="zh-CN" dirty="0"/>
              <a:t>can</a:t>
            </a:r>
            <a:r>
              <a:rPr kumimoji="1" lang="zh-CN" altLang="en-US" dirty="0"/>
              <a:t> </a:t>
            </a:r>
            <a:r>
              <a:rPr kumimoji="1" lang="en-US" altLang="zh-CN" dirty="0"/>
              <a:t>support</a:t>
            </a:r>
            <a:r>
              <a:rPr kumimoji="1" lang="zh-CN" altLang="en-US" dirty="0"/>
              <a:t> </a:t>
            </a:r>
            <a:r>
              <a:rPr kumimoji="1" lang="en-US" altLang="zh-CN" dirty="0"/>
              <a:t>diverse</a:t>
            </a:r>
            <a:r>
              <a:rPr kumimoji="1" lang="zh-CN" altLang="en-US" dirty="0"/>
              <a:t> </a:t>
            </a:r>
            <a:r>
              <a:rPr kumimoji="1" lang="en-US" altLang="zh-CN" dirty="0"/>
              <a:t>datasets.</a:t>
            </a:r>
            <a:r>
              <a:rPr kumimoji="1" lang="zh-CN" altLang="en-US" dirty="0"/>
              <a:t> </a:t>
            </a:r>
            <a:r>
              <a:rPr kumimoji="1" lang="en-US" altLang="zh-CN" dirty="0"/>
              <a:t>So</a:t>
            </a:r>
            <a:r>
              <a:rPr kumimoji="1" lang="zh-CN" altLang="en-US" dirty="0"/>
              <a:t> </a:t>
            </a:r>
            <a:r>
              <a:rPr kumimoji="1" lang="en-US" altLang="zh-CN" dirty="0"/>
              <a:t>if</a:t>
            </a:r>
            <a:r>
              <a:rPr kumimoji="1" lang="zh-CN" altLang="en-US" dirty="0"/>
              <a:t> </a:t>
            </a:r>
            <a:r>
              <a:rPr kumimoji="1" lang="en-US" altLang="zh-CN" dirty="0"/>
              <a:t>we</a:t>
            </a:r>
            <a:r>
              <a:rPr kumimoji="1" lang="zh-CN" altLang="en-US" dirty="0"/>
              <a:t> </a:t>
            </a:r>
            <a:r>
              <a:rPr kumimoji="1" lang="en-US" altLang="zh-CN" dirty="0"/>
              <a:t>train</a:t>
            </a:r>
            <a:r>
              <a:rPr kumimoji="1" lang="zh-CN" altLang="en-US" dirty="0"/>
              <a:t> </a:t>
            </a:r>
            <a:r>
              <a:rPr kumimoji="1" lang="en-US" altLang="zh-CN" dirty="0"/>
              <a:t>it</a:t>
            </a:r>
            <a:r>
              <a:rPr kumimoji="1" lang="zh-CN" altLang="en-US" dirty="0"/>
              <a:t> </a:t>
            </a:r>
            <a:r>
              <a:rPr kumimoji="1" lang="en-US" altLang="zh-CN" dirty="0"/>
              <a:t>on</a:t>
            </a:r>
            <a:r>
              <a:rPr kumimoji="1" lang="zh-CN" altLang="en-US" dirty="0"/>
              <a:t> </a:t>
            </a:r>
            <a:r>
              <a:rPr kumimoji="1" lang="en-US" altLang="zh-CN" dirty="0"/>
              <a:t>bedroom</a:t>
            </a:r>
            <a:r>
              <a:rPr kumimoji="1" lang="zh-CN" altLang="en-US" dirty="0"/>
              <a:t> </a:t>
            </a:r>
            <a:r>
              <a:rPr kumimoji="1" lang="en-US" altLang="zh-CN" dirty="0"/>
              <a:t>images</a:t>
            </a:r>
            <a:r>
              <a:rPr kumimoji="1" lang="zh-CN" altLang="en-US" dirty="0"/>
              <a:t> </a:t>
            </a:r>
            <a:r>
              <a:rPr kumimoji="1" lang="en-US" altLang="zh-CN" dirty="0"/>
              <a:t>instead,</a:t>
            </a:r>
            <a:r>
              <a:rPr kumimoji="1" lang="zh-CN" altLang="en-US" dirty="0"/>
              <a:t> </a:t>
            </a:r>
            <a:r>
              <a:rPr kumimoji="1" lang="en-US" altLang="zh-CN" dirty="0"/>
              <a:t>it</a:t>
            </a:r>
            <a:r>
              <a:rPr kumimoji="1" lang="zh-CN" altLang="en-US" dirty="0"/>
              <a:t> </a:t>
            </a:r>
            <a:r>
              <a:rPr kumimoji="1" lang="en-US" altLang="zh-CN" dirty="0"/>
              <a:t>can</a:t>
            </a:r>
            <a:r>
              <a:rPr kumimoji="1" lang="zh-CN" altLang="en-US" dirty="0"/>
              <a:t> </a:t>
            </a:r>
            <a:r>
              <a:rPr kumimoji="1" lang="en-US" altLang="zh-CN" dirty="0"/>
              <a:t>just</a:t>
            </a:r>
            <a:r>
              <a:rPr kumimoji="1" lang="zh-CN" altLang="en-US" dirty="0"/>
              <a:t> </a:t>
            </a:r>
            <a:r>
              <a:rPr kumimoji="1" lang="en-US" altLang="zh-CN" dirty="0"/>
              <a:t>synthesize</a:t>
            </a:r>
            <a:r>
              <a:rPr kumimoji="1" lang="zh-CN" altLang="en-US" dirty="0"/>
              <a:t> </a:t>
            </a:r>
            <a:r>
              <a:rPr kumimoji="1" lang="en-US" altLang="zh-CN" dirty="0"/>
              <a:t>very</a:t>
            </a:r>
            <a:r>
              <a:rPr kumimoji="1" lang="zh-CN" altLang="en-US" dirty="0"/>
              <a:t> </a:t>
            </a:r>
            <a:r>
              <a:rPr kumimoji="1" lang="en-US" altLang="zh-CN" dirty="0"/>
              <a:t>good</a:t>
            </a:r>
            <a:r>
              <a:rPr kumimoji="1" lang="zh-CN" altLang="en-US" dirty="0"/>
              <a:t> </a:t>
            </a:r>
            <a:r>
              <a:rPr kumimoji="1" lang="en-US" altLang="zh-CN" dirty="0"/>
              <a:t>bedroom</a:t>
            </a:r>
            <a:r>
              <a:rPr kumimoji="1" lang="zh-CN" altLang="en-US" dirty="0"/>
              <a:t> </a:t>
            </a:r>
            <a:r>
              <a:rPr kumimoji="1" lang="en-US" altLang="zh-CN" dirty="0"/>
              <a:t>images.</a:t>
            </a:r>
            <a:r>
              <a:rPr kumimoji="1" lang="zh-CN" altLang="en-US" dirty="0"/>
              <a:t> </a:t>
            </a:r>
            <a:endParaRPr kumimoji="1" lang="en-US" altLang="zh-CN" dirty="0"/>
          </a:p>
          <a:p>
            <a:pPr marL="0" marR="0" lvl="0" indent="0" algn="l" defTabSz="914363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CN" dirty="0"/>
          </a:p>
          <a:p>
            <a:pPr marL="0" marR="0" lvl="0" indent="0" algn="l" defTabSz="914363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zh-CN" dirty="0"/>
              <a:t>These</a:t>
            </a:r>
            <a:r>
              <a:rPr kumimoji="1" lang="zh-CN" altLang="en-US" dirty="0"/>
              <a:t> </a:t>
            </a:r>
            <a:r>
              <a:rPr kumimoji="1" lang="en-US" altLang="zh-CN" dirty="0"/>
              <a:t>two</a:t>
            </a:r>
            <a:r>
              <a:rPr kumimoji="1" lang="zh-CN" altLang="en-US" dirty="0"/>
              <a:t> </a:t>
            </a:r>
            <a:r>
              <a:rPr kumimoji="1" lang="en-US" altLang="zh-CN" dirty="0"/>
              <a:t>features</a:t>
            </a:r>
            <a:r>
              <a:rPr kumimoji="1" lang="zh-CN" altLang="en-US" dirty="0"/>
              <a:t> </a:t>
            </a:r>
            <a:r>
              <a:rPr kumimoji="1" lang="en-US" altLang="zh-CN" dirty="0"/>
              <a:t>make</a:t>
            </a:r>
            <a:r>
              <a:rPr kumimoji="1" lang="zh-CN" altLang="en-US" dirty="0"/>
              <a:t> </a:t>
            </a:r>
            <a:r>
              <a:rPr kumimoji="1" lang="en-US" altLang="zh-CN" dirty="0"/>
              <a:t>it</a:t>
            </a:r>
            <a:r>
              <a:rPr kumimoji="1" lang="zh-CN" altLang="en-US" dirty="0"/>
              <a:t> </a:t>
            </a:r>
            <a:r>
              <a:rPr kumimoji="1" lang="en-US" altLang="zh-CN" dirty="0"/>
              <a:t>a</a:t>
            </a:r>
            <a:r>
              <a:rPr kumimoji="1" lang="zh-CN" altLang="en-US" dirty="0"/>
              <a:t> </a:t>
            </a:r>
            <a:r>
              <a:rPr kumimoji="1" lang="en-US" altLang="zh-CN" dirty="0"/>
              <a:t>promising</a:t>
            </a:r>
            <a:r>
              <a:rPr kumimoji="1" lang="zh-CN" altLang="en-US" dirty="0"/>
              <a:t> </a:t>
            </a:r>
            <a:r>
              <a:rPr kumimoji="1" lang="en-US" altLang="zh-CN" dirty="0"/>
              <a:t>solution</a:t>
            </a:r>
            <a:r>
              <a:rPr kumimoji="1" lang="zh-CN" altLang="en-US" dirty="0"/>
              <a:t> </a:t>
            </a:r>
            <a:r>
              <a:rPr kumimoji="1" lang="en-US" altLang="zh-CN" dirty="0"/>
              <a:t>for</a:t>
            </a:r>
            <a:r>
              <a:rPr kumimoji="1" lang="zh-CN" altLang="en-US" dirty="0"/>
              <a:t> </a:t>
            </a:r>
            <a:r>
              <a:rPr kumimoji="1" lang="en-US" altLang="zh-CN" dirty="0"/>
              <a:t>us.</a:t>
            </a:r>
            <a:endParaRPr kumimoji="1" lang="zh-CN" altLang="en-US" dirty="0"/>
          </a:p>
          <a:p>
            <a:endParaRPr kumimoji="1"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A8D7147-9B68-514F-91D7-8441170085FF}" type="slidenum">
              <a:rPr kumimoji="1" lang="zh-CN" altLang="en-US" smtClean="0"/>
              <a:t>6</a:t>
            </a:fld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112264100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kumimoji="1" lang="en-US" altLang="zh-CN" dirty="0"/>
              <a:t>Before</a:t>
            </a:r>
            <a:r>
              <a:rPr kumimoji="1" lang="zh-CN" altLang="en-US" dirty="0"/>
              <a:t> </a:t>
            </a:r>
            <a:r>
              <a:rPr kumimoji="1" lang="en-US" altLang="zh-CN" dirty="0"/>
              <a:t>talking</a:t>
            </a:r>
            <a:r>
              <a:rPr kumimoji="1" lang="zh-CN" altLang="en-US" dirty="0"/>
              <a:t> </a:t>
            </a:r>
            <a:r>
              <a:rPr kumimoji="1" lang="en-US" altLang="zh-CN" dirty="0"/>
              <a:t>about</a:t>
            </a:r>
            <a:r>
              <a:rPr kumimoji="1" lang="zh-CN" altLang="en-US" dirty="0"/>
              <a:t> </a:t>
            </a:r>
            <a:r>
              <a:rPr kumimoji="1" lang="en-US" altLang="zh-CN" dirty="0"/>
              <a:t>how</a:t>
            </a:r>
            <a:r>
              <a:rPr kumimoji="1" lang="zh-CN" altLang="en-US" dirty="0"/>
              <a:t> </a:t>
            </a:r>
            <a:r>
              <a:rPr kumimoji="1" lang="en-US" altLang="zh-CN" dirty="0"/>
              <a:t>we</a:t>
            </a:r>
            <a:r>
              <a:rPr kumimoji="1" lang="zh-CN" altLang="en-US" dirty="0"/>
              <a:t> </a:t>
            </a:r>
            <a:r>
              <a:rPr kumimoji="1" lang="en-US" altLang="zh-CN" dirty="0"/>
              <a:t>use</a:t>
            </a:r>
            <a:r>
              <a:rPr kumimoji="1" lang="zh-CN" altLang="en-US" dirty="0"/>
              <a:t> </a:t>
            </a:r>
            <a:r>
              <a:rPr kumimoji="1" lang="en-US" altLang="zh-CN" dirty="0"/>
              <a:t>GANs</a:t>
            </a:r>
            <a:r>
              <a:rPr kumimoji="1" lang="zh-CN" altLang="en-US" dirty="0"/>
              <a:t> </a:t>
            </a:r>
            <a:r>
              <a:rPr kumimoji="1" lang="en-US" altLang="zh-CN" dirty="0"/>
              <a:t>to</a:t>
            </a:r>
            <a:r>
              <a:rPr kumimoji="1" lang="zh-CN" altLang="en-US" dirty="0"/>
              <a:t> </a:t>
            </a:r>
            <a:r>
              <a:rPr kumimoji="1" lang="en-US" altLang="zh-CN" dirty="0"/>
              <a:t>generate</a:t>
            </a:r>
            <a:r>
              <a:rPr kumimoji="1" lang="zh-CN" altLang="en-US" dirty="0"/>
              <a:t> </a:t>
            </a:r>
            <a:r>
              <a:rPr kumimoji="1" lang="en-US" altLang="zh-CN" dirty="0"/>
              <a:t>networking</a:t>
            </a:r>
            <a:r>
              <a:rPr kumimoji="1" lang="zh-CN" altLang="en-US" dirty="0"/>
              <a:t> </a:t>
            </a:r>
            <a:r>
              <a:rPr kumimoji="1" lang="en-US" altLang="zh-CN" dirty="0"/>
              <a:t>and</a:t>
            </a:r>
            <a:r>
              <a:rPr kumimoji="1" lang="zh-CN" altLang="en-US" dirty="0"/>
              <a:t> </a:t>
            </a:r>
            <a:r>
              <a:rPr kumimoji="1" lang="en-US" altLang="zh-CN" dirty="0"/>
              <a:t>systems</a:t>
            </a:r>
            <a:r>
              <a:rPr kumimoji="1" lang="zh-CN" altLang="en-US" dirty="0"/>
              <a:t> </a:t>
            </a:r>
            <a:r>
              <a:rPr kumimoji="1" lang="en-US" altLang="zh-CN" dirty="0"/>
              <a:t>dataset,</a:t>
            </a:r>
            <a:r>
              <a:rPr kumimoji="1" lang="zh-CN" altLang="en-US" dirty="0"/>
              <a:t> </a:t>
            </a:r>
            <a:r>
              <a:rPr kumimoji="1" lang="en-US" altLang="zh-CN" dirty="0"/>
              <a:t>let</a:t>
            </a:r>
            <a:r>
              <a:rPr kumimoji="1" lang="zh-CN" altLang="en-US" dirty="0"/>
              <a:t> </a:t>
            </a:r>
            <a:r>
              <a:rPr kumimoji="1" lang="en-US" altLang="zh-CN" dirty="0"/>
              <a:t>me</a:t>
            </a:r>
            <a:r>
              <a:rPr kumimoji="1" lang="zh-CN" altLang="en-US" dirty="0"/>
              <a:t> </a:t>
            </a:r>
            <a:r>
              <a:rPr kumimoji="1" lang="en-US" altLang="zh-CN" dirty="0"/>
              <a:t>first</a:t>
            </a:r>
            <a:r>
              <a:rPr kumimoji="1" lang="zh-CN" altLang="en-US" dirty="0"/>
              <a:t> </a:t>
            </a:r>
            <a:r>
              <a:rPr kumimoji="1" lang="en-US" altLang="zh-CN" dirty="0"/>
              <a:t>give</a:t>
            </a:r>
            <a:r>
              <a:rPr kumimoji="1" lang="zh-CN" altLang="en-US" dirty="0"/>
              <a:t> </a:t>
            </a:r>
            <a:r>
              <a:rPr kumimoji="1" lang="en-US" altLang="zh-CN" dirty="0"/>
              <a:t>you</a:t>
            </a:r>
            <a:r>
              <a:rPr kumimoji="1" lang="zh-CN" altLang="en-US" dirty="0"/>
              <a:t> </a:t>
            </a:r>
            <a:r>
              <a:rPr kumimoji="1" lang="en-US" altLang="zh-CN" dirty="0"/>
              <a:t>some</a:t>
            </a:r>
            <a:r>
              <a:rPr kumimoji="1" lang="zh-CN" altLang="en-US" dirty="0"/>
              <a:t> </a:t>
            </a:r>
            <a:r>
              <a:rPr kumimoji="1" lang="en-US" altLang="zh-CN" dirty="0"/>
              <a:t>details</a:t>
            </a:r>
            <a:r>
              <a:rPr kumimoji="1" lang="zh-CN" altLang="en-US" dirty="0"/>
              <a:t> </a:t>
            </a:r>
            <a:r>
              <a:rPr kumimoji="1" lang="en-US" altLang="zh-CN" dirty="0"/>
              <a:t>of</a:t>
            </a:r>
            <a:r>
              <a:rPr kumimoji="1" lang="zh-CN" altLang="en-US" dirty="0"/>
              <a:t> </a:t>
            </a:r>
            <a:r>
              <a:rPr kumimoji="1" lang="en-US" altLang="zh-CN" dirty="0"/>
              <a:t>GANs.</a:t>
            </a:r>
            <a:r>
              <a:rPr kumimoji="1" lang="zh-CN" altLang="en-US" dirty="0"/>
              <a:t> </a:t>
            </a:r>
            <a:r>
              <a:rPr kumimoji="1" lang="en-US" altLang="zh-CN" dirty="0"/>
              <a:t>The</a:t>
            </a:r>
            <a:r>
              <a:rPr kumimoji="1" lang="zh-CN" altLang="en-US" dirty="0"/>
              <a:t> </a:t>
            </a:r>
            <a:r>
              <a:rPr kumimoji="1" lang="en-US" altLang="zh-CN" dirty="0"/>
              <a:t>full</a:t>
            </a:r>
            <a:r>
              <a:rPr kumimoji="1" lang="zh-CN" altLang="en-US" dirty="0"/>
              <a:t> </a:t>
            </a:r>
            <a:r>
              <a:rPr kumimoji="1" lang="en-US" altLang="zh-CN" dirty="0"/>
              <a:t>name</a:t>
            </a:r>
            <a:r>
              <a:rPr kumimoji="1" lang="zh-CN" altLang="en-US" dirty="0"/>
              <a:t> </a:t>
            </a:r>
            <a:r>
              <a:rPr kumimoji="1" lang="en-US" altLang="zh-CN" dirty="0"/>
              <a:t>of</a:t>
            </a:r>
            <a:r>
              <a:rPr kumimoji="1" lang="zh-CN" altLang="en-US" dirty="0"/>
              <a:t> </a:t>
            </a:r>
            <a:r>
              <a:rPr kumimoji="1" lang="en-US" altLang="zh-CN" dirty="0"/>
              <a:t>GANs</a:t>
            </a:r>
            <a:r>
              <a:rPr kumimoji="1" lang="zh-CN" altLang="en-US" dirty="0"/>
              <a:t> </a:t>
            </a:r>
            <a:r>
              <a:rPr kumimoji="1" lang="en-US" altLang="zh-CN" dirty="0"/>
              <a:t>is</a:t>
            </a:r>
            <a:r>
              <a:rPr kumimoji="1" lang="zh-CN" altLang="en-US" dirty="0"/>
              <a:t> </a:t>
            </a:r>
            <a:r>
              <a:rPr kumimoji="1" lang="en-US" altLang="zh-CN" dirty="0"/>
              <a:t>called</a:t>
            </a:r>
            <a:r>
              <a:rPr kumimoji="1" lang="zh-CN" altLang="en-US" dirty="0"/>
              <a:t> </a:t>
            </a:r>
            <a:r>
              <a:rPr kumimoji="1" lang="en-US" altLang="zh-CN" dirty="0"/>
              <a:t>generative</a:t>
            </a:r>
            <a:r>
              <a:rPr kumimoji="1" lang="zh-CN" altLang="en-US" dirty="0"/>
              <a:t> </a:t>
            </a:r>
            <a:r>
              <a:rPr kumimoji="1" lang="en-US" altLang="zh-CN" dirty="0"/>
              <a:t>adversarial</a:t>
            </a:r>
            <a:r>
              <a:rPr kumimoji="1" lang="zh-CN" altLang="en-US" dirty="0"/>
              <a:t> </a:t>
            </a:r>
            <a:r>
              <a:rPr kumimoji="1" lang="en-US" altLang="zh-CN" dirty="0"/>
              <a:t>networks.</a:t>
            </a:r>
            <a:r>
              <a:rPr kumimoji="1" lang="zh-CN" altLang="en-US" dirty="0"/>
              <a:t> </a:t>
            </a:r>
            <a:r>
              <a:rPr kumimoji="1" lang="en-US" altLang="zh-CN" dirty="0"/>
              <a:t>It</a:t>
            </a:r>
            <a:r>
              <a:rPr kumimoji="1" lang="zh-CN" altLang="en-US" dirty="0"/>
              <a:t> </a:t>
            </a:r>
            <a:r>
              <a:rPr kumimoji="1" lang="en-US" altLang="zh-CN" dirty="0"/>
              <a:t>has</a:t>
            </a:r>
            <a:r>
              <a:rPr kumimoji="1" lang="zh-CN" altLang="en-US" dirty="0"/>
              <a:t> </a:t>
            </a:r>
            <a:r>
              <a:rPr kumimoji="1" lang="en-US" altLang="zh-CN" dirty="0"/>
              <a:t>two</a:t>
            </a:r>
            <a:r>
              <a:rPr kumimoji="1" lang="zh-CN" altLang="en-US" dirty="0"/>
              <a:t> </a:t>
            </a:r>
            <a:r>
              <a:rPr kumimoji="1" lang="en-US" altLang="zh-CN" dirty="0"/>
              <a:t>components,</a:t>
            </a:r>
            <a:r>
              <a:rPr kumimoji="1" lang="zh-CN" altLang="en-US" dirty="0"/>
              <a:t> </a:t>
            </a:r>
            <a:r>
              <a:rPr kumimoji="1" lang="en-US" altLang="zh-CN" dirty="0"/>
              <a:t>both</a:t>
            </a:r>
            <a:r>
              <a:rPr kumimoji="1" lang="zh-CN" altLang="en-US" dirty="0"/>
              <a:t> </a:t>
            </a:r>
            <a:r>
              <a:rPr kumimoji="1" lang="en-US" altLang="zh-CN" dirty="0"/>
              <a:t>are</a:t>
            </a:r>
            <a:r>
              <a:rPr kumimoji="1" lang="zh-CN" altLang="en-US" dirty="0"/>
              <a:t> </a:t>
            </a:r>
            <a:r>
              <a:rPr kumimoji="1" lang="en-US" altLang="zh-CN" dirty="0"/>
              <a:t>neural</a:t>
            </a:r>
            <a:r>
              <a:rPr kumimoji="1" lang="zh-CN" altLang="en-US" dirty="0"/>
              <a:t> </a:t>
            </a:r>
            <a:r>
              <a:rPr kumimoji="1" lang="en-US" altLang="zh-CN" dirty="0"/>
              <a:t>networks.</a:t>
            </a:r>
            <a:r>
              <a:rPr kumimoji="1" lang="zh-CN" altLang="en-US" dirty="0"/>
              <a:t> </a:t>
            </a:r>
            <a:r>
              <a:rPr kumimoji="1" lang="en-US" altLang="zh-CN" dirty="0"/>
              <a:t>One</a:t>
            </a:r>
            <a:r>
              <a:rPr kumimoji="1" lang="zh-CN" altLang="en-US" dirty="0"/>
              <a:t> </a:t>
            </a:r>
            <a:r>
              <a:rPr kumimoji="1" lang="en-US" altLang="zh-CN" dirty="0"/>
              <a:t>is</a:t>
            </a:r>
            <a:r>
              <a:rPr kumimoji="1" lang="zh-CN" altLang="en-US" dirty="0"/>
              <a:t> </a:t>
            </a:r>
            <a:r>
              <a:rPr kumimoji="1" lang="en-US" altLang="zh-CN" dirty="0"/>
              <a:t>called</a:t>
            </a:r>
            <a:r>
              <a:rPr kumimoji="1" lang="zh-CN" altLang="en-US" dirty="0"/>
              <a:t> </a:t>
            </a:r>
            <a:r>
              <a:rPr kumimoji="1" lang="en-US" altLang="zh-CN" dirty="0"/>
              <a:t>generator,</a:t>
            </a:r>
            <a:r>
              <a:rPr kumimoji="1" lang="zh-CN" altLang="en-US" dirty="0"/>
              <a:t> </a:t>
            </a:r>
            <a:r>
              <a:rPr kumimoji="1" lang="en-US" altLang="zh-CN" dirty="0"/>
              <a:t>which</a:t>
            </a:r>
            <a:r>
              <a:rPr kumimoji="1" lang="zh-CN" altLang="en-US" dirty="0"/>
              <a:t> </a:t>
            </a:r>
            <a:r>
              <a:rPr kumimoji="1" lang="en-US" altLang="zh-CN" dirty="0"/>
              <a:t>reads</a:t>
            </a:r>
            <a:r>
              <a:rPr kumimoji="1" lang="zh-CN" altLang="en-US" dirty="0"/>
              <a:t> </a:t>
            </a:r>
            <a:r>
              <a:rPr kumimoji="1" lang="en-US" altLang="zh-CN" dirty="0"/>
              <a:t>a</a:t>
            </a:r>
            <a:r>
              <a:rPr kumimoji="1" lang="zh-CN" altLang="en-US" dirty="0"/>
              <a:t> </a:t>
            </a:r>
            <a:r>
              <a:rPr kumimoji="1" lang="en-US" altLang="zh-CN" dirty="0"/>
              <a:t>vector</a:t>
            </a:r>
            <a:r>
              <a:rPr kumimoji="1" lang="zh-CN" altLang="en-US" dirty="0"/>
              <a:t> </a:t>
            </a:r>
            <a:r>
              <a:rPr kumimoji="1" lang="en-US" altLang="zh-CN" dirty="0"/>
              <a:t>of</a:t>
            </a:r>
            <a:r>
              <a:rPr kumimoji="1" lang="zh-CN" altLang="en-US" dirty="0"/>
              <a:t> </a:t>
            </a:r>
            <a:r>
              <a:rPr kumimoji="1" lang="en-US" altLang="zh-CN" dirty="0"/>
              <a:t>random</a:t>
            </a:r>
            <a:r>
              <a:rPr kumimoji="1" lang="zh-CN" altLang="en-US" dirty="0"/>
              <a:t> </a:t>
            </a:r>
            <a:r>
              <a:rPr kumimoji="1" lang="en-US" altLang="zh-CN" dirty="0"/>
              <a:t>numbers</a:t>
            </a:r>
            <a:r>
              <a:rPr kumimoji="1" lang="zh-CN" altLang="en-US" dirty="0"/>
              <a:t> </a:t>
            </a:r>
            <a:r>
              <a:rPr kumimoji="1" lang="en-US" altLang="zh-CN" dirty="0"/>
              <a:t>and</a:t>
            </a:r>
            <a:r>
              <a:rPr kumimoji="1" lang="zh-CN" altLang="en-US" dirty="0"/>
              <a:t> </a:t>
            </a:r>
            <a:r>
              <a:rPr kumimoji="1" lang="en-US" altLang="zh-CN" dirty="0"/>
              <a:t>then</a:t>
            </a:r>
            <a:r>
              <a:rPr kumimoji="1" lang="zh-CN" altLang="en-US" dirty="0"/>
              <a:t> </a:t>
            </a:r>
            <a:r>
              <a:rPr kumimoji="1" lang="en-US" altLang="zh-CN" dirty="0"/>
              <a:t>generate</a:t>
            </a:r>
            <a:r>
              <a:rPr kumimoji="1" lang="zh-CN" altLang="en-US" dirty="0"/>
              <a:t> </a:t>
            </a:r>
            <a:r>
              <a:rPr kumimoji="1" lang="en-US" altLang="zh-CN" dirty="0"/>
              <a:t>a</a:t>
            </a:r>
            <a:r>
              <a:rPr kumimoji="1" lang="zh-CN" altLang="en-US" dirty="0"/>
              <a:t> </a:t>
            </a:r>
            <a:r>
              <a:rPr kumimoji="1" lang="en-US" altLang="zh-CN" dirty="0"/>
              <a:t>random</a:t>
            </a:r>
            <a:r>
              <a:rPr kumimoji="1" lang="zh-CN" altLang="en-US" dirty="0"/>
              <a:t> </a:t>
            </a:r>
            <a:r>
              <a:rPr kumimoji="1" lang="en-US" altLang="zh-CN" dirty="0"/>
              <a:t>image.</a:t>
            </a:r>
            <a:r>
              <a:rPr kumimoji="1" lang="zh-CN" altLang="en-US" dirty="0"/>
              <a:t> </a:t>
            </a:r>
            <a:r>
              <a:rPr kumimoji="1" lang="en-US" altLang="zh-CN" dirty="0"/>
              <a:t>The</a:t>
            </a:r>
            <a:r>
              <a:rPr kumimoji="1" lang="zh-CN" altLang="en-US" dirty="0"/>
              <a:t> </a:t>
            </a:r>
            <a:r>
              <a:rPr kumimoji="1" lang="en-US" altLang="zh-CN" dirty="0"/>
              <a:t>other</a:t>
            </a:r>
            <a:r>
              <a:rPr kumimoji="1" lang="zh-CN" altLang="en-US" dirty="0"/>
              <a:t> </a:t>
            </a:r>
            <a:r>
              <a:rPr kumimoji="1" lang="en-US" altLang="zh-CN" dirty="0"/>
              <a:t>component</a:t>
            </a:r>
            <a:r>
              <a:rPr kumimoji="1" lang="zh-CN" altLang="en-US" dirty="0"/>
              <a:t> </a:t>
            </a:r>
            <a:r>
              <a:rPr kumimoji="1" lang="en-US" altLang="zh-CN" dirty="0"/>
              <a:t>is</a:t>
            </a:r>
            <a:r>
              <a:rPr kumimoji="1" lang="zh-CN" altLang="en-US" dirty="0"/>
              <a:t> </a:t>
            </a:r>
            <a:r>
              <a:rPr kumimoji="1" lang="en-US" altLang="zh-CN" dirty="0"/>
              <a:t>called</a:t>
            </a:r>
            <a:r>
              <a:rPr kumimoji="1" lang="zh-CN" altLang="en-US" dirty="0"/>
              <a:t> </a:t>
            </a:r>
            <a:r>
              <a:rPr kumimoji="1" lang="en-US" altLang="zh-CN" dirty="0"/>
              <a:t>discriminator,</a:t>
            </a:r>
            <a:r>
              <a:rPr kumimoji="1" lang="zh-CN" altLang="en-US" dirty="0"/>
              <a:t> </a:t>
            </a:r>
            <a:r>
              <a:rPr kumimoji="1" lang="en-US" altLang="zh-CN" dirty="0"/>
              <a:t>which</a:t>
            </a:r>
            <a:r>
              <a:rPr kumimoji="1" lang="zh-CN" altLang="en-US" dirty="0"/>
              <a:t> </a:t>
            </a:r>
            <a:r>
              <a:rPr kumimoji="1" lang="en-US" altLang="zh-CN" dirty="0"/>
              <a:t>reads</a:t>
            </a:r>
            <a:r>
              <a:rPr kumimoji="1" lang="zh-CN" altLang="en-US" dirty="0"/>
              <a:t> </a:t>
            </a:r>
            <a:r>
              <a:rPr kumimoji="1" lang="en-US" altLang="zh-CN" dirty="0"/>
              <a:t>either</a:t>
            </a:r>
            <a:r>
              <a:rPr kumimoji="1" lang="zh-CN" altLang="en-US" dirty="0"/>
              <a:t> </a:t>
            </a:r>
            <a:r>
              <a:rPr kumimoji="1" lang="en-US" altLang="zh-CN" dirty="0"/>
              <a:t>a</a:t>
            </a:r>
            <a:r>
              <a:rPr kumimoji="1" lang="zh-CN" altLang="en-US" dirty="0"/>
              <a:t> </a:t>
            </a:r>
            <a:r>
              <a:rPr kumimoji="1" lang="en-US" altLang="zh-CN" dirty="0"/>
              <a:t>generated</a:t>
            </a:r>
            <a:r>
              <a:rPr kumimoji="1" lang="zh-CN" altLang="en-US" dirty="0"/>
              <a:t> </a:t>
            </a:r>
            <a:r>
              <a:rPr kumimoji="1" lang="en-US" altLang="zh-CN" dirty="0"/>
              <a:t>image</a:t>
            </a:r>
            <a:r>
              <a:rPr kumimoji="1" lang="zh-CN" altLang="en-US" dirty="0"/>
              <a:t> </a:t>
            </a:r>
            <a:r>
              <a:rPr kumimoji="1" lang="en-US" altLang="zh-CN" dirty="0"/>
              <a:t>or</a:t>
            </a:r>
            <a:r>
              <a:rPr kumimoji="1" lang="zh-CN" altLang="en-US" dirty="0"/>
              <a:t> </a:t>
            </a:r>
            <a:r>
              <a:rPr kumimoji="1" lang="en-US" altLang="zh-CN" dirty="0"/>
              <a:t>real</a:t>
            </a:r>
            <a:r>
              <a:rPr kumimoji="1" lang="zh-CN" altLang="en-US" dirty="0"/>
              <a:t> </a:t>
            </a:r>
            <a:r>
              <a:rPr kumimoji="1" lang="en-US" altLang="zh-CN" dirty="0"/>
              <a:t>image.</a:t>
            </a:r>
            <a:r>
              <a:rPr kumimoji="1" lang="zh-CN" altLang="en-US" dirty="0"/>
              <a:t> </a:t>
            </a:r>
            <a:r>
              <a:rPr kumimoji="1" lang="en-US" altLang="zh-CN" dirty="0"/>
              <a:t>The</a:t>
            </a:r>
            <a:r>
              <a:rPr kumimoji="1" lang="zh-CN" altLang="en-US" dirty="0"/>
              <a:t> </a:t>
            </a:r>
            <a:r>
              <a:rPr kumimoji="1" lang="en-US" altLang="zh-CN" dirty="0"/>
              <a:t>task</a:t>
            </a:r>
            <a:r>
              <a:rPr kumimoji="1" lang="zh-CN" altLang="en-US" dirty="0"/>
              <a:t> </a:t>
            </a:r>
            <a:r>
              <a:rPr kumimoji="1" lang="en-US" altLang="zh-CN" dirty="0"/>
              <a:t>of</a:t>
            </a:r>
            <a:r>
              <a:rPr kumimoji="1" lang="zh-CN" altLang="en-US" dirty="0"/>
              <a:t> </a:t>
            </a:r>
            <a:r>
              <a:rPr kumimoji="1" lang="en-US" altLang="zh-CN" dirty="0"/>
              <a:t>discriminator</a:t>
            </a:r>
            <a:r>
              <a:rPr kumimoji="1" lang="zh-CN" altLang="en-US" dirty="0"/>
              <a:t> </a:t>
            </a:r>
            <a:r>
              <a:rPr kumimoji="1" lang="en-US" altLang="zh-CN" dirty="0"/>
              <a:t>is</a:t>
            </a:r>
            <a:r>
              <a:rPr kumimoji="1" lang="zh-CN" altLang="en-US" dirty="0"/>
              <a:t> </a:t>
            </a:r>
            <a:r>
              <a:rPr kumimoji="1" lang="en-US" altLang="zh-CN" dirty="0"/>
              <a:t>to</a:t>
            </a:r>
            <a:r>
              <a:rPr kumimoji="1" lang="zh-CN" altLang="en-US" dirty="0"/>
              <a:t> </a:t>
            </a:r>
            <a:r>
              <a:rPr kumimoji="1" lang="en-US" altLang="zh-CN" dirty="0"/>
              <a:t>determined</a:t>
            </a:r>
            <a:r>
              <a:rPr kumimoji="1" lang="zh-CN" altLang="en-US" dirty="0"/>
              <a:t> </a:t>
            </a:r>
            <a:r>
              <a:rPr kumimoji="1" lang="en-US" altLang="zh-CN" dirty="0"/>
              <a:t>whether</a:t>
            </a:r>
            <a:r>
              <a:rPr kumimoji="1" lang="zh-CN" altLang="en-US" dirty="0"/>
              <a:t> </a:t>
            </a:r>
            <a:r>
              <a:rPr kumimoji="1" lang="en-US" altLang="zh-CN" dirty="0"/>
              <a:t>the</a:t>
            </a:r>
            <a:r>
              <a:rPr kumimoji="1" lang="zh-CN" altLang="en-US" dirty="0"/>
              <a:t> </a:t>
            </a:r>
            <a:r>
              <a:rPr kumimoji="1" lang="en-US" altLang="zh-CN" dirty="0"/>
              <a:t>input</a:t>
            </a:r>
            <a:r>
              <a:rPr kumimoji="1" lang="zh-CN" altLang="en-US" dirty="0"/>
              <a:t> </a:t>
            </a:r>
            <a:r>
              <a:rPr kumimoji="1" lang="en-US" altLang="zh-CN" dirty="0"/>
              <a:t>image</a:t>
            </a:r>
            <a:r>
              <a:rPr kumimoji="1" lang="zh-CN" altLang="en-US" dirty="0"/>
              <a:t> </a:t>
            </a:r>
            <a:r>
              <a:rPr kumimoji="1" lang="en-US" altLang="zh-CN" dirty="0"/>
              <a:t>is</a:t>
            </a:r>
            <a:r>
              <a:rPr kumimoji="1" lang="zh-CN" altLang="en-US" dirty="0"/>
              <a:t> </a:t>
            </a:r>
            <a:r>
              <a:rPr kumimoji="1" lang="en-US" altLang="zh-CN" dirty="0"/>
              <a:t>real</a:t>
            </a:r>
            <a:r>
              <a:rPr kumimoji="1" lang="zh-CN" altLang="en-US" dirty="0"/>
              <a:t> </a:t>
            </a:r>
            <a:r>
              <a:rPr kumimoji="1" lang="en-US" altLang="zh-CN" dirty="0"/>
              <a:t>or</a:t>
            </a:r>
            <a:r>
              <a:rPr kumimoji="1" lang="zh-CN" altLang="en-US" dirty="0"/>
              <a:t> </a:t>
            </a:r>
            <a:r>
              <a:rPr kumimoji="1" lang="en-US" altLang="zh-CN" dirty="0"/>
              <a:t>generated.</a:t>
            </a:r>
            <a:r>
              <a:rPr kumimoji="1" lang="zh-CN" altLang="en-US" dirty="0"/>
              <a:t> </a:t>
            </a:r>
            <a:r>
              <a:rPr kumimoji="1" lang="en-US" altLang="zh-CN" dirty="0"/>
              <a:t>And</a:t>
            </a:r>
            <a:r>
              <a:rPr kumimoji="1" lang="zh-CN" altLang="en-US" dirty="0"/>
              <a:t> </a:t>
            </a:r>
            <a:r>
              <a:rPr kumimoji="1" lang="en-US" altLang="zh-CN" dirty="0"/>
              <a:t>the</a:t>
            </a:r>
            <a:r>
              <a:rPr kumimoji="1" lang="zh-CN" altLang="en-US" dirty="0"/>
              <a:t> </a:t>
            </a:r>
            <a:r>
              <a:rPr kumimoji="1" lang="en-US" altLang="zh-CN" dirty="0"/>
              <a:t>task</a:t>
            </a:r>
            <a:r>
              <a:rPr kumimoji="1" lang="zh-CN" altLang="en-US" dirty="0"/>
              <a:t> </a:t>
            </a:r>
            <a:r>
              <a:rPr kumimoji="1" lang="en-US" altLang="zh-CN" dirty="0"/>
              <a:t>of</a:t>
            </a:r>
            <a:r>
              <a:rPr kumimoji="1" lang="zh-CN" altLang="en-US" dirty="0"/>
              <a:t> </a:t>
            </a:r>
            <a:r>
              <a:rPr kumimoji="1" lang="en-US" altLang="zh-CN" dirty="0"/>
              <a:t>generator</a:t>
            </a:r>
            <a:r>
              <a:rPr kumimoji="1" lang="zh-CN" altLang="en-US" dirty="0"/>
              <a:t> </a:t>
            </a:r>
            <a:r>
              <a:rPr kumimoji="1" lang="en-US" altLang="zh-CN" dirty="0"/>
              <a:t>is</a:t>
            </a:r>
            <a:r>
              <a:rPr kumimoji="1" lang="zh-CN" altLang="en-US" dirty="0"/>
              <a:t> </a:t>
            </a:r>
            <a:r>
              <a:rPr kumimoji="1" lang="en-US" altLang="zh-CN" dirty="0"/>
              <a:t>trying</a:t>
            </a:r>
            <a:r>
              <a:rPr kumimoji="1" lang="zh-CN" altLang="en-US" dirty="0"/>
              <a:t> </a:t>
            </a:r>
            <a:r>
              <a:rPr kumimoji="1" lang="en-US" altLang="zh-CN" dirty="0"/>
              <a:t>to</a:t>
            </a:r>
            <a:r>
              <a:rPr kumimoji="1" lang="zh-CN" altLang="en-US" dirty="0"/>
              <a:t> </a:t>
            </a:r>
            <a:r>
              <a:rPr kumimoji="1" lang="en-US" altLang="zh-CN" dirty="0"/>
              <a:t>generate</a:t>
            </a:r>
            <a:r>
              <a:rPr kumimoji="1" lang="zh-CN" altLang="en-US" dirty="0"/>
              <a:t> </a:t>
            </a:r>
            <a:r>
              <a:rPr kumimoji="1" lang="en-US" altLang="zh-CN" dirty="0"/>
              <a:t>images</a:t>
            </a:r>
            <a:r>
              <a:rPr kumimoji="1" lang="zh-CN" altLang="en-US" dirty="0"/>
              <a:t> </a:t>
            </a:r>
            <a:r>
              <a:rPr kumimoji="1" lang="en-US" altLang="zh-CN" dirty="0"/>
              <a:t>that</a:t>
            </a:r>
            <a:r>
              <a:rPr kumimoji="1" lang="zh-CN" altLang="en-US" dirty="0"/>
              <a:t> </a:t>
            </a:r>
            <a:r>
              <a:rPr kumimoji="1" lang="en-US" altLang="zh-CN" dirty="0"/>
              <a:t>the</a:t>
            </a:r>
            <a:r>
              <a:rPr kumimoji="1" lang="zh-CN" altLang="en-US" dirty="0"/>
              <a:t> </a:t>
            </a:r>
            <a:r>
              <a:rPr kumimoji="1" lang="en-US" altLang="zh-CN" dirty="0"/>
              <a:t>discriminator</a:t>
            </a:r>
            <a:r>
              <a:rPr kumimoji="1" lang="zh-CN" altLang="en-US" dirty="0"/>
              <a:t> </a:t>
            </a:r>
            <a:r>
              <a:rPr kumimoji="1" lang="en-US" altLang="zh-CN" dirty="0"/>
              <a:t>thinks</a:t>
            </a:r>
            <a:r>
              <a:rPr kumimoji="1" lang="zh-CN" altLang="en-US" dirty="0"/>
              <a:t> </a:t>
            </a:r>
            <a:r>
              <a:rPr kumimoji="1" lang="en-US" altLang="zh-CN" dirty="0"/>
              <a:t>are</a:t>
            </a:r>
            <a:r>
              <a:rPr kumimoji="1" lang="zh-CN" altLang="en-US" dirty="0"/>
              <a:t> </a:t>
            </a:r>
            <a:r>
              <a:rPr kumimoji="1" lang="en-US" altLang="zh-CN" dirty="0"/>
              <a:t>real.</a:t>
            </a:r>
            <a:r>
              <a:rPr kumimoji="1" lang="zh-CN" altLang="en-US" dirty="0"/>
              <a:t> </a:t>
            </a:r>
            <a:r>
              <a:rPr kumimoji="1" lang="en-US" altLang="zh-CN" dirty="0"/>
              <a:t>We</a:t>
            </a:r>
            <a:r>
              <a:rPr kumimoji="1" lang="zh-CN" altLang="en-US" dirty="0"/>
              <a:t> </a:t>
            </a:r>
            <a:r>
              <a:rPr kumimoji="1" lang="en-US" altLang="zh-CN" dirty="0"/>
              <a:t>will</a:t>
            </a:r>
            <a:r>
              <a:rPr kumimoji="1" lang="zh-CN" altLang="en-US" dirty="0"/>
              <a:t> </a:t>
            </a:r>
            <a:r>
              <a:rPr kumimoji="1" lang="en-US" altLang="zh-CN" dirty="0"/>
              <a:t>train</a:t>
            </a:r>
            <a:r>
              <a:rPr kumimoji="1" lang="zh-CN" altLang="en-US" dirty="0"/>
              <a:t> </a:t>
            </a:r>
            <a:r>
              <a:rPr kumimoji="1" lang="en-US" altLang="zh-CN" dirty="0"/>
              <a:t>these</a:t>
            </a:r>
            <a:r>
              <a:rPr kumimoji="1" lang="zh-CN" altLang="en-US" dirty="0"/>
              <a:t> </a:t>
            </a:r>
            <a:r>
              <a:rPr kumimoji="1" lang="en-US" altLang="zh-CN" dirty="0"/>
              <a:t>two</a:t>
            </a:r>
            <a:r>
              <a:rPr kumimoji="1" lang="zh-CN" altLang="en-US" dirty="0"/>
              <a:t> </a:t>
            </a:r>
            <a:r>
              <a:rPr kumimoji="1" lang="en-US" altLang="zh-CN" dirty="0"/>
              <a:t>components</a:t>
            </a:r>
            <a:r>
              <a:rPr kumimoji="1" lang="zh-CN" altLang="en-US" dirty="0"/>
              <a:t> </a:t>
            </a:r>
            <a:r>
              <a:rPr kumimoji="1" lang="en-US" altLang="zh-CN" dirty="0"/>
              <a:t>alternatively</a:t>
            </a:r>
            <a:r>
              <a:rPr kumimoji="1" lang="zh-CN" altLang="en-US" dirty="0"/>
              <a:t> </a:t>
            </a:r>
            <a:r>
              <a:rPr kumimoji="1" lang="en-US" altLang="zh-CN" dirty="0"/>
              <a:t>to</a:t>
            </a:r>
            <a:r>
              <a:rPr kumimoji="1" lang="zh-CN" altLang="en-US" dirty="0"/>
              <a:t> </a:t>
            </a:r>
            <a:r>
              <a:rPr kumimoji="1" lang="en-US" altLang="zh-CN" dirty="0"/>
              <a:t>compete</a:t>
            </a:r>
            <a:r>
              <a:rPr kumimoji="1" lang="zh-CN" altLang="en-US" dirty="0"/>
              <a:t> </a:t>
            </a:r>
            <a:r>
              <a:rPr kumimoji="1" lang="en-US" altLang="zh-CN" dirty="0"/>
              <a:t>with</a:t>
            </a:r>
            <a:r>
              <a:rPr kumimoji="1" lang="zh-CN" altLang="en-US" dirty="0"/>
              <a:t> </a:t>
            </a:r>
            <a:r>
              <a:rPr kumimoji="1" lang="en-US" altLang="zh-CN" dirty="0"/>
              <a:t>each</a:t>
            </a:r>
            <a:r>
              <a:rPr kumimoji="1" lang="zh-CN" altLang="en-US" dirty="0"/>
              <a:t> </a:t>
            </a:r>
            <a:r>
              <a:rPr kumimoji="1" lang="en-US" altLang="zh-CN" dirty="0"/>
              <a:t>other.</a:t>
            </a:r>
            <a:r>
              <a:rPr kumimoji="1" lang="zh-CN" altLang="en-US" dirty="0"/>
              <a:t> </a:t>
            </a:r>
            <a:r>
              <a:rPr kumimoji="1" lang="en-US" altLang="zh-CN" dirty="0"/>
              <a:t>In</a:t>
            </a:r>
            <a:r>
              <a:rPr kumimoji="1" lang="zh-CN" altLang="en-US" dirty="0"/>
              <a:t> </a:t>
            </a:r>
            <a:r>
              <a:rPr kumimoji="1" lang="en-US" altLang="zh-CN" dirty="0"/>
              <a:t>the</a:t>
            </a:r>
            <a:r>
              <a:rPr kumimoji="1" lang="zh-CN" altLang="en-US" dirty="0"/>
              <a:t> </a:t>
            </a:r>
            <a:r>
              <a:rPr kumimoji="1" lang="en-US" altLang="zh-CN" dirty="0"/>
              <a:t>end</a:t>
            </a:r>
            <a:r>
              <a:rPr kumimoji="1" lang="zh-CN" altLang="en-US" dirty="0"/>
              <a:t> </a:t>
            </a:r>
            <a:r>
              <a:rPr kumimoji="1" lang="en-US" altLang="zh-CN" dirty="0"/>
              <a:t>the</a:t>
            </a:r>
            <a:r>
              <a:rPr kumimoji="1" lang="zh-CN" altLang="en-US" dirty="0"/>
              <a:t> </a:t>
            </a:r>
            <a:r>
              <a:rPr kumimoji="1" lang="en-US" altLang="zh-CN" dirty="0"/>
              <a:t>generator</a:t>
            </a:r>
            <a:r>
              <a:rPr kumimoji="1" lang="zh-CN" altLang="en-US" dirty="0"/>
              <a:t> </a:t>
            </a:r>
            <a:r>
              <a:rPr kumimoji="1" lang="en-US" altLang="zh-CN" dirty="0"/>
              <a:t>will</a:t>
            </a:r>
            <a:r>
              <a:rPr kumimoji="1" lang="zh-CN" altLang="en-US" dirty="0"/>
              <a:t> </a:t>
            </a:r>
            <a:r>
              <a:rPr kumimoji="1" lang="en-US" altLang="zh-CN" dirty="0"/>
              <a:t>learn</a:t>
            </a:r>
            <a:r>
              <a:rPr kumimoji="1" lang="zh-CN" altLang="en-US" dirty="0"/>
              <a:t> </a:t>
            </a:r>
            <a:r>
              <a:rPr kumimoji="1" lang="en-US" altLang="zh-CN" dirty="0"/>
              <a:t>to</a:t>
            </a:r>
            <a:r>
              <a:rPr kumimoji="1" lang="zh-CN" altLang="en-US" dirty="0"/>
              <a:t> </a:t>
            </a:r>
            <a:r>
              <a:rPr kumimoji="1" lang="en-US" altLang="zh-CN" dirty="0"/>
              <a:t>generate</a:t>
            </a:r>
            <a:r>
              <a:rPr kumimoji="1" lang="zh-CN" altLang="en-US" dirty="0"/>
              <a:t> </a:t>
            </a:r>
            <a:r>
              <a:rPr kumimoji="1" lang="en-US" altLang="zh-CN" dirty="0"/>
              <a:t>images</a:t>
            </a:r>
            <a:r>
              <a:rPr kumimoji="1" lang="zh-CN" altLang="en-US" dirty="0"/>
              <a:t> </a:t>
            </a:r>
            <a:r>
              <a:rPr kumimoji="1" lang="en-US" altLang="zh-CN" dirty="0"/>
              <a:t>that</a:t>
            </a:r>
            <a:r>
              <a:rPr kumimoji="1" lang="zh-CN" altLang="en-US" dirty="0"/>
              <a:t> </a:t>
            </a:r>
            <a:r>
              <a:rPr kumimoji="1" lang="en-US" altLang="zh-CN" dirty="0"/>
              <a:t>are</a:t>
            </a:r>
            <a:r>
              <a:rPr kumimoji="1" lang="zh-CN" altLang="en-US" dirty="0"/>
              <a:t> </a:t>
            </a:r>
            <a:r>
              <a:rPr kumimoji="1" lang="en-US" altLang="zh-CN" dirty="0"/>
              <a:t>not</a:t>
            </a:r>
            <a:r>
              <a:rPr kumimoji="1" lang="zh-CN" altLang="en-US" dirty="0"/>
              <a:t> </a:t>
            </a:r>
            <a:r>
              <a:rPr kumimoji="1" lang="en-US" altLang="zh-CN" dirty="0"/>
              <a:t>distinguishable</a:t>
            </a:r>
            <a:r>
              <a:rPr kumimoji="1" lang="zh-CN" altLang="en-US" dirty="0"/>
              <a:t> </a:t>
            </a:r>
            <a:r>
              <a:rPr kumimoji="1" lang="en-US" altLang="zh-CN" dirty="0"/>
              <a:t>from</a:t>
            </a:r>
            <a:r>
              <a:rPr kumimoji="1" lang="zh-CN" altLang="en-US" dirty="0"/>
              <a:t> </a:t>
            </a:r>
            <a:r>
              <a:rPr kumimoji="1" lang="en-US" altLang="zh-CN" dirty="0"/>
              <a:t>the</a:t>
            </a:r>
            <a:r>
              <a:rPr kumimoji="1" lang="zh-CN" altLang="en-US" dirty="0"/>
              <a:t> </a:t>
            </a:r>
            <a:r>
              <a:rPr kumimoji="1" lang="en-US" altLang="zh-CN" dirty="0"/>
              <a:t>real</a:t>
            </a:r>
            <a:r>
              <a:rPr kumimoji="1" lang="zh-CN" altLang="en-US" dirty="0"/>
              <a:t> </a:t>
            </a:r>
            <a:r>
              <a:rPr kumimoji="1" lang="en-US" altLang="zh-CN" dirty="0"/>
              <a:t>ones.</a:t>
            </a:r>
            <a:r>
              <a:rPr kumimoji="1" lang="zh-CN" altLang="en-US" dirty="0"/>
              <a:t> </a:t>
            </a:r>
            <a:r>
              <a:rPr kumimoji="1" lang="en-US" altLang="zh-CN" dirty="0"/>
              <a:t>So</a:t>
            </a:r>
            <a:r>
              <a:rPr kumimoji="1" lang="zh-CN" altLang="en-US" dirty="0"/>
              <a:t> </a:t>
            </a:r>
            <a:r>
              <a:rPr kumimoji="1" lang="en-US" altLang="zh-CN" dirty="0"/>
              <a:t>then</a:t>
            </a:r>
            <a:r>
              <a:rPr kumimoji="1" lang="zh-CN" altLang="en-US" dirty="0"/>
              <a:t> </a:t>
            </a:r>
            <a:r>
              <a:rPr kumimoji="1" lang="en-US" altLang="zh-CN" dirty="0"/>
              <a:t>we</a:t>
            </a:r>
            <a:r>
              <a:rPr kumimoji="1" lang="zh-CN" altLang="en-US" dirty="0"/>
              <a:t> </a:t>
            </a:r>
            <a:r>
              <a:rPr kumimoji="1" lang="en-US" altLang="zh-CN" dirty="0"/>
              <a:t>can</a:t>
            </a:r>
            <a:r>
              <a:rPr kumimoji="1" lang="zh-CN" altLang="en-US" dirty="0"/>
              <a:t> </a:t>
            </a:r>
            <a:r>
              <a:rPr kumimoji="1" lang="en-US" altLang="zh-CN" dirty="0"/>
              <a:t>use</a:t>
            </a:r>
            <a:r>
              <a:rPr kumimoji="1" lang="zh-CN" altLang="en-US" dirty="0"/>
              <a:t> </a:t>
            </a:r>
            <a:r>
              <a:rPr kumimoji="1" lang="en-US" altLang="zh-CN" dirty="0"/>
              <a:t>the</a:t>
            </a:r>
            <a:r>
              <a:rPr kumimoji="1" lang="zh-CN" altLang="en-US" dirty="0"/>
              <a:t> </a:t>
            </a:r>
            <a:r>
              <a:rPr kumimoji="1" lang="en-US" altLang="zh-CN" dirty="0"/>
              <a:t>generator</a:t>
            </a:r>
            <a:r>
              <a:rPr kumimoji="1" lang="zh-CN" altLang="en-US" dirty="0"/>
              <a:t> </a:t>
            </a:r>
            <a:r>
              <a:rPr kumimoji="1" lang="en-US" altLang="zh-CN" dirty="0"/>
              <a:t>to</a:t>
            </a:r>
            <a:r>
              <a:rPr kumimoji="1" lang="zh-CN" altLang="en-US" dirty="0"/>
              <a:t> </a:t>
            </a:r>
            <a:r>
              <a:rPr kumimoji="1" lang="en-US" altLang="zh-CN" dirty="0"/>
              <a:t>generate</a:t>
            </a:r>
            <a:r>
              <a:rPr kumimoji="1" lang="zh-CN" altLang="en-US" dirty="0"/>
              <a:t> </a:t>
            </a:r>
            <a:r>
              <a:rPr kumimoji="1" lang="en-US" altLang="zh-CN" dirty="0"/>
              <a:t>the</a:t>
            </a:r>
            <a:r>
              <a:rPr kumimoji="1" lang="zh-CN" altLang="en-US" dirty="0"/>
              <a:t> </a:t>
            </a:r>
            <a:r>
              <a:rPr kumimoji="1" lang="en-US" altLang="zh-CN" dirty="0"/>
              <a:t>synthetic</a:t>
            </a:r>
            <a:r>
              <a:rPr kumimoji="1" lang="zh-CN" altLang="en-US" dirty="0"/>
              <a:t> </a:t>
            </a:r>
            <a:r>
              <a:rPr kumimoji="1" lang="en-US" altLang="zh-CN" dirty="0"/>
              <a:t>dataset.</a:t>
            </a:r>
          </a:p>
          <a:p>
            <a:pPr marL="0" marR="0" lvl="0" indent="0" algn="l" defTabSz="914363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CN" dirty="0"/>
          </a:p>
          <a:p>
            <a:pPr marL="0" marR="0" lvl="0" indent="0" algn="l" defTabSz="914363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zh-CN" dirty="0"/>
              <a:t>Despite</a:t>
            </a:r>
            <a:r>
              <a:rPr kumimoji="1" lang="zh-CN" altLang="en-US" dirty="0"/>
              <a:t> </a:t>
            </a:r>
            <a:r>
              <a:rPr kumimoji="1" lang="en-US" altLang="zh-CN" dirty="0"/>
              <a:t>the</a:t>
            </a:r>
            <a:r>
              <a:rPr kumimoji="1" lang="zh-CN" altLang="en-US" dirty="0"/>
              <a:t> </a:t>
            </a:r>
            <a:r>
              <a:rPr kumimoji="1" lang="en-US" altLang="zh-CN" dirty="0"/>
              <a:t>promise</a:t>
            </a:r>
            <a:r>
              <a:rPr kumimoji="1" lang="zh-CN" altLang="en-US" dirty="0"/>
              <a:t> </a:t>
            </a:r>
            <a:r>
              <a:rPr kumimoji="1" lang="en-US" altLang="zh-CN" dirty="0"/>
              <a:t>of</a:t>
            </a:r>
            <a:r>
              <a:rPr kumimoji="1" lang="zh-CN" altLang="en-US" dirty="0"/>
              <a:t> </a:t>
            </a:r>
            <a:r>
              <a:rPr kumimoji="1" lang="en-US" altLang="zh-CN" dirty="0"/>
              <a:t>GANs,</a:t>
            </a:r>
            <a:r>
              <a:rPr kumimoji="1" lang="zh-CN" altLang="en-US" dirty="0"/>
              <a:t> </a:t>
            </a:r>
            <a:r>
              <a:rPr kumimoji="1" lang="en-US" altLang="zh-CN" dirty="0"/>
              <a:t>we</a:t>
            </a:r>
            <a:r>
              <a:rPr kumimoji="1" lang="zh-CN" altLang="en-US" dirty="0"/>
              <a:t> </a:t>
            </a:r>
            <a:r>
              <a:rPr kumimoji="1" lang="en-US" altLang="zh-CN" dirty="0"/>
              <a:t>find</a:t>
            </a:r>
            <a:r>
              <a:rPr kumimoji="1" lang="zh-CN" altLang="en-US" dirty="0"/>
              <a:t> </a:t>
            </a:r>
            <a:r>
              <a:rPr kumimoji="1" lang="en-US" altLang="zh-CN" dirty="0"/>
              <a:t>that</a:t>
            </a:r>
            <a:r>
              <a:rPr kumimoji="1" lang="zh-CN" altLang="en-US" dirty="0"/>
              <a:t> </a:t>
            </a:r>
            <a:r>
              <a:rPr kumimoji="1" lang="en-US" altLang="zh-CN" dirty="0"/>
              <a:t>naively</a:t>
            </a:r>
            <a:r>
              <a:rPr kumimoji="1" lang="zh-CN" altLang="en-US" dirty="0"/>
              <a:t> </a:t>
            </a:r>
            <a:r>
              <a:rPr kumimoji="1" lang="en-US" altLang="zh-CN" dirty="0"/>
              <a:t>applying</a:t>
            </a:r>
            <a:r>
              <a:rPr kumimoji="1" lang="zh-CN" altLang="en-US" dirty="0"/>
              <a:t> </a:t>
            </a:r>
            <a:r>
              <a:rPr kumimoji="1" lang="en-US" altLang="zh-CN" dirty="0"/>
              <a:t>GANs</a:t>
            </a:r>
            <a:r>
              <a:rPr kumimoji="1" lang="zh-CN" altLang="en-US" dirty="0"/>
              <a:t> </a:t>
            </a:r>
            <a:r>
              <a:rPr kumimoji="1" lang="en-US" altLang="zh-CN" dirty="0"/>
              <a:t>on</a:t>
            </a:r>
            <a:r>
              <a:rPr kumimoji="1" lang="zh-CN" altLang="en-US" dirty="0"/>
              <a:t> </a:t>
            </a:r>
            <a:r>
              <a:rPr kumimoji="1" lang="en-US" altLang="zh-CN" dirty="0"/>
              <a:t>networking</a:t>
            </a:r>
            <a:r>
              <a:rPr kumimoji="1" lang="zh-CN" altLang="en-US" dirty="0"/>
              <a:t> </a:t>
            </a:r>
            <a:r>
              <a:rPr kumimoji="1" lang="en-US" altLang="zh-CN" dirty="0"/>
              <a:t>and</a:t>
            </a:r>
            <a:r>
              <a:rPr kumimoji="1" lang="zh-CN" altLang="en-US" dirty="0"/>
              <a:t> </a:t>
            </a:r>
            <a:r>
              <a:rPr kumimoji="1" lang="en-US" altLang="zh-CN" dirty="0"/>
              <a:t>systems</a:t>
            </a:r>
            <a:r>
              <a:rPr kumimoji="1" lang="zh-CN" altLang="en-US" dirty="0"/>
              <a:t> </a:t>
            </a:r>
            <a:r>
              <a:rPr kumimoji="1" lang="en-US" altLang="zh-CN" dirty="0"/>
              <a:t>dataset</a:t>
            </a:r>
            <a:r>
              <a:rPr kumimoji="1" lang="zh-CN" altLang="en-US" dirty="0"/>
              <a:t> </a:t>
            </a:r>
            <a:r>
              <a:rPr kumimoji="1" lang="en-US" altLang="zh-CN" dirty="0"/>
              <a:t>does</a:t>
            </a:r>
            <a:r>
              <a:rPr kumimoji="1" lang="zh-CN" altLang="en-US" dirty="0"/>
              <a:t> </a:t>
            </a:r>
            <a:r>
              <a:rPr kumimoji="1" lang="en-US" altLang="zh-CN" dirty="0"/>
              <a:t>not</a:t>
            </a:r>
            <a:r>
              <a:rPr kumimoji="1" lang="zh-CN" altLang="en-US" dirty="0"/>
              <a:t> </a:t>
            </a:r>
            <a:r>
              <a:rPr kumimoji="1" lang="en-US" altLang="zh-CN" dirty="0"/>
              <a:t>work</a:t>
            </a:r>
            <a:r>
              <a:rPr kumimoji="1" lang="zh-CN" altLang="en-US" dirty="0"/>
              <a:t> </a:t>
            </a:r>
            <a:r>
              <a:rPr kumimoji="1" lang="en-US" altLang="zh-CN" dirty="0"/>
              <a:t>at</a:t>
            </a:r>
            <a:r>
              <a:rPr kumimoji="1" lang="zh-CN" altLang="en-US" dirty="0"/>
              <a:t> </a:t>
            </a:r>
            <a:r>
              <a:rPr kumimoji="1" lang="en-US" altLang="zh-CN" dirty="0"/>
              <a:t>all.</a:t>
            </a:r>
            <a:r>
              <a:rPr kumimoji="1" lang="zh-CN" altLang="en-US" dirty="0"/>
              <a:t> </a:t>
            </a:r>
            <a:r>
              <a:rPr kumimoji="1" lang="en-US" altLang="zh-CN" dirty="0"/>
              <a:t>Our</a:t>
            </a:r>
            <a:r>
              <a:rPr kumimoji="1" lang="zh-CN" altLang="en-US" dirty="0"/>
              <a:t> </a:t>
            </a:r>
            <a:r>
              <a:rPr kumimoji="1" lang="en-US" altLang="zh-CN" dirty="0"/>
              <a:t>contribution</a:t>
            </a:r>
            <a:r>
              <a:rPr kumimoji="1" lang="zh-CN" altLang="en-US" dirty="0"/>
              <a:t> </a:t>
            </a:r>
            <a:r>
              <a:rPr kumimoji="1" lang="en-US" altLang="zh-CN" dirty="0"/>
              <a:t>is</a:t>
            </a:r>
            <a:r>
              <a:rPr kumimoji="1" lang="zh-CN" altLang="en-US" dirty="0"/>
              <a:t> </a:t>
            </a:r>
            <a:r>
              <a:rPr kumimoji="1" lang="en-US" altLang="zh-CN" dirty="0"/>
              <a:t>to</a:t>
            </a:r>
            <a:r>
              <a:rPr kumimoji="1" lang="zh-CN" altLang="en-US" dirty="0"/>
              <a:t> </a:t>
            </a:r>
            <a:r>
              <a:rPr kumimoji="1" lang="en-US" altLang="zh-CN" dirty="0"/>
              <a:t>design</a:t>
            </a:r>
            <a:r>
              <a:rPr kumimoji="1" lang="zh-CN" altLang="en-US" dirty="0"/>
              <a:t> </a:t>
            </a:r>
            <a:r>
              <a:rPr kumimoji="1" lang="en-US" altLang="zh-CN" dirty="0"/>
              <a:t>the</a:t>
            </a:r>
            <a:r>
              <a:rPr kumimoji="1" lang="zh-CN" altLang="en-US" dirty="0"/>
              <a:t> </a:t>
            </a:r>
            <a:r>
              <a:rPr kumimoji="1" lang="en-US" altLang="zh-CN" dirty="0"/>
              <a:t>architectures</a:t>
            </a:r>
            <a:r>
              <a:rPr kumimoji="1" lang="zh-CN" altLang="en-US" dirty="0"/>
              <a:t> </a:t>
            </a:r>
            <a:r>
              <a:rPr kumimoji="1" lang="en-US" altLang="zh-CN" dirty="0"/>
              <a:t>of</a:t>
            </a:r>
            <a:r>
              <a:rPr kumimoji="1" lang="zh-CN" altLang="en-US" dirty="0"/>
              <a:t> </a:t>
            </a:r>
            <a:r>
              <a:rPr kumimoji="1" lang="en-US" altLang="zh-CN" dirty="0"/>
              <a:t>generator</a:t>
            </a:r>
            <a:r>
              <a:rPr kumimoji="1" lang="zh-CN" altLang="en-US" dirty="0"/>
              <a:t> </a:t>
            </a:r>
            <a:r>
              <a:rPr kumimoji="1" lang="en-US" altLang="zh-CN" dirty="0"/>
              <a:t>and</a:t>
            </a:r>
            <a:r>
              <a:rPr kumimoji="1" lang="zh-CN" altLang="en-US" dirty="0"/>
              <a:t> </a:t>
            </a:r>
            <a:r>
              <a:rPr kumimoji="1" lang="en-US" altLang="zh-CN" dirty="0"/>
              <a:t>discriminator</a:t>
            </a:r>
            <a:r>
              <a:rPr kumimoji="1" lang="zh-CN" altLang="en-US" dirty="0"/>
              <a:t> </a:t>
            </a:r>
            <a:r>
              <a:rPr kumimoji="1" lang="en-US" altLang="zh-CN" dirty="0"/>
              <a:t>so</a:t>
            </a:r>
            <a:r>
              <a:rPr kumimoji="1" lang="zh-CN" altLang="en-US" dirty="0"/>
              <a:t> </a:t>
            </a:r>
            <a:r>
              <a:rPr kumimoji="1" lang="en-US" altLang="zh-CN" dirty="0"/>
              <a:t>that</a:t>
            </a:r>
            <a:r>
              <a:rPr kumimoji="1" lang="zh-CN" altLang="en-US" dirty="0"/>
              <a:t> </a:t>
            </a:r>
            <a:r>
              <a:rPr kumimoji="1" lang="en-US" altLang="zh-CN" dirty="0"/>
              <a:t>it</a:t>
            </a:r>
            <a:r>
              <a:rPr kumimoji="1" lang="zh-CN" altLang="en-US" dirty="0"/>
              <a:t> </a:t>
            </a:r>
            <a:r>
              <a:rPr kumimoji="1" lang="en-US" altLang="zh-CN" dirty="0"/>
              <a:t>works</a:t>
            </a:r>
            <a:r>
              <a:rPr kumimoji="1" lang="zh-CN" altLang="en-US" dirty="0"/>
              <a:t> </a:t>
            </a:r>
            <a:r>
              <a:rPr kumimoji="1" lang="en-US" altLang="zh-CN" dirty="0"/>
              <a:t>better</a:t>
            </a:r>
            <a:r>
              <a:rPr kumimoji="1" lang="zh-CN" altLang="en-US" dirty="0"/>
              <a:t> </a:t>
            </a:r>
            <a:r>
              <a:rPr kumimoji="1" lang="en-US" altLang="zh-CN" dirty="0"/>
              <a:t>for</a:t>
            </a:r>
            <a:r>
              <a:rPr kumimoji="1" lang="zh-CN" altLang="en-US" dirty="0"/>
              <a:t> </a:t>
            </a:r>
            <a:r>
              <a:rPr kumimoji="1" lang="en-US" altLang="zh-CN" dirty="0"/>
              <a:t>our</a:t>
            </a:r>
            <a:r>
              <a:rPr kumimoji="1" lang="zh-CN" altLang="en-US" dirty="0"/>
              <a:t> </a:t>
            </a:r>
            <a:r>
              <a:rPr kumimoji="1" lang="en-US" altLang="zh-CN" dirty="0"/>
              <a:t>data.</a:t>
            </a:r>
            <a:r>
              <a:rPr kumimoji="1" lang="zh-CN" altLang="en-US" dirty="0"/>
              <a:t> </a:t>
            </a:r>
            <a:endParaRPr kumimoji="1" lang="en-US" altLang="zh-CN" dirty="0"/>
          </a:p>
          <a:p>
            <a:endParaRPr kumimoji="1" lang="en-US" altLang="zh-CN" dirty="0"/>
          </a:p>
          <a:p>
            <a:endParaRPr kumimoji="1"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A8D7147-9B68-514F-91D7-8441170085FF}" type="slidenum">
              <a:rPr kumimoji="1" lang="zh-CN" altLang="en-US" smtClean="0"/>
              <a:t>7</a:t>
            </a:fld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4280615222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kumimoji="1" lang="en-US" altLang="zh-CN" dirty="0"/>
              <a:t>So</a:t>
            </a:r>
            <a:r>
              <a:rPr kumimoji="1" lang="zh-CN" altLang="en-US" dirty="0"/>
              <a:t> </a:t>
            </a:r>
            <a:r>
              <a:rPr kumimoji="1" lang="en-US" altLang="zh-CN" dirty="0"/>
              <a:t>here</a:t>
            </a:r>
            <a:r>
              <a:rPr kumimoji="1" lang="zh-CN" altLang="en-US" dirty="0"/>
              <a:t> </a:t>
            </a:r>
            <a:r>
              <a:rPr kumimoji="1" lang="en-US" altLang="zh-CN" dirty="0"/>
              <a:t>I</a:t>
            </a:r>
            <a:r>
              <a:rPr kumimoji="1" lang="zh-CN" altLang="en-US" dirty="0"/>
              <a:t> </a:t>
            </a:r>
            <a:r>
              <a:rPr kumimoji="1" lang="en-US" altLang="zh-CN" dirty="0"/>
              <a:t>list</a:t>
            </a:r>
            <a:r>
              <a:rPr kumimoji="1" lang="zh-CN" altLang="en-US" dirty="0"/>
              <a:t> </a:t>
            </a:r>
            <a:r>
              <a:rPr kumimoji="1" lang="en-US" altLang="zh-CN" dirty="0"/>
              <a:t>the</a:t>
            </a:r>
            <a:r>
              <a:rPr kumimoji="1" lang="zh-CN" altLang="en-US" dirty="0"/>
              <a:t> </a:t>
            </a:r>
            <a:r>
              <a:rPr kumimoji="1" lang="en-US" altLang="zh-CN" dirty="0"/>
              <a:t>challenges</a:t>
            </a:r>
            <a:r>
              <a:rPr kumimoji="1" lang="zh-CN" altLang="en-US" dirty="0"/>
              <a:t> </a:t>
            </a:r>
            <a:r>
              <a:rPr kumimoji="1" lang="en-US" altLang="zh-CN" dirty="0"/>
              <a:t>we</a:t>
            </a:r>
            <a:r>
              <a:rPr kumimoji="1" lang="zh-CN" altLang="en-US" dirty="0"/>
              <a:t> </a:t>
            </a:r>
            <a:r>
              <a:rPr kumimoji="1" lang="en-US" altLang="zh-CN" dirty="0"/>
              <a:t>have</a:t>
            </a:r>
            <a:r>
              <a:rPr kumimoji="1" lang="zh-CN" altLang="en-US" dirty="0"/>
              <a:t> </a:t>
            </a:r>
            <a:r>
              <a:rPr kumimoji="1" lang="en-US" altLang="zh-CN" dirty="0"/>
              <a:t>encountered.</a:t>
            </a:r>
            <a:r>
              <a:rPr kumimoji="1" lang="zh-CN" altLang="en-US" dirty="0"/>
              <a:t> </a:t>
            </a:r>
            <a:r>
              <a:rPr kumimoji="1" lang="en-US" altLang="zh-CN" dirty="0"/>
              <a:t>In</a:t>
            </a:r>
            <a:r>
              <a:rPr kumimoji="1" lang="zh-CN" altLang="en-US" dirty="0"/>
              <a:t> </a:t>
            </a:r>
            <a:r>
              <a:rPr kumimoji="1" lang="en-US" altLang="zh-CN" dirty="0"/>
              <a:t>this</a:t>
            </a:r>
            <a:r>
              <a:rPr kumimoji="1" lang="zh-CN" altLang="en-US" dirty="0"/>
              <a:t> </a:t>
            </a:r>
            <a:r>
              <a:rPr kumimoji="1" lang="en-US" altLang="zh-CN" dirty="0"/>
              <a:t>talk</a:t>
            </a:r>
            <a:r>
              <a:rPr kumimoji="1" lang="zh-CN" altLang="en-US" dirty="0"/>
              <a:t> </a:t>
            </a:r>
            <a:r>
              <a:rPr kumimoji="1" lang="en-US" altLang="zh-CN" dirty="0"/>
              <a:t>I</a:t>
            </a:r>
            <a:r>
              <a:rPr kumimoji="1" lang="zh-CN" altLang="en-US" dirty="0"/>
              <a:t> </a:t>
            </a:r>
            <a:r>
              <a:rPr kumimoji="1" lang="en-US" altLang="zh-CN" dirty="0"/>
              <a:t>will</a:t>
            </a:r>
            <a:r>
              <a:rPr kumimoji="1" lang="zh-CN" altLang="en-US" dirty="0"/>
              <a:t> </a:t>
            </a:r>
            <a:r>
              <a:rPr kumimoji="1" lang="en-US" altLang="zh-CN" dirty="0"/>
              <a:t>focus</a:t>
            </a:r>
            <a:r>
              <a:rPr kumimoji="1" lang="zh-CN" altLang="en-US" dirty="0"/>
              <a:t> </a:t>
            </a:r>
            <a:r>
              <a:rPr kumimoji="1" lang="en-US" altLang="zh-CN" dirty="0"/>
              <a:t>on</a:t>
            </a:r>
            <a:r>
              <a:rPr kumimoji="1" lang="zh-CN" altLang="en-US" dirty="0"/>
              <a:t> </a:t>
            </a:r>
            <a:r>
              <a:rPr kumimoji="1" lang="en-US" altLang="zh-CN" dirty="0"/>
              <a:t>the</a:t>
            </a:r>
            <a:r>
              <a:rPr kumimoji="1" lang="zh-CN" altLang="en-US" dirty="0"/>
              <a:t> </a:t>
            </a:r>
            <a:r>
              <a:rPr kumimoji="1" lang="en-US" altLang="zh-CN" dirty="0"/>
              <a:t>first</a:t>
            </a:r>
            <a:r>
              <a:rPr kumimoji="1" lang="zh-CN" altLang="en-US" dirty="0"/>
              <a:t> </a:t>
            </a:r>
            <a:r>
              <a:rPr kumimoji="1" lang="en-US" altLang="zh-CN" dirty="0"/>
              <a:t>two,</a:t>
            </a:r>
            <a:r>
              <a:rPr kumimoji="1" lang="zh-CN" altLang="en-US" dirty="0"/>
              <a:t> </a:t>
            </a:r>
            <a:r>
              <a:rPr kumimoji="1" lang="en-US" altLang="zh-CN" dirty="0"/>
              <a:t>and</a:t>
            </a:r>
            <a:r>
              <a:rPr kumimoji="1" lang="zh-CN" altLang="en-US" dirty="0"/>
              <a:t> </a:t>
            </a:r>
            <a:r>
              <a:rPr kumimoji="1" lang="en-US" altLang="zh-CN" dirty="0"/>
              <a:t>you</a:t>
            </a:r>
            <a:r>
              <a:rPr kumimoji="1" lang="zh-CN" altLang="en-US" dirty="0"/>
              <a:t> </a:t>
            </a:r>
            <a:r>
              <a:rPr kumimoji="1" lang="en-US" altLang="zh-CN" dirty="0"/>
              <a:t>can</a:t>
            </a:r>
            <a:r>
              <a:rPr kumimoji="1" lang="zh-CN" altLang="en-US" dirty="0"/>
              <a:t> </a:t>
            </a:r>
            <a:r>
              <a:rPr kumimoji="1" lang="en-US" altLang="zh-CN" dirty="0"/>
              <a:t>refer</a:t>
            </a:r>
            <a:r>
              <a:rPr kumimoji="1" lang="zh-CN" altLang="en-US" dirty="0"/>
              <a:t> </a:t>
            </a:r>
            <a:r>
              <a:rPr kumimoji="1" lang="en-US" altLang="zh-CN" dirty="0"/>
              <a:t>to</a:t>
            </a:r>
            <a:r>
              <a:rPr kumimoji="1" lang="zh-CN" altLang="en-US" dirty="0"/>
              <a:t> </a:t>
            </a:r>
            <a:r>
              <a:rPr kumimoji="1" lang="en-US" altLang="zh-CN" dirty="0"/>
              <a:t>our</a:t>
            </a:r>
            <a:r>
              <a:rPr kumimoji="1" lang="zh-CN" altLang="en-US" dirty="0"/>
              <a:t> </a:t>
            </a:r>
            <a:r>
              <a:rPr kumimoji="1" lang="en-US" altLang="zh-CN" dirty="0"/>
              <a:t>papers</a:t>
            </a:r>
            <a:r>
              <a:rPr kumimoji="1" lang="zh-CN" altLang="en-US" dirty="0"/>
              <a:t> </a:t>
            </a:r>
            <a:r>
              <a:rPr kumimoji="1" lang="en-US" altLang="zh-CN" dirty="0"/>
              <a:t>for</a:t>
            </a:r>
            <a:r>
              <a:rPr kumimoji="1" lang="zh-CN" altLang="en-US" dirty="0"/>
              <a:t> </a:t>
            </a:r>
            <a:r>
              <a:rPr kumimoji="1" lang="en-US" altLang="zh-CN" dirty="0"/>
              <a:t>more</a:t>
            </a:r>
            <a:r>
              <a:rPr kumimoji="1" lang="zh-CN" altLang="en-US" dirty="0"/>
              <a:t> </a:t>
            </a:r>
            <a:r>
              <a:rPr kumimoji="1" lang="en-US" altLang="zh-CN" dirty="0"/>
              <a:t>details</a:t>
            </a:r>
            <a:r>
              <a:rPr kumimoji="1" lang="zh-CN" altLang="en-US" dirty="0"/>
              <a:t> </a:t>
            </a:r>
            <a:r>
              <a:rPr kumimoji="1" lang="en-US" altLang="zh-CN" dirty="0"/>
              <a:t>on</a:t>
            </a:r>
            <a:r>
              <a:rPr kumimoji="1" lang="zh-CN" altLang="en-US" dirty="0"/>
              <a:t> </a:t>
            </a:r>
            <a:r>
              <a:rPr kumimoji="1" lang="en-US" altLang="zh-CN" dirty="0"/>
              <a:t>others.</a:t>
            </a:r>
            <a:endParaRPr kumimoji="1"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A8D7147-9B68-514F-91D7-8441170085FF}" type="slidenum">
              <a:rPr kumimoji="1" lang="zh-CN" altLang="en-US" smtClean="0"/>
              <a:t>10</a:t>
            </a:fld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2376351538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kumimoji="1" lang="en-US" altLang="zh-CN" dirty="0"/>
              <a:t>The</a:t>
            </a:r>
            <a:r>
              <a:rPr kumimoji="1" lang="zh-CN" altLang="en-US" dirty="0"/>
              <a:t> </a:t>
            </a:r>
            <a:r>
              <a:rPr kumimoji="1" lang="en-US" altLang="zh-CN" dirty="0"/>
              <a:t>first</a:t>
            </a:r>
            <a:r>
              <a:rPr kumimoji="1" lang="zh-CN" altLang="en-US" dirty="0"/>
              <a:t> </a:t>
            </a:r>
            <a:r>
              <a:rPr kumimoji="1" lang="en-US" altLang="zh-CN" dirty="0"/>
              <a:t>challenge</a:t>
            </a:r>
            <a:r>
              <a:rPr kumimoji="1" lang="zh-CN" altLang="en-US" dirty="0"/>
              <a:t> </a:t>
            </a:r>
            <a:r>
              <a:rPr kumimoji="1" lang="en-US" altLang="zh-CN" dirty="0"/>
              <a:t>is</a:t>
            </a:r>
            <a:r>
              <a:rPr kumimoji="1" lang="zh-CN" altLang="en-US" dirty="0"/>
              <a:t> </a:t>
            </a:r>
            <a:r>
              <a:rPr kumimoji="1" lang="en-US" altLang="zh-CN" dirty="0"/>
              <a:t>that</a:t>
            </a:r>
            <a:r>
              <a:rPr kumimoji="1" lang="zh-CN" altLang="en-US" dirty="0"/>
              <a:t> </a:t>
            </a:r>
            <a:r>
              <a:rPr kumimoji="1" lang="en-US" altLang="zh-CN" dirty="0"/>
              <a:t>the</a:t>
            </a:r>
            <a:r>
              <a:rPr kumimoji="1" lang="zh-CN" altLang="en-US" dirty="0"/>
              <a:t> </a:t>
            </a:r>
            <a:r>
              <a:rPr kumimoji="1" lang="en-US" altLang="zh-CN" dirty="0"/>
              <a:t>time</a:t>
            </a:r>
            <a:r>
              <a:rPr kumimoji="1" lang="zh-CN" altLang="en-US" dirty="0"/>
              <a:t> </a:t>
            </a:r>
            <a:r>
              <a:rPr kumimoji="1" lang="en-US" altLang="zh-CN" dirty="0"/>
              <a:t>series</a:t>
            </a:r>
            <a:r>
              <a:rPr kumimoji="1" lang="zh-CN" altLang="en-US" dirty="0"/>
              <a:t> </a:t>
            </a:r>
            <a:r>
              <a:rPr kumimoji="1" lang="en-US" altLang="zh-CN" dirty="0"/>
              <a:t>can</a:t>
            </a:r>
            <a:r>
              <a:rPr kumimoji="1" lang="zh-CN" altLang="en-US" dirty="0"/>
              <a:t> </a:t>
            </a:r>
            <a:r>
              <a:rPr kumimoji="1" lang="en-US" altLang="zh-CN" dirty="0"/>
              <a:t>be</a:t>
            </a:r>
            <a:r>
              <a:rPr kumimoji="1" lang="zh-CN" altLang="en-US" dirty="0"/>
              <a:t> </a:t>
            </a:r>
            <a:r>
              <a:rPr kumimoji="1" lang="en-US" altLang="zh-CN" dirty="0"/>
              <a:t>very</a:t>
            </a:r>
            <a:r>
              <a:rPr kumimoji="1" lang="zh-CN" altLang="en-US" dirty="0"/>
              <a:t> </a:t>
            </a:r>
            <a:r>
              <a:rPr kumimoji="1" lang="en-US" altLang="zh-CN" dirty="0"/>
              <a:t>long</a:t>
            </a:r>
            <a:r>
              <a:rPr kumimoji="1" lang="zh-CN" altLang="en-US" dirty="0"/>
              <a:t> </a:t>
            </a:r>
            <a:r>
              <a:rPr kumimoji="1" lang="en-US" altLang="zh-CN" dirty="0"/>
              <a:t>and</a:t>
            </a:r>
            <a:r>
              <a:rPr kumimoji="1" lang="zh-CN" altLang="en-US" dirty="0"/>
              <a:t> </a:t>
            </a:r>
            <a:r>
              <a:rPr kumimoji="1" lang="en-US" altLang="zh-CN" dirty="0"/>
              <a:t>has</a:t>
            </a:r>
            <a:r>
              <a:rPr kumimoji="1" lang="zh-CN" altLang="en-US" dirty="0"/>
              <a:t> </a:t>
            </a:r>
            <a:r>
              <a:rPr kumimoji="1" lang="en-US" altLang="zh-CN" dirty="0"/>
              <a:t>complicated</a:t>
            </a:r>
            <a:r>
              <a:rPr kumimoji="1" lang="zh-CN" altLang="en-US" dirty="0"/>
              <a:t> </a:t>
            </a:r>
            <a:r>
              <a:rPr kumimoji="1" lang="en-US" altLang="zh-CN" dirty="0"/>
              <a:t>correlations.</a:t>
            </a:r>
            <a:r>
              <a:rPr kumimoji="1" lang="zh-CN" altLang="en-US" dirty="0"/>
              <a:t> </a:t>
            </a:r>
            <a:r>
              <a:rPr kumimoji="1" lang="en-US" altLang="zh-CN" dirty="0"/>
              <a:t>For</a:t>
            </a:r>
            <a:r>
              <a:rPr kumimoji="1" lang="zh-CN" altLang="en-US" dirty="0"/>
              <a:t> </a:t>
            </a:r>
            <a:r>
              <a:rPr kumimoji="1" lang="en-US" altLang="zh-CN" dirty="0"/>
              <a:t>example,</a:t>
            </a:r>
            <a:r>
              <a:rPr kumimoji="1" lang="zh-CN" altLang="en-US" dirty="0"/>
              <a:t> </a:t>
            </a:r>
            <a:r>
              <a:rPr kumimoji="1" lang="en-US" altLang="zh-CN" dirty="0"/>
              <a:t>this</a:t>
            </a:r>
            <a:r>
              <a:rPr kumimoji="1" lang="zh-CN" altLang="en-US" dirty="0"/>
              <a:t> </a:t>
            </a:r>
            <a:r>
              <a:rPr kumimoji="1" lang="en-US" altLang="zh-CN" dirty="0"/>
              <a:t>figure</a:t>
            </a:r>
            <a:r>
              <a:rPr kumimoji="1" lang="zh-CN" altLang="en-US" dirty="0"/>
              <a:t> </a:t>
            </a:r>
            <a:r>
              <a:rPr kumimoji="1" lang="en-US" altLang="zh-CN" dirty="0"/>
              <a:t>shows</a:t>
            </a:r>
            <a:r>
              <a:rPr kumimoji="1" lang="zh-CN" altLang="en-US" dirty="0"/>
              <a:t> </a:t>
            </a:r>
            <a:r>
              <a:rPr kumimoji="1" lang="en-US" altLang="zh-CN" dirty="0"/>
              <a:t>the</a:t>
            </a:r>
            <a:r>
              <a:rPr kumimoji="1" lang="zh-CN" altLang="en-US" dirty="0"/>
              <a:t> </a:t>
            </a:r>
            <a:r>
              <a:rPr kumimoji="1" lang="en-US" altLang="zh-CN" dirty="0"/>
              <a:t>autocorrelation</a:t>
            </a:r>
            <a:r>
              <a:rPr kumimoji="1" lang="zh-CN" altLang="en-US" dirty="0"/>
              <a:t> </a:t>
            </a:r>
            <a:r>
              <a:rPr kumimoji="1" lang="en-US" altLang="zh-CN" dirty="0"/>
              <a:t>of</a:t>
            </a:r>
            <a:r>
              <a:rPr kumimoji="1" lang="zh-CN" altLang="en-US" dirty="0"/>
              <a:t> </a:t>
            </a:r>
            <a:r>
              <a:rPr kumimoji="1" lang="en-US" altLang="zh-CN" dirty="0"/>
              <a:t>the</a:t>
            </a:r>
            <a:r>
              <a:rPr kumimoji="1" lang="zh-CN" altLang="en-US" dirty="0"/>
              <a:t> </a:t>
            </a:r>
            <a:r>
              <a:rPr kumimoji="1" lang="en-US" altLang="zh-CN" dirty="0"/>
              <a:t>daily</a:t>
            </a:r>
            <a:r>
              <a:rPr kumimoji="1" lang="zh-CN" altLang="en-US" dirty="0"/>
              <a:t> </a:t>
            </a:r>
            <a:r>
              <a:rPr kumimoji="1" lang="en-US" altLang="zh-CN" dirty="0"/>
              <a:t>page</a:t>
            </a:r>
            <a:r>
              <a:rPr kumimoji="1" lang="zh-CN" altLang="en-US" dirty="0"/>
              <a:t> </a:t>
            </a:r>
            <a:r>
              <a:rPr kumimoji="1" lang="en-US" altLang="zh-CN" dirty="0"/>
              <a:t>views</a:t>
            </a:r>
            <a:r>
              <a:rPr kumimoji="1" lang="zh-CN" altLang="en-US" dirty="0"/>
              <a:t> </a:t>
            </a:r>
            <a:r>
              <a:rPr kumimoji="1" lang="en-US" altLang="zh-CN" dirty="0"/>
              <a:t>in</a:t>
            </a:r>
            <a:r>
              <a:rPr kumimoji="1" lang="zh-CN" altLang="en-US" dirty="0"/>
              <a:t> </a:t>
            </a:r>
            <a:r>
              <a:rPr kumimoji="1" lang="en-US" altLang="zh-CN" dirty="0" err="1"/>
              <a:t>wikipedia</a:t>
            </a:r>
            <a:r>
              <a:rPr kumimoji="1" lang="zh-CN" altLang="en-US" dirty="0"/>
              <a:t> </a:t>
            </a:r>
            <a:r>
              <a:rPr kumimoji="1" lang="en-US" altLang="zh-CN" dirty="0"/>
              <a:t>web</a:t>
            </a:r>
            <a:r>
              <a:rPr kumimoji="1" lang="zh-CN" altLang="en-US" dirty="0"/>
              <a:t> </a:t>
            </a:r>
            <a:r>
              <a:rPr kumimoji="1" lang="en-US" altLang="zh-CN" dirty="0"/>
              <a:t>traffic</a:t>
            </a:r>
            <a:r>
              <a:rPr kumimoji="1" lang="zh-CN" altLang="en-US" dirty="0"/>
              <a:t> </a:t>
            </a:r>
            <a:r>
              <a:rPr kumimoji="1" lang="en-US" altLang="zh-CN" dirty="0"/>
              <a:t>dataset.</a:t>
            </a:r>
            <a:r>
              <a:rPr kumimoji="1" lang="zh-CN" altLang="en-US" dirty="0"/>
              <a:t> </a:t>
            </a:r>
            <a:r>
              <a:rPr kumimoji="1" lang="en-US" altLang="zh-CN" dirty="0"/>
              <a:t>The</a:t>
            </a:r>
            <a:r>
              <a:rPr kumimoji="1" lang="zh-CN" altLang="en-US" dirty="0"/>
              <a:t> </a:t>
            </a:r>
            <a:r>
              <a:rPr kumimoji="1" lang="en-US" altLang="zh-CN" dirty="0"/>
              <a:t>x</a:t>
            </a:r>
            <a:r>
              <a:rPr kumimoji="1" lang="zh-CN" altLang="en-US" dirty="0"/>
              <a:t> </a:t>
            </a:r>
            <a:r>
              <a:rPr kumimoji="1" lang="en-US" altLang="zh-CN" dirty="0"/>
              <a:t>axis</a:t>
            </a:r>
            <a:r>
              <a:rPr kumimoji="1" lang="zh-CN" altLang="en-US" dirty="0"/>
              <a:t> </a:t>
            </a:r>
            <a:r>
              <a:rPr kumimoji="1" lang="en-US" altLang="zh-CN" dirty="0"/>
              <a:t>is</a:t>
            </a:r>
            <a:r>
              <a:rPr kumimoji="1" lang="zh-CN" altLang="en-US" dirty="0"/>
              <a:t> </a:t>
            </a:r>
            <a:r>
              <a:rPr kumimoji="1" lang="en-US" altLang="zh-CN" dirty="0"/>
              <a:t>the</a:t>
            </a:r>
            <a:r>
              <a:rPr kumimoji="1" lang="zh-CN" altLang="en-US" dirty="0"/>
              <a:t> </a:t>
            </a:r>
            <a:r>
              <a:rPr kumimoji="1" lang="en-US" altLang="zh-CN" dirty="0"/>
              <a:t>time</a:t>
            </a:r>
            <a:r>
              <a:rPr kumimoji="1" lang="zh-CN" altLang="en-US" dirty="0"/>
              <a:t> </a:t>
            </a:r>
            <a:r>
              <a:rPr kumimoji="1" lang="en-US" altLang="zh-CN" dirty="0"/>
              <a:t>lag</a:t>
            </a:r>
            <a:r>
              <a:rPr kumimoji="1" lang="zh-CN" altLang="en-US" dirty="0"/>
              <a:t> </a:t>
            </a:r>
            <a:r>
              <a:rPr kumimoji="1" lang="en-US" altLang="zh-CN" dirty="0"/>
              <a:t>and</a:t>
            </a:r>
            <a:r>
              <a:rPr kumimoji="1" lang="zh-CN" altLang="en-US" dirty="0"/>
              <a:t> </a:t>
            </a:r>
            <a:r>
              <a:rPr kumimoji="1" lang="en-US" altLang="zh-CN" dirty="0"/>
              <a:t>the</a:t>
            </a:r>
            <a:r>
              <a:rPr kumimoji="1" lang="zh-CN" altLang="en-US" dirty="0"/>
              <a:t> </a:t>
            </a:r>
            <a:r>
              <a:rPr kumimoji="1" lang="en-US" altLang="zh-CN" dirty="0"/>
              <a:t>y</a:t>
            </a:r>
            <a:r>
              <a:rPr kumimoji="1" lang="zh-CN" altLang="en-US" dirty="0"/>
              <a:t> </a:t>
            </a:r>
            <a:r>
              <a:rPr kumimoji="1" lang="en-US" altLang="zh-CN" dirty="0"/>
              <a:t>axis</a:t>
            </a:r>
            <a:r>
              <a:rPr kumimoji="1" lang="zh-CN" altLang="en-US" dirty="0"/>
              <a:t> </a:t>
            </a:r>
            <a:r>
              <a:rPr kumimoji="1" lang="en-US" altLang="zh-CN" dirty="0"/>
              <a:t>is</a:t>
            </a:r>
            <a:r>
              <a:rPr kumimoji="1" lang="zh-CN" altLang="en-US" dirty="0"/>
              <a:t> </a:t>
            </a:r>
            <a:r>
              <a:rPr kumimoji="1" lang="en-US" altLang="zh-CN" dirty="0"/>
              <a:t>the</a:t>
            </a:r>
            <a:r>
              <a:rPr kumimoji="1" lang="zh-CN" altLang="en-US" dirty="0"/>
              <a:t> </a:t>
            </a:r>
            <a:r>
              <a:rPr kumimoji="1" lang="en-US" altLang="zh-CN" dirty="0"/>
              <a:t>strength</a:t>
            </a:r>
            <a:r>
              <a:rPr kumimoji="1" lang="zh-CN" altLang="en-US" dirty="0"/>
              <a:t> </a:t>
            </a:r>
            <a:r>
              <a:rPr kumimoji="1" lang="en-US" altLang="zh-CN" dirty="0"/>
              <a:t>of</a:t>
            </a:r>
            <a:r>
              <a:rPr kumimoji="1" lang="zh-CN" altLang="en-US" dirty="0"/>
              <a:t> </a:t>
            </a:r>
            <a:r>
              <a:rPr kumimoji="1" lang="en-US" altLang="zh-CN" dirty="0"/>
              <a:t>autocorrelation.</a:t>
            </a:r>
            <a:r>
              <a:rPr kumimoji="1" lang="zh-CN" altLang="en-US" dirty="0"/>
              <a:t> </a:t>
            </a:r>
            <a:r>
              <a:rPr kumimoji="1" lang="en-US" altLang="zh-CN" dirty="0"/>
              <a:t>The</a:t>
            </a:r>
            <a:r>
              <a:rPr kumimoji="1" lang="zh-CN" altLang="en-US" dirty="0"/>
              <a:t> </a:t>
            </a:r>
            <a:r>
              <a:rPr kumimoji="1" lang="en-US" altLang="zh-CN" dirty="0"/>
              <a:t>yellow</a:t>
            </a:r>
            <a:r>
              <a:rPr kumimoji="1" lang="zh-CN" altLang="en-US" dirty="0"/>
              <a:t> </a:t>
            </a:r>
            <a:r>
              <a:rPr kumimoji="1" lang="en-US" altLang="zh-CN" dirty="0"/>
              <a:t>line</a:t>
            </a:r>
            <a:r>
              <a:rPr kumimoji="1" lang="zh-CN" altLang="en-US" dirty="0"/>
              <a:t> </a:t>
            </a:r>
            <a:r>
              <a:rPr kumimoji="1" lang="en-US" altLang="zh-CN" dirty="0"/>
              <a:t>is</a:t>
            </a:r>
            <a:r>
              <a:rPr kumimoji="1" lang="zh-CN" altLang="en-US" dirty="0"/>
              <a:t> </a:t>
            </a:r>
            <a:r>
              <a:rPr kumimoji="1" lang="en-US" altLang="zh-CN" dirty="0"/>
              <a:t>the</a:t>
            </a:r>
            <a:r>
              <a:rPr kumimoji="1" lang="zh-CN" altLang="en-US" dirty="0"/>
              <a:t> </a:t>
            </a:r>
            <a:r>
              <a:rPr kumimoji="1" lang="en-US" altLang="zh-CN" dirty="0"/>
              <a:t>real</a:t>
            </a:r>
            <a:r>
              <a:rPr kumimoji="1" lang="zh-CN" altLang="en-US" dirty="0"/>
              <a:t> </a:t>
            </a:r>
            <a:r>
              <a:rPr kumimoji="1" lang="en-US" altLang="zh-CN" dirty="0"/>
              <a:t>data.</a:t>
            </a:r>
          </a:p>
          <a:p>
            <a:endParaRPr kumimoji="1" lang="en-US" altLang="zh-CN" dirty="0"/>
          </a:p>
          <a:p>
            <a:r>
              <a:rPr kumimoji="1" lang="en-US" altLang="zh-CN" dirty="0"/>
              <a:t>We</a:t>
            </a:r>
            <a:r>
              <a:rPr kumimoji="1" lang="zh-CN" altLang="en-US" dirty="0"/>
              <a:t> </a:t>
            </a:r>
            <a:r>
              <a:rPr kumimoji="1" lang="en-US" altLang="zh-CN" dirty="0"/>
              <a:t>can</a:t>
            </a:r>
            <a:r>
              <a:rPr kumimoji="1" lang="zh-CN" altLang="en-US" dirty="0"/>
              <a:t> </a:t>
            </a:r>
            <a:r>
              <a:rPr kumimoji="1" lang="en-US" altLang="zh-CN" dirty="0"/>
              <a:t>see</a:t>
            </a:r>
            <a:r>
              <a:rPr kumimoji="1" lang="zh-CN" altLang="en-US" dirty="0"/>
              <a:t> </a:t>
            </a:r>
            <a:r>
              <a:rPr kumimoji="1" lang="en-US" altLang="zh-CN" dirty="0"/>
              <a:t>that</a:t>
            </a:r>
            <a:r>
              <a:rPr kumimoji="1" lang="zh-CN" altLang="en-US" dirty="0"/>
              <a:t> </a:t>
            </a:r>
            <a:r>
              <a:rPr kumimoji="1" lang="en-US" altLang="zh-CN" dirty="0"/>
              <a:t>there</a:t>
            </a:r>
            <a:r>
              <a:rPr kumimoji="1" lang="zh-CN" altLang="en-US" dirty="0"/>
              <a:t> </a:t>
            </a:r>
            <a:r>
              <a:rPr kumimoji="1" lang="en-US" altLang="zh-CN" dirty="0"/>
              <a:t>is</a:t>
            </a:r>
            <a:r>
              <a:rPr kumimoji="1" lang="zh-CN" altLang="en-US" dirty="0"/>
              <a:t> </a:t>
            </a:r>
            <a:r>
              <a:rPr kumimoji="1" lang="en-US" altLang="zh-CN" dirty="0"/>
              <a:t>a</a:t>
            </a:r>
            <a:r>
              <a:rPr kumimoji="1" lang="zh-CN" altLang="en-US" dirty="0"/>
              <a:t> </a:t>
            </a:r>
            <a:r>
              <a:rPr kumimoji="1" lang="en-US" altLang="zh-CN" dirty="0"/>
              <a:t>small</a:t>
            </a:r>
            <a:r>
              <a:rPr kumimoji="1" lang="zh-CN" altLang="en-US" dirty="0"/>
              <a:t> </a:t>
            </a:r>
            <a:r>
              <a:rPr kumimoji="1" lang="en-US" altLang="zh-CN" dirty="0"/>
              <a:t>periodic</a:t>
            </a:r>
            <a:r>
              <a:rPr kumimoji="1" lang="zh-CN" altLang="en-US" dirty="0"/>
              <a:t> </a:t>
            </a:r>
            <a:r>
              <a:rPr kumimoji="1" lang="en-US" altLang="zh-CN" dirty="0"/>
              <a:t>peak</a:t>
            </a:r>
            <a:r>
              <a:rPr kumimoji="1" lang="zh-CN" altLang="en-US" dirty="0"/>
              <a:t> </a:t>
            </a:r>
            <a:r>
              <a:rPr kumimoji="1" lang="en-US" altLang="zh-CN" dirty="0"/>
              <a:t>with</a:t>
            </a:r>
            <a:r>
              <a:rPr kumimoji="1" lang="zh-CN" altLang="en-US" dirty="0"/>
              <a:t> </a:t>
            </a:r>
            <a:r>
              <a:rPr kumimoji="1" lang="en-US" altLang="zh-CN" dirty="0"/>
              <a:t>period</a:t>
            </a:r>
            <a:r>
              <a:rPr kumimoji="1" lang="zh-CN" altLang="en-US" dirty="0"/>
              <a:t> </a:t>
            </a:r>
            <a:r>
              <a:rPr kumimoji="1" lang="en-US" altLang="zh-CN" dirty="0"/>
              <a:t>around</a:t>
            </a:r>
            <a:r>
              <a:rPr kumimoji="1" lang="zh-CN" altLang="en-US" dirty="0"/>
              <a:t> </a:t>
            </a:r>
            <a:r>
              <a:rPr kumimoji="1" lang="en-US" altLang="zh-CN" dirty="0"/>
              <a:t>7</a:t>
            </a:r>
            <a:r>
              <a:rPr kumimoji="1" lang="zh-CN" altLang="en-US" dirty="0"/>
              <a:t> </a:t>
            </a:r>
            <a:r>
              <a:rPr kumimoji="1" lang="en-US" altLang="zh-CN" dirty="0"/>
              <a:t>days.</a:t>
            </a:r>
            <a:r>
              <a:rPr kumimoji="1" lang="zh-CN" altLang="en-US" dirty="0"/>
              <a:t> </a:t>
            </a:r>
            <a:r>
              <a:rPr kumimoji="1" lang="en-US" altLang="zh-CN" dirty="0"/>
              <a:t>And</a:t>
            </a:r>
            <a:r>
              <a:rPr kumimoji="1" lang="zh-CN" altLang="en-US" dirty="0"/>
              <a:t> </a:t>
            </a:r>
            <a:r>
              <a:rPr kumimoji="1" lang="en-US" altLang="zh-CN" dirty="0"/>
              <a:t>there</a:t>
            </a:r>
            <a:r>
              <a:rPr kumimoji="1" lang="zh-CN" altLang="en-US" dirty="0"/>
              <a:t> </a:t>
            </a:r>
            <a:r>
              <a:rPr kumimoji="1" lang="en-US" altLang="zh-CN" dirty="0"/>
              <a:t>is</a:t>
            </a:r>
            <a:r>
              <a:rPr kumimoji="1" lang="zh-CN" altLang="en-US" dirty="0"/>
              <a:t> </a:t>
            </a:r>
            <a:r>
              <a:rPr kumimoji="1" lang="en-US" altLang="zh-CN" dirty="0"/>
              <a:t>also</a:t>
            </a:r>
            <a:r>
              <a:rPr kumimoji="1" lang="zh-CN" altLang="en-US" dirty="0"/>
              <a:t> </a:t>
            </a:r>
            <a:r>
              <a:rPr kumimoji="1" lang="en-US" altLang="zh-CN" dirty="0"/>
              <a:t>anther</a:t>
            </a:r>
            <a:r>
              <a:rPr kumimoji="1" lang="zh-CN" altLang="en-US" dirty="0"/>
              <a:t> </a:t>
            </a:r>
            <a:r>
              <a:rPr kumimoji="1" lang="en-US" altLang="zh-CN" dirty="0"/>
              <a:t>global</a:t>
            </a:r>
            <a:r>
              <a:rPr kumimoji="1" lang="zh-CN" altLang="en-US" dirty="0"/>
              <a:t> </a:t>
            </a:r>
            <a:r>
              <a:rPr kumimoji="1" lang="en-US" altLang="zh-CN" dirty="0"/>
              <a:t>peak</a:t>
            </a:r>
            <a:r>
              <a:rPr kumimoji="1" lang="zh-CN" altLang="en-US" dirty="0"/>
              <a:t> </a:t>
            </a:r>
            <a:r>
              <a:rPr kumimoji="1" lang="en-US" altLang="zh-CN" dirty="0"/>
              <a:t>at</a:t>
            </a:r>
            <a:r>
              <a:rPr kumimoji="1" lang="zh-CN" altLang="en-US" dirty="0"/>
              <a:t> </a:t>
            </a:r>
            <a:r>
              <a:rPr kumimoji="1" lang="en-US" altLang="zh-CN" dirty="0"/>
              <a:t>around</a:t>
            </a:r>
            <a:r>
              <a:rPr kumimoji="1" lang="zh-CN" altLang="en-US" dirty="0"/>
              <a:t> </a:t>
            </a:r>
            <a:r>
              <a:rPr kumimoji="1" lang="en-US" altLang="zh-CN" dirty="0"/>
              <a:t>365</a:t>
            </a:r>
            <a:r>
              <a:rPr kumimoji="1" lang="zh-CN" altLang="en-US" dirty="0"/>
              <a:t> </a:t>
            </a:r>
            <a:r>
              <a:rPr kumimoji="1" lang="en-US" altLang="zh-CN" dirty="0"/>
              <a:t>days.</a:t>
            </a:r>
            <a:r>
              <a:rPr kumimoji="1" lang="zh-CN" altLang="en-US" dirty="0"/>
              <a:t> </a:t>
            </a:r>
            <a:r>
              <a:rPr kumimoji="1" lang="en-US" altLang="zh-CN" dirty="0"/>
              <a:t>These</a:t>
            </a:r>
            <a:r>
              <a:rPr kumimoji="1" lang="zh-CN" altLang="en-US" dirty="0"/>
              <a:t> </a:t>
            </a:r>
            <a:r>
              <a:rPr kumimoji="1" lang="en-US" altLang="zh-CN" dirty="0"/>
              <a:t>patterns</a:t>
            </a:r>
            <a:r>
              <a:rPr kumimoji="1" lang="zh-CN" altLang="en-US" dirty="0"/>
              <a:t> </a:t>
            </a:r>
            <a:r>
              <a:rPr kumimoji="1" lang="en-US" altLang="zh-CN" dirty="0"/>
              <a:t>reveal</a:t>
            </a:r>
            <a:r>
              <a:rPr kumimoji="1" lang="zh-CN" altLang="en-US" dirty="0"/>
              <a:t> </a:t>
            </a:r>
            <a:r>
              <a:rPr kumimoji="1" lang="en-US" altLang="zh-CN" dirty="0"/>
              <a:t>interesting</a:t>
            </a:r>
            <a:r>
              <a:rPr kumimoji="1" lang="zh-CN" altLang="en-US" dirty="0"/>
              <a:t> </a:t>
            </a:r>
            <a:r>
              <a:rPr kumimoji="1" lang="en-US" altLang="zh-CN" dirty="0"/>
              <a:t>observations</a:t>
            </a:r>
            <a:r>
              <a:rPr kumimoji="1" lang="zh-CN" altLang="en-US" dirty="0"/>
              <a:t> </a:t>
            </a:r>
            <a:r>
              <a:rPr kumimoji="1" lang="en-US" altLang="zh-CN" dirty="0"/>
              <a:t>that</a:t>
            </a:r>
            <a:r>
              <a:rPr kumimoji="1" lang="zh-CN" altLang="en-US" dirty="0"/>
              <a:t> </a:t>
            </a:r>
            <a:r>
              <a:rPr kumimoji="1" lang="en-US" altLang="zh-CN" dirty="0"/>
              <a:t>how</a:t>
            </a:r>
            <a:r>
              <a:rPr kumimoji="1" lang="zh-CN" altLang="en-US" dirty="0"/>
              <a:t> </a:t>
            </a:r>
            <a:r>
              <a:rPr kumimoji="1" lang="en-US" altLang="zh-CN" dirty="0"/>
              <a:t>often</a:t>
            </a:r>
            <a:r>
              <a:rPr kumimoji="1" lang="zh-CN" altLang="en-US" dirty="0"/>
              <a:t> </a:t>
            </a:r>
            <a:r>
              <a:rPr kumimoji="1" lang="en-US" altLang="zh-CN" dirty="0"/>
              <a:t>people</a:t>
            </a:r>
            <a:r>
              <a:rPr kumimoji="1" lang="zh-CN" altLang="en-US" dirty="0"/>
              <a:t> </a:t>
            </a:r>
            <a:r>
              <a:rPr kumimoji="1" lang="en-US" altLang="zh-CN" dirty="0"/>
              <a:t>visit</a:t>
            </a:r>
            <a:r>
              <a:rPr kumimoji="1" lang="zh-CN" altLang="en-US" dirty="0"/>
              <a:t> </a:t>
            </a:r>
            <a:r>
              <a:rPr kumimoji="1" lang="en-US" altLang="zh-CN" dirty="0" err="1"/>
              <a:t>wikipedia</a:t>
            </a:r>
            <a:r>
              <a:rPr kumimoji="1" lang="zh-CN" altLang="en-US" dirty="0"/>
              <a:t> </a:t>
            </a:r>
            <a:r>
              <a:rPr kumimoji="1" lang="en-US" altLang="zh-CN" dirty="0"/>
              <a:t>pages</a:t>
            </a:r>
            <a:r>
              <a:rPr kumimoji="1" lang="zh-CN" altLang="en-US" dirty="0"/>
              <a:t> </a:t>
            </a:r>
            <a:r>
              <a:rPr kumimoji="1" lang="en-US" altLang="zh-CN" dirty="0"/>
              <a:t>has</a:t>
            </a:r>
            <a:r>
              <a:rPr kumimoji="1" lang="zh-CN" altLang="en-US" dirty="0"/>
              <a:t> </a:t>
            </a:r>
            <a:r>
              <a:rPr kumimoji="1" lang="en-US" altLang="zh-CN" dirty="0"/>
              <a:t>a</a:t>
            </a:r>
            <a:r>
              <a:rPr kumimoji="1" lang="zh-CN" altLang="en-US" dirty="0"/>
              <a:t> </a:t>
            </a:r>
            <a:r>
              <a:rPr kumimoji="1" lang="en-US" altLang="zh-CN" dirty="0"/>
              <a:t>weekly</a:t>
            </a:r>
            <a:r>
              <a:rPr kumimoji="1" lang="zh-CN" altLang="en-US" dirty="0"/>
              <a:t> </a:t>
            </a:r>
            <a:r>
              <a:rPr kumimoji="1" lang="en-US" altLang="zh-CN" dirty="0"/>
              <a:t>and</a:t>
            </a:r>
            <a:r>
              <a:rPr kumimoji="1" lang="zh-CN" altLang="en-US" dirty="0"/>
              <a:t> </a:t>
            </a:r>
            <a:r>
              <a:rPr kumimoji="1" lang="en-US" altLang="zh-CN" dirty="0"/>
              <a:t>annual</a:t>
            </a:r>
            <a:r>
              <a:rPr kumimoji="1" lang="zh-CN" altLang="en-US" dirty="0"/>
              <a:t> </a:t>
            </a:r>
            <a:r>
              <a:rPr kumimoji="1" lang="en-US" altLang="zh-CN" dirty="0"/>
              <a:t>patterns.</a:t>
            </a:r>
            <a:r>
              <a:rPr kumimoji="1" lang="zh-CN" altLang="en-US" dirty="0"/>
              <a:t> </a:t>
            </a:r>
            <a:endParaRPr kumimoji="1" lang="en-US" altLang="zh-CN" dirty="0"/>
          </a:p>
          <a:p>
            <a:endParaRPr kumimoji="1" lang="en-US" altLang="zh-CN" dirty="0"/>
          </a:p>
          <a:p>
            <a:r>
              <a:rPr kumimoji="1" lang="en-US" altLang="zh-CN" dirty="0"/>
              <a:t>The</a:t>
            </a:r>
            <a:r>
              <a:rPr kumimoji="1" lang="zh-CN" altLang="en-US" dirty="0"/>
              <a:t> </a:t>
            </a:r>
            <a:r>
              <a:rPr kumimoji="1" lang="en-US" altLang="zh-CN" dirty="0"/>
              <a:t>other</a:t>
            </a:r>
            <a:r>
              <a:rPr kumimoji="1" lang="zh-CN" altLang="en-US" dirty="0"/>
              <a:t> </a:t>
            </a:r>
            <a:r>
              <a:rPr kumimoji="1" lang="en-US" altLang="zh-CN" dirty="0"/>
              <a:t>lines</a:t>
            </a:r>
            <a:r>
              <a:rPr kumimoji="1" lang="zh-CN" altLang="en-US" dirty="0"/>
              <a:t> </a:t>
            </a:r>
            <a:r>
              <a:rPr kumimoji="1" lang="en-US" altLang="zh-CN" dirty="0"/>
              <a:t>are</a:t>
            </a:r>
            <a:r>
              <a:rPr kumimoji="1" lang="zh-CN" altLang="en-US" dirty="0"/>
              <a:t> </a:t>
            </a:r>
            <a:r>
              <a:rPr kumimoji="1" lang="en-US" altLang="zh-CN" dirty="0"/>
              <a:t>the</a:t>
            </a:r>
            <a:r>
              <a:rPr kumimoji="1" lang="zh-CN" altLang="en-US" dirty="0"/>
              <a:t> </a:t>
            </a:r>
            <a:r>
              <a:rPr kumimoji="1" lang="en-US" altLang="zh-CN" dirty="0"/>
              <a:t>autocorrelation</a:t>
            </a:r>
            <a:r>
              <a:rPr kumimoji="1" lang="zh-CN" altLang="en-US" dirty="0"/>
              <a:t> </a:t>
            </a:r>
            <a:r>
              <a:rPr kumimoji="1" lang="en-US" altLang="zh-CN" dirty="0"/>
              <a:t>of</a:t>
            </a:r>
            <a:r>
              <a:rPr kumimoji="1" lang="zh-CN" altLang="en-US" dirty="0"/>
              <a:t> </a:t>
            </a:r>
            <a:r>
              <a:rPr kumimoji="1" lang="en-US" altLang="zh-CN" dirty="0"/>
              <a:t>generated</a:t>
            </a:r>
            <a:r>
              <a:rPr kumimoji="1" lang="zh-CN" altLang="en-US" dirty="0"/>
              <a:t> </a:t>
            </a:r>
            <a:r>
              <a:rPr kumimoji="1" lang="en-US" altLang="zh-CN" dirty="0"/>
              <a:t>data</a:t>
            </a:r>
            <a:r>
              <a:rPr kumimoji="1" lang="zh-CN" altLang="en-US" dirty="0"/>
              <a:t> </a:t>
            </a:r>
            <a:r>
              <a:rPr kumimoji="1" lang="en-US" altLang="zh-CN" dirty="0"/>
              <a:t>from</a:t>
            </a:r>
            <a:r>
              <a:rPr kumimoji="1" lang="zh-CN" altLang="en-US" dirty="0"/>
              <a:t> </a:t>
            </a:r>
            <a:r>
              <a:rPr kumimoji="1" lang="en-US" altLang="zh-CN" dirty="0"/>
              <a:t>baseline</a:t>
            </a:r>
            <a:r>
              <a:rPr kumimoji="1" lang="zh-CN" altLang="en-US" dirty="0"/>
              <a:t> </a:t>
            </a:r>
            <a:r>
              <a:rPr kumimoji="1" lang="en-US" altLang="zh-CN" dirty="0"/>
              <a:t>methods,</a:t>
            </a:r>
            <a:r>
              <a:rPr kumimoji="1" lang="zh-CN" altLang="en-US" dirty="0"/>
              <a:t> </a:t>
            </a:r>
            <a:r>
              <a:rPr kumimoji="1" lang="en-US" altLang="zh-CN" dirty="0"/>
              <a:t>and</a:t>
            </a:r>
            <a:r>
              <a:rPr kumimoji="1" lang="zh-CN" altLang="en-US" dirty="0"/>
              <a:t> </a:t>
            </a:r>
            <a:r>
              <a:rPr kumimoji="1" lang="en-US" altLang="zh-CN" dirty="0"/>
              <a:t>we</a:t>
            </a:r>
            <a:r>
              <a:rPr kumimoji="1" lang="zh-CN" altLang="en-US" dirty="0"/>
              <a:t> </a:t>
            </a:r>
            <a:r>
              <a:rPr kumimoji="1" lang="en-US" altLang="zh-CN" dirty="0"/>
              <a:t>see</a:t>
            </a:r>
            <a:r>
              <a:rPr kumimoji="1" lang="zh-CN" altLang="en-US" dirty="0"/>
              <a:t> </a:t>
            </a:r>
            <a:r>
              <a:rPr kumimoji="1" lang="en-US" altLang="zh-CN" dirty="0"/>
              <a:t>that</a:t>
            </a:r>
            <a:r>
              <a:rPr kumimoji="1" lang="zh-CN" altLang="en-US" dirty="0"/>
              <a:t> </a:t>
            </a:r>
            <a:r>
              <a:rPr kumimoji="1" lang="en-US" altLang="zh-CN" dirty="0"/>
              <a:t>none</a:t>
            </a:r>
            <a:r>
              <a:rPr kumimoji="1" lang="zh-CN" altLang="en-US" dirty="0"/>
              <a:t> </a:t>
            </a:r>
            <a:r>
              <a:rPr kumimoji="1" lang="en-US" altLang="zh-CN" dirty="0"/>
              <a:t>of</a:t>
            </a:r>
            <a:r>
              <a:rPr kumimoji="1" lang="zh-CN" altLang="en-US" dirty="0"/>
              <a:t> </a:t>
            </a:r>
            <a:r>
              <a:rPr kumimoji="1" lang="en-US" altLang="zh-CN" dirty="0"/>
              <a:t>them</a:t>
            </a:r>
            <a:r>
              <a:rPr kumimoji="1" lang="zh-CN" altLang="en-US" dirty="0"/>
              <a:t> </a:t>
            </a:r>
            <a:r>
              <a:rPr kumimoji="1" lang="en-US" altLang="zh-CN" dirty="0"/>
              <a:t>capture</a:t>
            </a:r>
            <a:r>
              <a:rPr kumimoji="1" lang="zh-CN" altLang="en-US" dirty="0"/>
              <a:t> </a:t>
            </a:r>
            <a:r>
              <a:rPr kumimoji="1" lang="en-US" altLang="zh-CN" dirty="0"/>
              <a:t>both</a:t>
            </a:r>
            <a:r>
              <a:rPr kumimoji="1" lang="zh-CN" altLang="en-US" dirty="0"/>
              <a:t> </a:t>
            </a:r>
            <a:r>
              <a:rPr kumimoji="1" lang="en-US" altLang="zh-CN" dirty="0"/>
              <a:t>patterns.</a:t>
            </a:r>
          </a:p>
          <a:p>
            <a:endParaRPr kumimoji="1" lang="en-US" altLang="zh-CN" dirty="0"/>
          </a:p>
          <a:p>
            <a:r>
              <a:rPr kumimoji="1" lang="en-US" altLang="zh-CN" dirty="0"/>
              <a:t>Note</a:t>
            </a:r>
            <a:r>
              <a:rPr kumimoji="1" lang="zh-CN" altLang="en-US" dirty="0"/>
              <a:t> </a:t>
            </a:r>
            <a:r>
              <a:rPr kumimoji="1" lang="en-US" altLang="zh-CN" dirty="0"/>
              <a:t>that</a:t>
            </a:r>
            <a:r>
              <a:rPr kumimoji="1" lang="zh-CN" altLang="en-US" dirty="0"/>
              <a:t> </a:t>
            </a:r>
            <a:r>
              <a:rPr kumimoji="1" lang="en-US" altLang="zh-CN" dirty="0"/>
              <a:t>we</a:t>
            </a:r>
            <a:r>
              <a:rPr kumimoji="1" lang="zh-CN" altLang="en-US" dirty="0"/>
              <a:t> </a:t>
            </a:r>
            <a:r>
              <a:rPr kumimoji="1" lang="en-US" altLang="zh-CN" dirty="0"/>
              <a:t>also</a:t>
            </a:r>
            <a:r>
              <a:rPr kumimoji="1" lang="zh-CN" altLang="en-US" dirty="0"/>
              <a:t> </a:t>
            </a:r>
            <a:r>
              <a:rPr kumimoji="1" lang="en-US" altLang="zh-CN" dirty="0"/>
              <a:t>compare</a:t>
            </a:r>
            <a:r>
              <a:rPr kumimoji="1" lang="zh-CN" altLang="en-US" dirty="0"/>
              <a:t> </a:t>
            </a:r>
            <a:r>
              <a:rPr kumimoji="1" lang="en-US" altLang="zh-CN" dirty="0"/>
              <a:t>the</a:t>
            </a:r>
            <a:r>
              <a:rPr kumimoji="1" lang="zh-CN" altLang="en-US" dirty="0"/>
              <a:t> </a:t>
            </a:r>
            <a:r>
              <a:rPr kumimoji="1" lang="en-US" altLang="zh-CN" dirty="0"/>
              <a:t>two</a:t>
            </a:r>
            <a:r>
              <a:rPr kumimoji="1" lang="zh-CN" altLang="en-US" dirty="0"/>
              <a:t> </a:t>
            </a:r>
            <a:r>
              <a:rPr kumimoji="1" lang="en-US" altLang="zh-CN" dirty="0"/>
              <a:t>state-of-the-art</a:t>
            </a:r>
            <a:r>
              <a:rPr kumimoji="1" lang="zh-CN" altLang="en-US" dirty="0"/>
              <a:t> </a:t>
            </a:r>
            <a:r>
              <a:rPr kumimoji="1" lang="en-US" altLang="zh-CN" dirty="0"/>
              <a:t>GANs</a:t>
            </a:r>
            <a:r>
              <a:rPr kumimoji="1" lang="zh-CN" altLang="en-US" dirty="0"/>
              <a:t> </a:t>
            </a:r>
            <a:r>
              <a:rPr kumimoji="1" lang="en-US" altLang="zh-CN" dirty="0"/>
              <a:t>on</a:t>
            </a:r>
            <a:r>
              <a:rPr kumimoji="1" lang="zh-CN" altLang="en-US" dirty="0"/>
              <a:t> </a:t>
            </a:r>
            <a:r>
              <a:rPr kumimoji="1" lang="en-US" altLang="zh-CN" dirty="0"/>
              <a:t>time</a:t>
            </a:r>
            <a:r>
              <a:rPr kumimoji="1" lang="zh-CN" altLang="en-US" dirty="0"/>
              <a:t> </a:t>
            </a:r>
            <a:r>
              <a:rPr kumimoji="1" lang="en-US" altLang="zh-CN" dirty="0"/>
              <a:t>series</a:t>
            </a:r>
            <a:r>
              <a:rPr kumimoji="1" lang="zh-CN" altLang="en-US" dirty="0"/>
              <a:t> </a:t>
            </a:r>
            <a:r>
              <a:rPr kumimoji="1" lang="en-US" altLang="zh-CN" dirty="0"/>
              <a:t>called</a:t>
            </a:r>
            <a:r>
              <a:rPr kumimoji="1" lang="zh-CN" altLang="en-US" dirty="0"/>
              <a:t> </a:t>
            </a:r>
            <a:r>
              <a:rPr kumimoji="1" lang="en-US" altLang="zh-CN" dirty="0" err="1"/>
              <a:t>TimeGAN</a:t>
            </a:r>
            <a:r>
              <a:rPr kumimoji="1" lang="zh-CN" altLang="en-US" dirty="0"/>
              <a:t> </a:t>
            </a:r>
            <a:r>
              <a:rPr kumimoji="1" lang="en-US" altLang="zh-CN" dirty="0"/>
              <a:t>and</a:t>
            </a:r>
            <a:r>
              <a:rPr kumimoji="1" lang="zh-CN" altLang="en-US" dirty="0"/>
              <a:t> </a:t>
            </a:r>
            <a:r>
              <a:rPr kumimoji="1" lang="en-US" altLang="zh-CN" dirty="0"/>
              <a:t>RCGAN.</a:t>
            </a:r>
            <a:r>
              <a:rPr kumimoji="1" lang="zh-CN" altLang="en-US" dirty="0"/>
              <a:t> </a:t>
            </a:r>
            <a:r>
              <a:rPr kumimoji="1" lang="en-US" altLang="zh-CN" dirty="0"/>
              <a:t>None</a:t>
            </a:r>
            <a:r>
              <a:rPr kumimoji="1" lang="zh-CN" altLang="en-US" dirty="0"/>
              <a:t> </a:t>
            </a:r>
            <a:r>
              <a:rPr kumimoji="1" lang="en-US" altLang="zh-CN" dirty="0"/>
              <a:t>of</a:t>
            </a:r>
            <a:r>
              <a:rPr kumimoji="1" lang="zh-CN" altLang="en-US" dirty="0"/>
              <a:t> </a:t>
            </a:r>
            <a:r>
              <a:rPr kumimoji="1" lang="en-US" altLang="zh-CN" dirty="0"/>
              <a:t>them</a:t>
            </a:r>
            <a:r>
              <a:rPr kumimoji="1" lang="zh-CN" altLang="en-US" dirty="0"/>
              <a:t> </a:t>
            </a:r>
            <a:r>
              <a:rPr kumimoji="1" lang="en-US" altLang="zh-CN" dirty="0"/>
              <a:t>captures</a:t>
            </a:r>
            <a:r>
              <a:rPr kumimoji="1" lang="zh-CN" altLang="en-US" dirty="0"/>
              <a:t> </a:t>
            </a:r>
            <a:r>
              <a:rPr kumimoji="1" lang="en-US" altLang="zh-CN" dirty="0"/>
              <a:t>any</a:t>
            </a:r>
            <a:r>
              <a:rPr kumimoji="1" lang="zh-CN" altLang="en-US" dirty="0"/>
              <a:t> </a:t>
            </a:r>
            <a:r>
              <a:rPr kumimoji="1" lang="en-US" altLang="zh-CN" dirty="0"/>
              <a:t>meaningful</a:t>
            </a:r>
            <a:r>
              <a:rPr kumimoji="1" lang="zh-CN" altLang="en-US" dirty="0"/>
              <a:t> </a:t>
            </a:r>
            <a:r>
              <a:rPr kumimoji="1" lang="en-US" altLang="zh-CN" dirty="0"/>
              <a:t>patterns.</a:t>
            </a:r>
            <a:r>
              <a:rPr kumimoji="1" lang="zh-CN" altLang="en-US" dirty="0"/>
              <a:t> </a:t>
            </a:r>
            <a:r>
              <a:rPr kumimoji="1" lang="en-US" altLang="zh-CN" dirty="0"/>
              <a:t>In</a:t>
            </a:r>
            <a:r>
              <a:rPr kumimoji="1" lang="zh-CN" altLang="en-US" dirty="0"/>
              <a:t> </a:t>
            </a:r>
            <a:r>
              <a:rPr kumimoji="1" lang="en-US" altLang="zh-CN" dirty="0"/>
              <a:t>fact,</a:t>
            </a:r>
            <a:r>
              <a:rPr kumimoji="1" lang="zh-CN" altLang="en-US" dirty="0"/>
              <a:t> </a:t>
            </a:r>
            <a:r>
              <a:rPr kumimoji="1" lang="en-US" altLang="zh-CN" dirty="0"/>
              <a:t>the</a:t>
            </a:r>
            <a:r>
              <a:rPr kumimoji="1" lang="zh-CN" altLang="en-US" dirty="0"/>
              <a:t> </a:t>
            </a:r>
            <a:r>
              <a:rPr kumimoji="1" lang="en-US" altLang="zh-CN" dirty="0"/>
              <a:t>time</a:t>
            </a:r>
            <a:r>
              <a:rPr kumimoji="1" lang="zh-CN" altLang="en-US" dirty="0"/>
              <a:t> </a:t>
            </a:r>
            <a:r>
              <a:rPr kumimoji="1" lang="en-US" altLang="zh-CN" dirty="0"/>
              <a:t>series</a:t>
            </a:r>
            <a:r>
              <a:rPr kumimoji="1" lang="zh-CN" altLang="en-US" dirty="0"/>
              <a:t> </a:t>
            </a:r>
            <a:r>
              <a:rPr kumimoji="1" lang="en-US" altLang="zh-CN" dirty="0"/>
              <a:t>considered</a:t>
            </a:r>
            <a:r>
              <a:rPr kumimoji="1" lang="zh-CN" altLang="en-US" dirty="0"/>
              <a:t> </a:t>
            </a:r>
            <a:r>
              <a:rPr kumimoji="1" lang="en-US" altLang="zh-CN" dirty="0"/>
              <a:t>in</a:t>
            </a:r>
            <a:r>
              <a:rPr kumimoji="1" lang="zh-CN" altLang="en-US" dirty="0"/>
              <a:t> </a:t>
            </a:r>
            <a:r>
              <a:rPr kumimoji="1" lang="en-US" altLang="zh-CN" dirty="0" err="1"/>
              <a:t>TimeGAN</a:t>
            </a:r>
            <a:r>
              <a:rPr kumimoji="1" lang="zh-CN" altLang="en-US" dirty="0"/>
              <a:t> </a:t>
            </a:r>
            <a:r>
              <a:rPr kumimoji="1" lang="en-US" altLang="zh-CN" dirty="0"/>
              <a:t>and</a:t>
            </a:r>
            <a:r>
              <a:rPr kumimoji="1" lang="zh-CN" altLang="en-US" dirty="0"/>
              <a:t> </a:t>
            </a:r>
            <a:r>
              <a:rPr kumimoji="1" lang="en-US" altLang="zh-CN" dirty="0"/>
              <a:t>RCGAN</a:t>
            </a:r>
            <a:r>
              <a:rPr kumimoji="1" lang="zh-CN" altLang="en-US" dirty="0"/>
              <a:t> </a:t>
            </a:r>
            <a:r>
              <a:rPr kumimoji="1" lang="en-US" altLang="zh-CN" dirty="0"/>
              <a:t>are</a:t>
            </a:r>
            <a:r>
              <a:rPr kumimoji="1" lang="zh-CN" altLang="en-US" dirty="0"/>
              <a:t> </a:t>
            </a:r>
            <a:r>
              <a:rPr kumimoji="1" lang="en-US" altLang="zh-CN" dirty="0"/>
              <a:t>very</a:t>
            </a:r>
            <a:r>
              <a:rPr kumimoji="1" lang="zh-CN" altLang="en-US" dirty="0"/>
              <a:t> </a:t>
            </a:r>
            <a:r>
              <a:rPr kumimoji="1" lang="en-US" altLang="zh-CN" dirty="0"/>
              <a:t>short,</a:t>
            </a:r>
            <a:r>
              <a:rPr kumimoji="1" lang="zh-CN" altLang="en-US" dirty="0"/>
              <a:t> </a:t>
            </a:r>
            <a:r>
              <a:rPr kumimoji="1" lang="en-US" altLang="zh-CN" dirty="0"/>
              <a:t>like</a:t>
            </a:r>
            <a:r>
              <a:rPr kumimoji="1" lang="zh-CN" altLang="en-US" dirty="0"/>
              <a:t> </a:t>
            </a:r>
            <a:r>
              <a:rPr kumimoji="1" lang="en-US" altLang="zh-CN" dirty="0"/>
              <a:t>below</a:t>
            </a:r>
            <a:r>
              <a:rPr kumimoji="1" lang="zh-CN" altLang="en-US" dirty="0"/>
              <a:t> </a:t>
            </a:r>
            <a:r>
              <a:rPr kumimoji="1" lang="en-US" altLang="zh-CN" dirty="0"/>
              <a:t>50.</a:t>
            </a:r>
            <a:r>
              <a:rPr kumimoji="1" lang="zh-CN" altLang="en-US" dirty="0"/>
              <a:t> </a:t>
            </a:r>
            <a:r>
              <a:rPr kumimoji="1" lang="en-US" altLang="zh-CN" dirty="0"/>
              <a:t>But</a:t>
            </a:r>
            <a:r>
              <a:rPr kumimoji="1" lang="zh-CN" altLang="en-US" dirty="0"/>
              <a:t> </a:t>
            </a:r>
            <a:r>
              <a:rPr kumimoji="1" lang="en-US" altLang="zh-CN" dirty="0"/>
              <a:t>networking</a:t>
            </a:r>
            <a:r>
              <a:rPr kumimoji="1" lang="zh-CN" altLang="en-US" dirty="0"/>
              <a:t> </a:t>
            </a:r>
            <a:r>
              <a:rPr kumimoji="1" lang="en-US" altLang="zh-CN" dirty="0"/>
              <a:t>and</a:t>
            </a:r>
            <a:r>
              <a:rPr kumimoji="1" lang="zh-CN" altLang="en-US" dirty="0"/>
              <a:t> </a:t>
            </a:r>
            <a:r>
              <a:rPr kumimoji="1" lang="en-US" altLang="zh-CN" dirty="0"/>
              <a:t>systems</a:t>
            </a:r>
            <a:r>
              <a:rPr kumimoji="1" lang="zh-CN" altLang="en-US" dirty="0"/>
              <a:t> </a:t>
            </a:r>
            <a:r>
              <a:rPr kumimoji="1" lang="en-US" altLang="zh-CN" dirty="0"/>
              <a:t>datasets</a:t>
            </a:r>
            <a:r>
              <a:rPr kumimoji="1" lang="zh-CN" altLang="en-US" dirty="0"/>
              <a:t> </a:t>
            </a:r>
            <a:r>
              <a:rPr kumimoji="1" lang="en-US" altLang="zh-CN" dirty="0"/>
              <a:t>often</a:t>
            </a:r>
            <a:r>
              <a:rPr kumimoji="1" lang="zh-CN" altLang="en-US" dirty="0"/>
              <a:t> </a:t>
            </a:r>
            <a:r>
              <a:rPr kumimoji="1" lang="en-US" altLang="zh-CN" dirty="0"/>
              <a:t>have</a:t>
            </a:r>
            <a:r>
              <a:rPr kumimoji="1" lang="zh-CN" altLang="en-US" dirty="0"/>
              <a:t> </a:t>
            </a:r>
            <a:r>
              <a:rPr kumimoji="1" lang="en-US" altLang="zh-CN" dirty="0"/>
              <a:t>very</a:t>
            </a:r>
            <a:r>
              <a:rPr kumimoji="1" lang="zh-CN" altLang="en-US" dirty="0"/>
              <a:t> </a:t>
            </a:r>
            <a:r>
              <a:rPr kumimoji="1" lang="en-US" altLang="zh-CN" dirty="0"/>
              <a:t>long</a:t>
            </a:r>
            <a:r>
              <a:rPr kumimoji="1" lang="zh-CN" altLang="en-US" dirty="0"/>
              <a:t> </a:t>
            </a:r>
            <a:r>
              <a:rPr kumimoji="1" lang="en-US" altLang="zh-CN" dirty="0"/>
              <a:t>time</a:t>
            </a:r>
            <a:r>
              <a:rPr kumimoji="1" lang="zh-CN" altLang="en-US" dirty="0"/>
              <a:t> </a:t>
            </a:r>
            <a:r>
              <a:rPr kumimoji="1" lang="en-US" altLang="zh-CN" dirty="0"/>
              <a:t>series,</a:t>
            </a:r>
            <a:r>
              <a:rPr kumimoji="1" lang="zh-CN" altLang="en-US" dirty="0"/>
              <a:t> </a:t>
            </a:r>
            <a:r>
              <a:rPr kumimoji="1" lang="en-US" altLang="zh-CN" dirty="0"/>
              <a:t>like</a:t>
            </a:r>
            <a:r>
              <a:rPr kumimoji="1" lang="zh-CN" altLang="en-US" dirty="0"/>
              <a:t> </a:t>
            </a:r>
            <a:r>
              <a:rPr kumimoji="1" lang="en-US" altLang="zh-CN" dirty="0"/>
              <a:t>in</a:t>
            </a:r>
            <a:r>
              <a:rPr kumimoji="1" lang="zh-CN" altLang="en-US" dirty="0"/>
              <a:t> </a:t>
            </a:r>
            <a:r>
              <a:rPr kumimoji="1" lang="en-US" altLang="zh-CN" dirty="0"/>
              <a:t>this</a:t>
            </a:r>
            <a:r>
              <a:rPr kumimoji="1" lang="zh-CN" altLang="en-US" dirty="0"/>
              <a:t> </a:t>
            </a:r>
            <a:r>
              <a:rPr kumimoji="1" lang="en-US" altLang="zh-CN" dirty="0"/>
              <a:t>wiki</a:t>
            </a:r>
            <a:r>
              <a:rPr kumimoji="1" lang="zh-CN" altLang="en-US" dirty="0"/>
              <a:t> </a:t>
            </a:r>
            <a:r>
              <a:rPr kumimoji="1" lang="en-US" altLang="zh-CN" dirty="0"/>
              <a:t>web</a:t>
            </a:r>
            <a:r>
              <a:rPr kumimoji="1" lang="zh-CN" altLang="en-US" dirty="0"/>
              <a:t> </a:t>
            </a:r>
            <a:r>
              <a:rPr kumimoji="1" lang="en-US" altLang="zh-CN" dirty="0"/>
              <a:t>dataset,</a:t>
            </a:r>
            <a:r>
              <a:rPr kumimoji="1" lang="zh-CN" altLang="en-US" dirty="0"/>
              <a:t> </a:t>
            </a:r>
            <a:r>
              <a:rPr kumimoji="1" lang="en-US" altLang="zh-CN" dirty="0"/>
              <a:t>the</a:t>
            </a:r>
            <a:r>
              <a:rPr kumimoji="1" lang="zh-CN" altLang="en-US" dirty="0"/>
              <a:t> </a:t>
            </a:r>
            <a:r>
              <a:rPr kumimoji="1" lang="en-US" altLang="zh-CN" dirty="0"/>
              <a:t>length</a:t>
            </a:r>
            <a:r>
              <a:rPr kumimoji="1" lang="zh-CN" altLang="en-US" dirty="0"/>
              <a:t> </a:t>
            </a:r>
            <a:r>
              <a:rPr kumimoji="1" lang="en-US" altLang="zh-CN" dirty="0"/>
              <a:t>550.</a:t>
            </a:r>
            <a:r>
              <a:rPr kumimoji="1" lang="zh-CN" altLang="en-US" dirty="0"/>
              <a:t> </a:t>
            </a:r>
            <a:r>
              <a:rPr kumimoji="1" lang="en-US" altLang="zh-CN" dirty="0"/>
              <a:t>This</a:t>
            </a:r>
            <a:r>
              <a:rPr kumimoji="1" lang="zh-CN" altLang="en-US" dirty="0"/>
              <a:t> </a:t>
            </a:r>
            <a:r>
              <a:rPr kumimoji="1" lang="en-US" altLang="zh-CN" dirty="0"/>
              <a:t>makes</a:t>
            </a:r>
            <a:r>
              <a:rPr kumimoji="1" lang="zh-CN" altLang="en-US" dirty="0"/>
              <a:t> </a:t>
            </a:r>
            <a:r>
              <a:rPr kumimoji="1" lang="en-US" altLang="zh-CN" dirty="0"/>
              <a:t>the</a:t>
            </a:r>
            <a:r>
              <a:rPr kumimoji="1" lang="zh-CN" altLang="en-US" dirty="0"/>
              <a:t> </a:t>
            </a:r>
            <a:r>
              <a:rPr kumimoji="1" lang="en-US" altLang="zh-CN" dirty="0"/>
              <a:t>problem</a:t>
            </a:r>
            <a:r>
              <a:rPr kumimoji="1" lang="zh-CN" altLang="en-US" dirty="0"/>
              <a:t> </a:t>
            </a:r>
            <a:r>
              <a:rPr kumimoji="1" lang="en-US" altLang="zh-CN" dirty="0"/>
              <a:t>much</a:t>
            </a:r>
            <a:r>
              <a:rPr kumimoji="1" lang="zh-CN" altLang="en-US" dirty="0"/>
              <a:t> </a:t>
            </a:r>
            <a:r>
              <a:rPr kumimoji="1" lang="en-US" altLang="zh-CN" dirty="0"/>
              <a:t>harder.</a:t>
            </a:r>
            <a:endParaRPr kumimoji="1"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A8D7147-9B68-514F-91D7-8441170085FF}" type="slidenum">
              <a:rPr kumimoji="1" lang="zh-CN" altLang="en-US" smtClean="0"/>
              <a:t>11</a:t>
            </a:fld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4200121696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kumimoji="1" lang="en-US" altLang="zh-CN" dirty="0"/>
              <a:t>We</a:t>
            </a:r>
            <a:r>
              <a:rPr kumimoji="1" lang="zh-CN" altLang="en-US" dirty="0"/>
              <a:t> </a:t>
            </a:r>
            <a:r>
              <a:rPr kumimoji="1" lang="en-US" altLang="zh-CN" dirty="0"/>
              <a:t>are</a:t>
            </a:r>
            <a:r>
              <a:rPr kumimoji="1" lang="zh-CN" altLang="en-US" dirty="0"/>
              <a:t> </a:t>
            </a:r>
            <a:r>
              <a:rPr kumimoji="1" lang="en-US" altLang="zh-CN" dirty="0"/>
              <a:t>excited</a:t>
            </a:r>
            <a:r>
              <a:rPr kumimoji="1" lang="zh-CN" altLang="en-US" dirty="0"/>
              <a:t> </a:t>
            </a:r>
            <a:r>
              <a:rPr kumimoji="1" lang="en-US" altLang="zh-CN" dirty="0"/>
              <a:t>to</a:t>
            </a:r>
            <a:r>
              <a:rPr kumimoji="1" lang="zh-CN" altLang="en-US" dirty="0"/>
              <a:t> </a:t>
            </a:r>
            <a:r>
              <a:rPr kumimoji="1" lang="en-US" altLang="zh-CN" dirty="0"/>
              <a:t>see</a:t>
            </a:r>
            <a:r>
              <a:rPr kumimoji="1" lang="zh-CN" altLang="en-US" dirty="0"/>
              <a:t> </a:t>
            </a:r>
            <a:r>
              <a:rPr kumimoji="1" lang="en-US" altLang="zh-CN" dirty="0"/>
              <a:t>that</a:t>
            </a:r>
            <a:r>
              <a:rPr kumimoji="1" lang="zh-CN" altLang="en-US" dirty="0"/>
              <a:t> </a:t>
            </a:r>
            <a:r>
              <a:rPr kumimoji="1" lang="en-US" altLang="zh-CN" dirty="0"/>
              <a:t>several</a:t>
            </a:r>
            <a:r>
              <a:rPr kumimoji="1" lang="zh-CN" altLang="en-US" dirty="0"/>
              <a:t> </a:t>
            </a:r>
            <a:r>
              <a:rPr kumimoji="1" lang="en-US" altLang="zh-CN" dirty="0"/>
              <a:t>independent</a:t>
            </a:r>
            <a:r>
              <a:rPr kumimoji="1" lang="zh-CN" altLang="en-US" dirty="0"/>
              <a:t> </a:t>
            </a:r>
            <a:r>
              <a:rPr kumimoji="1" lang="en-US" altLang="zh-CN" dirty="0"/>
              <a:t>users</a:t>
            </a:r>
            <a:r>
              <a:rPr kumimoji="1" lang="zh-CN" altLang="en-US" dirty="0"/>
              <a:t> </a:t>
            </a:r>
            <a:r>
              <a:rPr kumimoji="1" lang="en-US" altLang="zh-CN" dirty="0"/>
              <a:t>and</a:t>
            </a:r>
            <a:r>
              <a:rPr kumimoji="1" lang="zh-CN" altLang="en-US" dirty="0"/>
              <a:t> </a:t>
            </a:r>
            <a:r>
              <a:rPr kumimoji="1" lang="en-US" altLang="zh-CN" dirty="0"/>
              <a:t>companies</a:t>
            </a:r>
            <a:r>
              <a:rPr kumimoji="1" lang="zh-CN" altLang="en-US" dirty="0"/>
              <a:t> </a:t>
            </a:r>
            <a:r>
              <a:rPr kumimoji="1" lang="en-US" altLang="zh-CN" dirty="0"/>
              <a:t>have</a:t>
            </a:r>
            <a:r>
              <a:rPr kumimoji="1" lang="zh-CN" altLang="en-US" dirty="0"/>
              <a:t> </a:t>
            </a:r>
            <a:r>
              <a:rPr kumimoji="1" lang="en-US" altLang="zh-CN" dirty="0"/>
              <a:t>already</a:t>
            </a:r>
            <a:r>
              <a:rPr kumimoji="1" lang="zh-CN" altLang="en-US" dirty="0"/>
              <a:t> </a:t>
            </a:r>
            <a:r>
              <a:rPr kumimoji="1" lang="en-US" altLang="zh-CN" dirty="0"/>
              <a:t>tried</a:t>
            </a:r>
            <a:r>
              <a:rPr kumimoji="1" lang="zh-CN" altLang="en-US" dirty="0"/>
              <a:t> </a:t>
            </a:r>
            <a:r>
              <a:rPr kumimoji="1" lang="en-US" altLang="zh-CN" dirty="0"/>
              <a:t>and</a:t>
            </a:r>
            <a:r>
              <a:rPr kumimoji="1" lang="zh-CN" altLang="en-US" dirty="0"/>
              <a:t> </a:t>
            </a:r>
            <a:r>
              <a:rPr kumimoji="1" lang="en-US" altLang="zh-CN" dirty="0"/>
              <a:t>used</a:t>
            </a:r>
            <a:r>
              <a:rPr kumimoji="1" lang="zh-CN" altLang="en-US" dirty="0"/>
              <a:t> </a:t>
            </a:r>
            <a:r>
              <a:rPr kumimoji="1" lang="en-US" altLang="zh-CN" dirty="0" err="1"/>
              <a:t>DoppelGANger</a:t>
            </a:r>
            <a:r>
              <a:rPr kumimoji="1" lang="en-US" altLang="zh-CN" dirty="0"/>
              <a:t>.</a:t>
            </a:r>
            <a:r>
              <a:rPr kumimoji="1" lang="zh-CN" altLang="en-US" dirty="0"/>
              <a:t> </a:t>
            </a:r>
            <a:r>
              <a:rPr kumimoji="1" lang="en-US" altLang="zh-CN" dirty="0"/>
              <a:t>Boogie</a:t>
            </a:r>
            <a:r>
              <a:rPr kumimoji="1" lang="zh-CN" altLang="en-US" dirty="0"/>
              <a:t> </a:t>
            </a:r>
            <a:r>
              <a:rPr kumimoji="1" lang="en-US" altLang="zh-CN" dirty="0"/>
              <a:t>software</a:t>
            </a:r>
            <a:r>
              <a:rPr kumimoji="1" lang="zh-CN" altLang="en-US" dirty="0"/>
              <a:t> </a:t>
            </a:r>
            <a:r>
              <a:rPr kumimoji="1" lang="en-US" altLang="zh-CN" dirty="0"/>
              <a:t>and</a:t>
            </a:r>
            <a:r>
              <a:rPr kumimoji="1" lang="zh-CN" altLang="en-US" dirty="0"/>
              <a:t> </a:t>
            </a:r>
            <a:r>
              <a:rPr kumimoji="1" lang="en-US" altLang="zh-CN" dirty="0"/>
              <a:t>Hazy</a:t>
            </a:r>
            <a:r>
              <a:rPr kumimoji="1" lang="zh-CN" altLang="en-US" dirty="0"/>
              <a:t> </a:t>
            </a:r>
            <a:r>
              <a:rPr kumimoji="1" lang="en-US" altLang="zh-CN" dirty="0"/>
              <a:t>are</a:t>
            </a:r>
            <a:r>
              <a:rPr kumimoji="1" lang="zh-CN" altLang="en-US" dirty="0"/>
              <a:t> </a:t>
            </a:r>
            <a:r>
              <a:rPr kumimoji="1" lang="en-US" altLang="zh-CN" dirty="0"/>
              <a:t>two</a:t>
            </a:r>
            <a:r>
              <a:rPr kumimoji="1" lang="zh-CN" altLang="en-US" dirty="0"/>
              <a:t> </a:t>
            </a:r>
            <a:r>
              <a:rPr kumimoji="1" lang="en-US" altLang="zh-CN" dirty="0"/>
              <a:t>companies</a:t>
            </a:r>
            <a:r>
              <a:rPr kumimoji="1" lang="zh-CN" altLang="en-US" dirty="0"/>
              <a:t> </a:t>
            </a:r>
            <a:r>
              <a:rPr kumimoji="1" lang="en-US" altLang="zh-CN" dirty="0"/>
              <a:t>that</a:t>
            </a:r>
            <a:r>
              <a:rPr kumimoji="1" lang="zh-CN" altLang="en-US" dirty="0"/>
              <a:t> </a:t>
            </a:r>
            <a:r>
              <a:rPr kumimoji="1" lang="en-US" altLang="zh-CN" dirty="0"/>
              <a:t>have</a:t>
            </a:r>
            <a:r>
              <a:rPr kumimoji="1" lang="zh-CN" altLang="en-US" dirty="0"/>
              <a:t> </a:t>
            </a:r>
            <a:r>
              <a:rPr kumimoji="1" lang="en-US" altLang="zh-CN" dirty="0"/>
              <a:t>written</a:t>
            </a:r>
            <a:r>
              <a:rPr kumimoji="1" lang="zh-CN" altLang="en-US" dirty="0"/>
              <a:t> </a:t>
            </a:r>
            <a:r>
              <a:rPr kumimoji="1" lang="en-US" altLang="zh-CN" dirty="0"/>
              <a:t>blogs</a:t>
            </a:r>
            <a:r>
              <a:rPr kumimoji="1" lang="zh-CN" altLang="en-US" dirty="0"/>
              <a:t> </a:t>
            </a:r>
            <a:r>
              <a:rPr kumimoji="1" lang="en-US" altLang="zh-CN" dirty="0"/>
              <a:t>about</a:t>
            </a:r>
            <a:r>
              <a:rPr kumimoji="1" lang="zh-CN" altLang="en-US" dirty="0"/>
              <a:t> </a:t>
            </a:r>
            <a:r>
              <a:rPr kumimoji="1" lang="en-US" altLang="zh-CN" dirty="0"/>
              <a:t>it.</a:t>
            </a:r>
            <a:r>
              <a:rPr kumimoji="1" lang="zh-CN" altLang="en-US" dirty="0"/>
              <a:t> </a:t>
            </a:r>
            <a:r>
              <a:rPr kumimoji="1" lang="en-US" altLang="zh-CN" dirty="0"/>
              <a:t>They</a:t>
            </a:r>
            <a:r>
              <a:rPr kumimoji="1" lang="zh-CN" altLang="en-US" dirty="0"/>
              <a:t> </a:t>
            </a:r>
            <a:r>
              <a:rPr kumimoji="1" lang="en-US" altLang="zh-CN" dirty="0"/>
              <a:t>have</a:t>
            </a:r>
            <a:r>
              <a:rPr kumimoji="1" lang="zh-CN" altLang="en-US" dirty="0"/>
              <a:t> </a:t>
            </a:r>
            <a:r>
              <a:rPr kumimoji="1" lang="en-US" altLang="zh-CN" dirty="0"/>
              <a:t>tried</a:t>
            </a:r>
            <a:r>
              <a:rPr kumimoji="1" lang="zh-CN" altLang="en-US" dirty="0"/>
              <a:t> </a:t>
            </a:r>
            <a:r>
              <a:rPr kumimoji="1" lang="en-US" altLang="zh-CN" dirty="0"/>
              <a:t>it</a:t>
            </a:r>
            <a:r>
              <a:rPr kumimoji="1" lang="zh-CN" altLang="en-US" dirty="0"/>
              <a:t> </a:t>
            </a:r>
            <a:r>
              <a:rPr kumimoji="1" lang="en-US" altLang="zh-CN" dirty="0"/>
              <a:t>on</a:t>
            </a:r>
            <a:r>
              <a:rPr kumimoji="1" lang="zh-CN" altLang="en-US" dirty="0"/>
              <a:t> </a:t>
            </a:r>
            <a:r>
              <a:rPr kumimoji="1" lang="en-US" altLang="zh-CN" dirty="0"/>
              <a:t>some</a:t>
            </a:r>
            <a:r>
              <a:rPr kumimoji="1" lang="zh-CN" altLang="en-US" dirty="0"/>
              <a:t> </a:t>
            </a:r>
            <a:r>
              <a:rPr kumimoji="1" lang="en-US" altLang="zh-CN" dirty="0"/>
              <a:t>banking</a:t>
            </a:r>
            <a:r>
              <a:rPr kumimoji="1" lang="zh-CN" altLang="en-US" dirty="0"/>
              <a:t> </a:t>
            </a:r>
            <a:r>
              <a:rPr kumimoji="1" lang="en-US" altLang="zh-CN" dirty="0"/>
              <a:t>and</a:t>
            </a:r>
            <a:r>
              <a:rPr kumimoji="1" lang="zh-CN" altLang="en-US" dirty="0"/>
              <a:t> </a:t>
            </a:r>
            <a:r>
              <a:rPr kumimoji="1" lang="en-US" altLang="zh-CN" dirty="0"/>
              <a:t>car</a:t>
            </a:r>
            <a:r>
              <a:rPr kumimoji="1" lang="zh-CN" altLang="en-US" dirty="0"/>
              <a:t> </a:t>
            </a:r>
            <a:r>
              <a:rPr kumimoji="1" lang="en-US" altLang="zh-CN" dirty="0"/>
              <a:t>traffic</a:t>
            </a:r>
            <a:r>
              <a:rPr kumimoji="1" lang="zh-CN" altLang="en-US" dirty="0"/>
              <a:t> </a:t>
            </a:r>
            <a:r>
              <a:rPr kumimoji="1" lang="en-US" altLang="zh-CN" dirty="0"/>
              <a:t>datasets</a:t>
            </a:r>
            <a:r>
              <a:rPr kumimoji="1" lang="zh-CN" altLang="en-US" dirty="0"/>
              <a:t> </a:t>
            </a:r>
            <a:r>
              <a:rPr kumimoji="1" lang="en-US" altLang="zh-CN" dirty="0"/>
              <a:t>and</a:t>
            </a:r>
            <a:r>
              <a:rPr kumimoji="1" lang="zh-CN" altLang="en-US" dirty="0"/>
              <a:t> </a:t>
            </a:r>
            <a:r>
              <a:rPr kumimoji="1" lang="en-US" altLang="zh-CN" dirty="0"/>
              <a:t>get</a:t>
            </a:r>
            <a:r>
              <a:rPr kumimoji="1" lang="zh-CN" altLang="en-US" dirty="0"/>
              <a:t> </a:t>
            </a:r>
            <a:r>
              <a:rPr kumimoji="1" lang="en-US" altLang="zh-CN" dirty="0"/>
              <a:t>some</a:t>
            </a:r>
            <a:r>
              <a:rPr kumimoji="1" lang="zh-CN" altLang="en-US" dirty="0"/>
              <a:t> </a:t>
            </a:r>
            <a:r>
              <a:rPr kumimoji="1" lang="en-US" altLang="zh-CN" dirty="0"/>
              <a:t>promising</a:t>
            </a:r>
            <a:r>
              <a:rPr kumimoji="1" lang="zh-CN" altLang="en-US" dirty="0"/>
              <a:t> </a:t>
            </a:r>
            <a:r>
              <a:rPr kumimoji="1" lang="en-US" altLang="zh-CN" dirty="0"/>
              <a:t>results.</a:t>
            </a:r>
            <a:r>
              <a:rPr kumimoji="1" lang="zh-CN" altLang="en-US" dirty="0"/>
              <a:t> </a:t>
            </a:r>
            <a:r>
              <a:rPr kumimoji="1" lang="en-US" altLang="zh-CN" dirty="0"/>
              <a:t>So</a:t>
            </a:r>
            <a:r>
              <a:rPr kumimoji="1" lang="zh-CN" altLang="en-US" dirty="0"/>
              <a:t> </a:t>
            </a:r>
            <a:r>
              <a:rPr kumimoji="1" lang="en-US" altLang="zh-CN" dirty="0"/>
              <a:t>the</a:t>
            </a:r>
            <a:r>
              <a:rPr kumimoji="1" lang="zh-CN" altLang="en-US" dirty="0"/>
              <a:t> </a:t>
            </a:r>
            <a:r>
              <a:rPr kumimoji="1" lang="en-US" altLang="zh-CN" dirty="0" err="1"/>
              <a:t>DoppelGANger</a:t>
            </a:r>
            <a:r>
              <a:rPr kumimoji="1" lang="zh-CN" altLang="en-US" dirty="0"/>
              <a:t> </a:t>
            </a:r>
            <a:r>
              <a:rPr kumimoji="1" lang="en-US" altLang="zh-CN" dirty="0"/>
              <a:t>framework</a:t>
            </a:r>
            <a:r>
              <a:rPr kumimoji="1" lang="zh-CN" altLang="en-US" dirty="0"/>
              <a:t> </a:t>
            </a:r>
            <a:r>
              <a:rPr kumimoji="1" lang="en-US" altLang="zh-CN" dirty="0"/>
              <a:t>is</a:t>
            </a:r>
            <a:r>
              <a:rPr kumimoji="1" lang="zh-CN" altLang="en-US" dirty="0"/>
              <a:t> </a:t>
            </a:r>
            <a:r>
              <a:rPr kumimoji="1" lang="en-US" altLang="zh-CN" dirty="0"/>
              <a:t>actually</a:t>
            </a:r>
            <a:r>
              <a:rPr kumimoji="1" lang="zh-CN" altLang="en-US" dirty="0"/>
              <a:t> </a:t>
            </a:r>
            <a:r>
              <a:rPr kumimoji="1" lang="en-US" altLang="zh-CN" dirty="0"/>
              <a:t>pretty</a:t>
            </a:r>
            <a:r>
              <a:rPr kumimoji="1" lang="zh-CN" altLang="en-US" dirty="0"/>
              <a:t> </a:t>
            </a:r>
            <a:r>
              <a:rPr kumimoji="1" lang="en-US" altLang="zh-CN" dirty="0"/>
              <a:t>general</a:t>
            </a:r>
            <a:r>
              <a:rPr kumimoji="1" lang="zh-CN" altLang="en-US" dirty="0"/>
              <a:t> </a:t>
            </a:r>
            <a:r>
              <a:rPr kumimoji="1" lang="en-US" altLang="zh-CN" dirty="0"/>
              <a:t>and</a:t>
            </a:r>
            <a:r>
              <a:rPr kumimoji="1" lang="zh-CN" altLang="en-US" dirty="0"/>
              <a:t> </a:t>
            </a:r>
            <a:r>
              <a:rPr kumimoji="1" lang="en-US" altLang="zh-CN" dirty="0"/>
              <a:t>can</a:t>
            </a:r>
            <a:r>
              <a:rPr kumimoji="1" lang="zh-CN" altLang="en-US" dirty="0"/>
              <a:t> </a:t>
            </a:r>
            <a:r>
              <a:rPr kumimoji="1" lang="en-US" altLang="zh-CN" dirty="0"/>
              <a:t>work</a:t>
            </a:r>
            <a:r>
              <a:rPr kumimoji="1" lang="zh-CN" altLang="en-US" dirty="0"/>
              <a:t> </a:t>
            </a:r>
            <a:r>
              <a:rPr kumimoji="1" lang="en-US" altLang="zh-CN" dirty="0"/>
              <a:t>for</a:t>
            </a:r>
            <a:r>
              <a:rPr kumimoji="1" lang="zh-CN" altLang="en-US" dirty="0"/>
              <a:t> </a:t>
            </a:r>
            <a:r>
              <a:rPr kumimoji="1" lang="en-US" altLang="zh-CN" dirty="0"/>
              <a:t>even</a:t>
            </a:r>
            <a:r>
              <a:rPr kumimoji="1" lang="zh-CN" altLang="en-US" dirty="0"/>
              <a:t> </a:t>
            </a:r>
            <a:r>
              <a:rPr kumimoji="1" lang="en-US" altLang="zh-CN" dirty="0"/>
              <a:t>beyond</a:t>
            </a:r>
            <a:r>
              <a:rPr kumimoji="1" lang="zh-CN" altLang="en-US" dirty="0"/>
              <a:t> </a:t>
            </a:r>
            <a:r>
              <a:rPr kumimoji="1" lang="en-US" altLang="zh-CN" dirty="0"/>
              <a:t>networking</a:t>
            </a:r>
            <a:r>
              <a:rPr kumimoji="1" lang="zh-CN" altLang="en-US" dirty="0"/>
              <a:t> </a:t>
            </a:r>
            <a:r>
              <a:rPr kumimoji="1" lang="en-US" altLang="zh-CN" dirty="0"/>
              <a:t>and</a:t>
            </a:r>
            <a:r>
              <a:rPr kumimoji="1" lang="zh-CN" altLang="en-US" dirty="0"/>
              <a:t> </a:t>
            </a:r>
            <a:r>
              <a:rPr kumimoji="1" lang="en-US" altLang="zh-CN" dirty="0"/>
              <a:t>systems</a:t>
            </a:r>
            <a:r>
              <a:rPr kumimoji="1" lang="zh-CN" altLang="en-US" dirty="0"/>
              <a:t> </a:t>
            </a:r>
            <a:r>
              <a:rPr kumimoji="1" lang="en-US" altLang="zh-CN" dirty="0"/>
              <a:t>datasets.</a:t>
            </a:r>
          </a:p>
          <a:p>
            <a:endParaRPr kumimoji="1" lang="en-US" altLang="zh-CN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A8D7147-9B68-514F-91D7-8441170085FF}" type="slidenum">
              <a:rPr kumimoji="1" lang="zh-CN" altLang="en-US" smtClean="0"/>
              <a:t>13</a:t>
            </a:fld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929068045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kumimoji="1" lang="en-US" altLang="zh-CN" dirty="0"/>
              <a:t>Using</a:t>
            </a:r>
            <a:r>
              <a:rPr kumimoji="1" lang="zh-CN" altLang="en-US" dirty="0"/>
              <a:t> </a:t>
            </a:r>
            <a:r>
              <a:rPr kumimoji="1" lang="en-US" altLang="zh-CN" dirty="0"/>
              <a:t>this</a:t>
            </a:r>
            <a:r>
              <a:rPr kumimoji="1" lang="zh-CN" altLang="en-US" dirty="0"/>
              <a:t> </a:t>
            </a:r>
            <a:r>
              <a:rPr kumimoji="1" lang="en-US" altLang="zh-CN" dirty="0"/>
              <a:t>approach,</a:t>
            </a:r>
            <a:r>
              <a:rPr kumimoji="1" lang="zh-CN" altLang="en-US" dirty="0"/>
              <a:t> </a:t>
            </a:r>
            <a:r>
              <a:rPr kumimoji="1" lang="en-US" altLang="zh-CN" dirty="0"/>
              <a:t>we</a:t>
            </a:r>
            <a:r>
              <a:rPr kumimoji="1" lang="zh-CN" altLang="en-US" dirty="0"/>
              <a:t> </a:t>
            </a:r>
            <a:r>
              <a:rPr kumimoji="1" lang="en-US" altLang="zh-CN" dirty="0"/>
              <a:t>see</a:t>
            </a:r>
            <a:r>
              <a:rPr kumimoji="1" lang="zh-CN" altLang="en-US" dirty="0"/>
              <a:t> </a:t>
            </a:r>
            <a:r>
              <a:rPr kumimoji="1" lang="en-US" altLang="zh-CN" dirty="0"/>
              <a:t>that</a:t>
            </a:r>
            <a:r>
              <a:rPr kumimoji="1" lang="zh-CN" altLang="en-US" dirty="0"/>
              <a:t> </a:t>
            </a:r>
            <a:r>
              <a:rPr kumimoji="1" lang="en-US" altLang="zh-CN" dirty="0" err="1"/>
              <a:t>DoppelGANger</a:t>
            </a:r>
            <a:r>
              <a:rPr kumimoji="1" lang="zh-CN" altLang="en-US" dirty="0"/>
              <a:t> </a:t>
            </a:r>
            <a:r>
              <a:rPr kumimoji="1" lang="en-US" altLang="zh-CN" dirty="0"/>
              <a:t>can</a:t>
            </a:r>
            <a:r>
              <a:rPr kumimoji="1" lang="zh-CN" altLang="en-US" dirty="0"/>
              <a:t> </a:t>
            </a:r>
            <a:r>
              <a:rPr kumimoji="1" lang="en-US" altLang="zh-CN" dirty="0"/>
              <a:t>capture</a:t>
            </a:r>
            <a:r>
              <a:rPr kumimoji="1" lang="zh-CN" altLang="en-US" dirty="0"/>
              <a:t> </a:t>
            </a:r>
            <a:r>
              <a:rPr kumimoji="1" lang="en-US" altLang="zh-CN" dirty="0"/>
              <a:t>both</a:t>
            </a:r>
            <a:r>
              <a:rPr kumimoji="1" lang="zh-CN" altLang="en-US" dirty="0"/>
              <a:t> </a:t>
            </a:r>
            <a:r>
              <a:rPr kumimoji="1" lang="en-US" altLang="zh-CN" dirty="0"/>
              <a:t>the</a:t>
            </a:r>
            <a:r>
              <a:rPr kumimoji="1" lang="zh-CN" altLang="en-US" dirty="0"/>
              <a:t> </a:t>
            </a:r>
            <a:r>
              <a:rPr kumimoji="1" lang="en-US" altLang="zh-CN" dirty="0"/>
              <a:t>weekly</a:t>
            </a:r>
            <a:r>
              <a:rPr kumimoji="1" lang="zh-CN" altLang="en-US" dirty="0"/>
              <a:t> </a:t>
            </a:r>
            <a:r>
              <a:rPr kumimoji="1" lang="en-US" altLang="zh-CN" dirty="0"/>
              <a:t>patterns</a:t>
            </a:r>
            <a:r>
              <a:rPr kumimoji="1" lang="zh-CN" altLang="en-US" dirty="0"/>
              <a:t> </a:t>
            </a:r>
            <a:r>
              <a:rPr kumimoji="1" lang="en-US" altLang="zh-CN" dirty="0"/>
              <a:t>and</a:t>
            </a:r>
            <a:r>
              <a:rPr kumimoji="1" lang="zh-CN" altLang="en-US" dirty="0"/>
              <a:t> </a:t>
            </a:r>
            <a:r>
              <a:rPr kumimoji="1" lang="en-US" altLang="zh-CN" dirty="0"/>
              <a:t>annual</a:t>
            </a:r>
            <a:r>
              <a:rPr kumimoji="1" lang="zh-CN" altLang="en-US" dirty="0"/>
              <a:t> </a:t>
            </a:r>
            <a:r>
              <a:rPr kumimoji="1" lang="en-US" altLang="zh-CN" dirty="0"/>
              <a:t>patterns</a:t>
            </a:r>
            <a:r>
              <a:rPr kumimoji="1" lang="zh-CN" altLang="en-US" dirty="0"/>
              <a:t> </a:t>
            </a:r>
            <a:r>
              <a:rPr kumimoji="1" lang="en-US" altLang="zh-CN" dirty="0"/>
              <a:t>well.</a:t>
            </a:r>
            <a:endParaRPr kumimoji="1"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A8D7147-9B68-514F-91D7-8441170085FF}" type="slidenum">
              <a:rPr kumimoji="1" lang="zh-CN" altLang="en-US" smtClean="0"/>
              <a:t>14</a:t>
            </a:fld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1313877135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kumimoji="1" lang="en-US" altLang="zh-CN" dirty="0"/>
              <a:t>Now</a:t>
            </a:r>
            <a:r>
              <a:rPr kumimoji="1" lang="zh-CN" altLang="en-US" dirty="0"/>
              <a:t> </a:t>
            </a:r>
            <a:r>
              <a:rPr kumimoji="1" lang="en-US" altLang="zh-CN" dirty="0"/>
              <a:t>let</a:t>
            </a:r>
            <a:r>
              <a:rPr kumimoji="1" lang="zh-CN" altLang="en-US" dirty="0"/>
              <a:t> </a:t>
            </a:r>
            <a:r>
              <a:rPr kumimoji="1" lang="en-US" altLang="zh-CN" dirty="0"/>
              <a:t>me</a:t>
            </a:r>
            <a:r>
              <a:rPr kumimoji="1" lang="zh-CN" altLang="en-US" dirty="0"/>
              <a:t> </a:t>
            </a:r>
            <a:r>
              <a:rPr kumimoji="1" lang="en-US" altLang="zh-CN" dirty="0"/>
              <a:t>show</a:t>
            </a:r>
            <a:r>
              <a:rPr kumimoji="1" lang="zh-CN" altLang="en-US" dirty="0"/>
              <a:t> </a:t>
            </a:r>
            <a:r>
              <a:rPr kumimoji="1" lang="en-US" altLang="zh-CN" dirty="0"/>
              <a:t>you</a:t>
            </a:r>
            <a:r>
              <a:rPr kumimoji="1" lang="zh-CN" altLang="en-US" dirty="0"/>
              <a:t> </a:t>
            </a:r>
            <a:r>
              <a:rPr kumimoji="1" lang="en-US" altLang="zh-CN" dirty="0"/>
              <a:t>some</a:t>
            </a:r>
            <a:r>
              <a:rPr kumimoji="1" lang="zh-CN" altLang="en-US" dirty="0"/>
              <a:t> </a:t>
            </a:r>
            <a:r>
              <a:rPr kumimoji="1" lang="en-US" altLang="zh-CN" dirty="0"/>
              <a:t>more</a:t>
            </a:r>
            <a:r>
              <a:rPr kumimoji="1" lang="zh-CN" altLang="en-US" dirty="0"/>
              <a:t> </a:t>
            </a:r>
            <a:r>
              <a:rPr kumimoji="1" lang="en-US" altLang="zh-CN" dirty="0"/>
              <a:t>fidelity</a:t>
            </a:r>
            <a:r>
              <a:rPr kumimoji="1" lang="zh-CN" altLang="en-US" dirty="0"/>
              <a:t> </a:t>
            </a:r>
            <a:r>
              <a:rPr kumimoji="1" lang="en-US" altLang="zh-CN" dirty="0"/>
              <a:t>evaluation</a:t>
            </a:r>
            <a:r>
              <a:rPr kumimoji="1" lang="zh-CN" altLang="en-US" dirty="0"/>
              <a:t> </a:t>
            </a:r>
            <a:r>
              <a:rPr kumimoji="1" lang="en-US" altLang="zh-CN" dirty="0"/>
              <a:t>results.</a:t>
            </a:r>
            <a:r>
              <a:rPr kumimoji="1" lang="zh-CN" altLang="en-US" dirty="0"/>
              <a:t> </a:t>
            </a: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A8D7147-9B68-514F-91D7-8441170085FF}" type="slidenum">
              <a:rPr kumimoji="1" lang="zh-CN" altLang="en-US" smtClean="0"/>
              <a:t>15</a:t>
            </a:fld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3294525799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So what is a packet trace? Packet trace can be defined as a timestamped sequence of packets captured on a computer network with a sniffer or similar tools (e.g., </a:t>
            </a:r>
            <a:r>
              <a:rPr lang="en-US" dirty="0" err="1"/>
              <a:t>tcpdump</a:t>
            </a:r>
            <a:r>
              <a:rPr lang="en-US" dirty="0"/>
              <a:t>).</a:t>
            </a:r>
          </a:p>
          <a:p>
            <a:endParaRPr lang="en-US" dirty="0"/>
          </a:p>
          <a:p>
            <a:r>
              <a:rPr lang="en-US" dirty="0"/>
              <a:t>The screenshot here shows a small part of a sample packet trace that is displayed by Wireshark. </a:t>
            </a:r>
          </a:p>
          <a:p>
            <a:endParaRPr lang="en-US" dirty="0"/>
          </a:p>
          <a:p>
            <a:r>
              <a:rPr lang="en-US" dirty="0"/>
              <a:t>Here each row represents a separate packet that contains different fields of values, e.g., protocol, timestamp, source </a:t>
            </a:r>
            <a:r>
              <a:rPr lang="en-US" dirty="0" err="1"/>
              <a:t>ip</a:t>
            </a:r>
            <a:r>
              <a:rPr lang="en-US" dirty="0"/>
              <a:t> address, destination </a:t>
            </a:r>
            <a:r>
              <a:rPr lang="en-US" dirty="0" err="1"/>
              <a:t>ip</a:t>
            </a:r>
            <a:r>
              <a:rPr lang="en-US" dirty="0"/>
              <a:t> address, length of the packet and other fields we do not show here.</a:t>
            </a:r>
          </a:p>
          <a:p>
            <a:endParaRPr lang="en-US" dirty="0"/>
          </a:p>
          <a:p>
            <a:r>
              <a:rPr lang="en-US" dirty="0"/>
              <a:t>Note that the packets</a:t>
            </a:r>
            <a:r>
              <a:rPr lang="zh-CN" altLang="en-US" dirty="0"/>
              <a:t> </a:t>
            </a:r>
            <a:r>
              <a:rPr lang="en-US" altLang="zh-CN" dirty="0"/>
              <a:t>here</a:t>
            </a:r>
            <a:r>
              <a:rPr lang="en-US" dirty="0"/>
              <a:t> are collected and aligned in a t</a:t>
            </a:r>
            <a:r>
              <a:rPr lang="en-US" altLang="zh-CN" dirty="0"/>
              <a:t>ime</a:t>
            </a:r>
            <a:r>
              <a:rPr lang="zh-CN" altLang="en-US" dirty="0"/>
              <a:t> </a:t>
            </a:r>
            <a:r>
              <a:rPr lang="en-US" altLang="zh-CN" dirty="0"/>
              <a:t>sequence</a:t>
            </a:r>
            <a:r>
              <a:rPr lang="zh-CN" altLang="en-US" dirty="0"/>
              <a:t> </a:t>
            </a:r>
            <a:r>
              <a:rPr lang="en-US" altLang="zh-CN" dirty="0"/>
              <a:t>which</a:t>
            </a:r>
            <a:r>
              <a:rPr lang="zh-CN" altLang="en-US" dirty="0"/>
              <a:t> </a:t>
            </a:r>
            <a:r>
              <a:rPr lang="en-US" altLang="zh-CN" dirty="0"/>
              <a:t>matches</a:t>
            </a:r>
            <a:r>
              <a:rPr lang="zh-CN" altLang="en-US" dirty="0"/>
              <a:t> </a:t>
            </a:r>
            <a:r>
              <a:rPr lang="en-US" altLang="zh-CN" dirty="0"/>
              <a:t>the</a:t>
            </a:r>
            <a:r>
              <a:rPr lang="zh-CN" altLang="en-US" dirty="0"/>
              <a:t> </a:t>
            </a:r>
            <a:r>
              <a:rPr lang="en-US" altLang="zh-CN" dirty="0"/>
              <a:t>definition</a:t>
            </a:r>
            <a:r>
              <a:rPr lang="zh-CN" altLang="en-US" dirty="0"/>
              <a:t> </a:t>
            </a:r>
            <a:r>
              <a:rPr lang="en-US" altLang="zh-CN" dirty="0"/>
              <a:t>of</a:t>
            </a:r>
            <a:r>
              <a:rPr lang="zh-CN" altLang="en-US" dirty="0"/>
              <a:t> </a:t>
            </a:r>
            <a:r>
              <a:rPr lang="en-US" altLang="zh-CN" dirty="0"/>
              <a:t>a</a:t>
            </a:r>
            <a:r>
              <a:rPr lang="zh-CN" altLang="en-US" dirty="0"/>
              <a:t> </a:t>
            </a:r>
            <a:r>
              <a:rPr lang="en-US" altLang="zh-CN" dirty="0"/>
              <a:t>packet</a:t>
            </a:r>
            <a:r>
              <a:rPr lang="zh-CN" altLang="en-US" dirty="0"/>
              <a:t> </a:t>
            </a:r>
            <a:r>
              <a:rPr lang="en-US" altLang="zh-CN" dirty="0"/>
              <a:t>trace.</a:t>
            </a:r>
            <a:endParaRPr lang="en-US" dirty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02ABE24-ED2C-3940-9D59-5790B45B6983}" type="slidenum">
              <a:rPr lang="en-US" smtClean="0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5376918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emf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emf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2" Type="http://schemas.openxmlformats.org/officeDocument/2006/relationships/image" Target="../media/image5.jp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.png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 Slide">
    <p:bg>
      <p:bgPr>
        <a:solidFill>
          <a:srgbClr val="221F2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">
            <a:extLst>
              <a:ext uri="{FF2B5EF4-FFF2-40B4-BE49-F238E27FC236}">
                <a16:creationId xmlns:a16="http://schemas.microsoft.com/office/drawing/2014/main" id="{6F4FA687-F60B-BC3A-D7A8-6F4523AF630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 userDrawn="1"/>
        </p:nvGrpSpPr>
        <p:grpSpPr>
          <a:xfrm>
            <a:off x="548218" y="1974220"/>
            <a:ext cx="8644270" cy="2377440"/>
            <a:chOff x="565848" y="2240280"/>
            <a:chExt cx="8872230" cy="2377440"/>
          </a:xfrm>
        </p:grpSpPr>
        <p:sp>
          <p:nvSpPr>
            <p:cNvPr id="10" name="Rectangle">
              <a:extLst>
                <a:ext uri="{FF2B5EF4-FFF2-40B4-BE49-F238E27FC236}">
                  <a16:creationId xmlns:a16="http://schemas.microsoft.com/office/drawing/2014/main" id="{BF21F3A3-93C1-5149-0930-09CBE88BD32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 userDrawn="1"/>
          </p:nvSpPr>
          <p:spPr>
            <a:xfrm>
              <a:off x="565848" y="2240280"/>
              <a:ext cx="8872230" cy="2377440"/>
            </a:xfrm>
            <a:prstGeom prst="rect">
              <a:avLst/>
            </a:prstGeom>
            <a:noFill/>
            <a:ln w="19050" cap="flat">
              <a:solidFill>
                <a:srgbClr val="FFCC01"/>
              </a:solidFill>
              <a:miter lim="800000"/>
            </a:ln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00000"/>
                </a:lnSpc>
              </a:pPr>
              <a:endParaRPr lang="en-US" sz="1600"/>
            </a:p>
          </p:txBody>
        </p:sp>
        <p:cxnSp>
          <p:nvCxnSpPr>
            <p:cNvPr id="12" name="Line">
              <a:extLst>
                <a:ext uri="{FF2B5EF4-FFF2-40B4-BE49-F238E27FC236}">
                  <a16:creationId xmlns:a16="http://schemas.microsoft.com/office/drawing/2014/main" id="{7EE4A926-6B61-0880-E206-8C2FB773EAE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 userDrawn="1"/>
          </p:nvCxnSpPr>
          <p:spPr>
            <a:xfrm>
              <a:off x="565848" y="3931920"/>
              <a:ext cx="8872230" cy="0"/>
            </a:xfrm>
            <a:prstGeom prst="line">
              <a:avLst/>
            </a:prstGeom>
            <a:ln w="19050" cap="flat">
              <a:solidFill>
                <a:srgbClr val="FFCC01"/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rgbClr val="000000"/>
            </a:effectRef>
            <a:fontRef idx="minor">
              <a:schemeClr val="lt1"/>
            </a:fontRef>
          </p:style>
        </p:cxnSp>
      </p:grpSp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738966" y="2202820"/>
            <a:ext cx="8334393" cy="1325880"/>
          </a:xfrm>
        </p:spPr>
        <p:txBody>
          <a:bodyPr anchor="t" anchorCtr="0"/>
          <a:lstStyle>
            <a:lvl1pPr algn="l">
              <a:lnSpc>
                <a:spcPct val="80000"/>
              </a:lnSpc>
              <a:defRPr sz="3600"/>
            </a:lvl1pPr>
          </a:lstStyle>
          <a:p>
            <a:r>
              <a:rPr kumimoji="0" lang="en-US" sz="3600" b="0" i="0" u="none" strike="noStrike" kern="1200" cap="all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j-ea"/>
                <a:cs typeface="+mj-cs"/>
              </a:rPr>
              <a:t>PRESENTATION TITLE</a:t>
            </a:r>
            <a:br>
              <a:rPr kumimoji="0" lang="en-US" sz="3600" b="0" i="0" u="none" strike="noStrike" kern="1200" cap="all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j-ea"/>
                <a:cs typeface="+mj-cs"/>
              </a:rPr>
            </a:br>
            <a:r>
              <a:rPr kumimoji="0" lang="en-US" sz="3600" b="0" i="0" u="none" strike="noStrike" kern="1200" cap="all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j-ea"/>
                <a:cs typeface="+mj-cs"/>
              </a:rPr>
              <a:t>PRESENTATION TITLE</a:t>
            </a:r>
            <a:br>
              <a:rPr kumimoji="0" lang="en-US" sz="3600" b="0" i="0" u="none" strike="noStrike" kern="1200" cap="all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j-ea"/>
                <a:cs typeface="+mj-cs"/>
              </a:rPr>
            </a:br>
            <a:r>
              <a:rPr kumimoji="0" lang="en-US" sz="3600" b="0" i="0" u="none" strike="noStrike" kern="1200" cap="all" spc="0" normalizeH="0" baseline="0" noProof="0" dirty="0">
                <a:ln>
                  <a:noFill/>
                </a:ln>
                <a:solidFill>
                  <a:srgbClr val="FFCC01"/>
                </a:solidFill>
                <a:effectLst/>
                <a:uLnTx/>
                <a:uFillTx/>
                <a:latin typeface="Arial"/>
                <a:ea typeface="+mj-ea"/>
                <a:cs typeface="+mj-cs"/>
              </a:rPr>
              <a:t>THREE LINES MAX</a:t>
            </a:r>
            <a:endParaRPr lang="en-US" dirty="0"/>
          </a:p>
        </p:txBody>
      </p:sp>
      <p:sp>
        <p:nvSpPr>
          <p:cNvPr id="20" name="Date Placeholder 19">
            <a:extLst>
              <a:ext uri="{FF2B5EF4-FFF2-40B4-BE49-F238E27FC236}">
                <a16:creationId xmlns:a16="http://schemas.microsoft.com/office/drawing/2014/main" id="{39F9F092-1A2E-3BC5-0D99-EE4B132543F8}"/>
              </a:ext>
            </a:extLst>
          </p:cNvPr>
          <p:cNvSpPr>
            <a:spLocks noGrp="1"/>
          </p:cNvSpPr>
          <p:nvPr>
            <p:ph type="dt" sz="half" idx="49"/>
          </p:nvPr>
        </p:nvSpPr>
        <p:spPr/>
        <p:txBody>
          <a:bodyPr/>
          <a:lstStyle/>
          <a:p>
            <a:fld id="{7A3E0868-4E26-4CDC-8A56-D70E2D8B12FE}" type="datetime3">
              <a:rPr lang="en-US" smtClean="0"/>
              <a:t>24 November 2023</a:t>
            </a:fld>
            <a:endParaRPr lang="en-US" dirty="0"/>
          </a:p>
        </p:txBody>
      </p:sp>
      <p:sp>
        <p:nvSpPr>
          <p:cNvPr id="21" name="Slide Number Placeholder 20">
            <a:extLst>
              <a:ext uri="{FF2B5EF4-FFF2-40B4-BE49-F238E27FC236}">
                <a16:creationId xmlns:a16="http://schemas.microsoft.com/office/drawing/2014/main" id="{4D3DAC6A-DFDF-B313-4DB4-FA56B489F422}"/>
              </a:ext>
            </a:extLst>
          </p:cNvPr>
          <p:cNvSpPr>
            <a:spLocks noGrp="1"/>
          </p:cNvSpPr>
          <p:nvPr>
            <p:ph type="sldNum" sz="quarter" idx="50"/>
          </p:nvPr>
        </p:nvSpPr>
        <p:spPr/>
        <p:txBody>
          <a:bodyPr/>
          <a:lstStyle/>
          <a:p>
            <a:fld id="{64E5BE4B-2FBF-4174-9E62-85FAD1CB43A6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3" name="Text Placeholder 30">
            <a:extLst>
              <a:ext uri="{FF2B5EF4-FFF2-40B4-BE49-F238E27FC236}">
                <a16:creationId xmlns:a16="http://schemas.microsoft.com/office/drawing/2014/main" id="{FC933DC4-3663-15AC-8A64-D7573EE2EC9F}"/>
              </a:ext>
            </a:extLst>
          </p:cNvPr>
          <p:cNvSpPr>
            <a:spLocks noGrp="1"/>
          </p:cNvSpPr>
          <p:nvPr>
            <p:ph type="body" sz="quarter" idx="39" hasCustomPrompt="1"/>
          </p:nvPr>
        </p:nvSpPr>
        <p:spPr>
          <a:xfrm>
            <a:off x="547688" y="5133530"/>
            <a:ext cx="1335568" cy="138499"/>
          </a:xfrm>
          <a:prstGeom prst="rect">
            <a:avLst/>
          </a:prstGeom>
          <a:solidFill>
            <a:schemeClr val="tx1">
              <a:alpha val="93000"/>
            </a:schemeClr>
          </a:solidFill>
          <a:ln w="3175">
            <a:solidFill>
              <a:schemeClr val="tx1"/>
            </a:solidFill>
          </a:ln>
        </p:spPr>
        <p:txBody>
          <a:bodyPr wrap="square" lIns="91440" tIns="0" rIns="0" bIns="0" anchor="ctr" anchorCtr="0">
            <a:spAutoFit/>
          </a:bodyPr>
          <a:lstStyle>
            <a:lvl1pPr marL="0" indent="0" algn="l">
              <a:lnSpc>
                <a:spcPct val="100000"/>
              </a:lnSpc>
              <a:spcBef>
                <a:spcPts val="0"/>
              </a:spcBef>
              <a:buNone/>
              <a:defRPr sz="900" b="0" baseline="0">
                <a:solidFill>
                  <a:schemeClr val="bg1"/>
                </a:solidFill>
                <a:latin typeface="+mn-lt"/>
                <a:cs typeface="Arial Bold" panose="020B0704020202020204" pitchFamily="34" charset="0"/>
              </a:defRPr>
            </a:lvl1pPr>
            <a:lvl2pPr marL="457178" indent="0">
              <a:buNone/>
              <a:defRPr sz="1000">
                <a:latin typeface="Arial Bold" panose="020B0704020202020204" pitchFamily="34" charset="0"/>
                <a:cs typeface="Arial Bold" panose="020B0704020202020204" pitchFamily="34" charset="0"/>
              </a:defRPr>
            </a:lvl2pPr>
            <a:lvl3pPr marL="914354" indent="0">
              <a:buNone/>
              <a:defRPr sz="1000">
                <a:latin typeface="Arial Bold" panose="020B0704020202020204" pitchFamily="34" charset="0"/>
                <a:cs typeface="Arial Bold" panose="020B0704020202020204" pitchFamily="34" charset="0"/>
              </a:defRPr>
            </a:lvl3pPr>
            <a:lvl4pPr marL="1371532" indent="0">
              <a:buNone/>
              <a:defRPr sz="1000">
                <a:latin typeface="Arial Bold" panose="020B0704020202020204" pitchFamily="34" charset="0"/>
                <a:cs typeface="Arial Bold" panose="020B0704020202020204" pitchFamily="34" charset="0"/>
              </a:defRPr>
            </a:lvl4pPr>
            <a:lvl5pPr marL="1828709" indent="0">
              <a:buNone/>
              <a:defRPr sz="1000">
                <a:latin typeface="Arial Bold" panose="020B0704020202020204" pitchFamily="34" charset="0"/>
                <a:cs typeface="Arial Bold" panose="020B0704020202020204" pitchFamily="34" charset="0"/>
              </a:defRPr>
            </a:lvl5pPr>
          </a:lstStyle>
          <a:p>
            <a:pPr lvl="0"/>
            <a:r>
              <a:rPr lang="en-US" dirty="0"/>
              <a:t>Controlled by: </a:t>
            </a:r>
          </a:p>
        </p:txBody>
      </p:sp>
      <p:sp>
        <p:nvSpPr>
          <p:cNvPr id="22" name="Text Placeholder 30">
            <a:extLst>
              <a:ext uri="{FF2B5EF4-FFF2-40B4-BE49-F238E27FC236}">
                <a16:creationId xmlns:a16="http://schemas.microsoft.com/office/drawing/2014/main" id="{1FE393D1-D968-8D71-45F7-5B4A7CEF5CF9}"/>
              </a:ext>
            </a:extLst>
          </p:cNvPr>
          <p:cNvSpPr>
            <a:spLocks noGrp="1"/>
          </p:cNvSpPr>
          <p:nvPr>
            <p:ph type="body" sz="quarter" idx="40" hasCustomPrompt="1"/>
          </p:nvPr>
        </p:nvSpPr>
        <p:spPr>
          <a:xfrm>
            <a:off x="547688" y="4952738"/>
            <a:ext cx="1335568" cy="138499"/>
          </a:xfrm>
          <a:prstGeom prst="rect">
            <a:avLst/>
          </a:prstGeom>
          <a:solidFill>
            <a:schemeClr val="tx1">
              <a:alpha val="93000"/>
            </a:schemeClr>
          </a:solidFill>
          <a:ln w="3175">
            <a:solidFill>
              <a:schemeClr val="tx1"/>
            </a:solidFill>
          </a:ln>
        </p:spPr>
        <p:txBody>
          <a:bodyPr wrap="square" lIns="91440" tIns="0" rIns="0" bIns="0" anchor="ctr" anchorCtr="0">
            <a:spAutoFit/>
          </a:bodyPr>
          <a:lstStyle>
            <a:lvl1pPr marL="0" indent="0" algn="l">
              <a:lnSpc>
                <a:spcPct val="100000"/>
              </a:lnSpc>
              <a:spcBef>
                <a:spcPts val="0"/>
              </a:spcBef>
              <a:buNone/>
              <a:defRPr sz="900" b="0" baseline="0">
                <a:solidFill>
                  <a:schemeClr val="bg1"/>
                </a:solidFill>
                <a:latin typeface="+mn-lt"/>
                <a:cs typeface="Arial Bold" panose="020B0704020202020204" pitchFamily="34" charset="0"/>
              </a:defRPr>
            </a:lvl1pPr>
            <a:lvl2pPr marL="457178" indent="0">
              <a:buNone/>
              <a:defRPr sz="1000">
                <a:latin typeface="Arial Bold" panose="020B0704020202020204" pitchFamily="34" charset="0"/>
                <a:cs typeface="Arial Bold" panose="020B0704020202020204" pitchFamily="34" charset="0"/>
              </a:defRPr>
            </a:lvl2pPr>
            <a:lvl3pPr marL="914354" indent="0">
              <a:buNone/>
              <a:defRPr sz="1000">
                <a:latin typeface="Arial Bold" panose="020B0704020202020204" pitchFamily="34" charset="0"/>
                <a:cs typeface="Arial Bold" panose="020B0704020202020204" pitchFamily="34" charset="0"/>
              </a:defRPr>
            </a:lvl3pPr>
            <a:lvl4pPr marL="1371532" indent="0">
              <a:buNone/>
              <a:defRPr sz="1000">
                <a:latin typeface="Arial Bold" panose="020B0704020202020204" pitchFamily="34" charset="0"/>
                <a:cs typeface="Arial Bold" panose="020B0704020202020204" pitchFamily="34" charset="0"/>
              </a:defRPr>
            </a:lvl4pPr>
            <a:lvl5pPr marL="1828709" indent="0">
              <a:buNone/>
              <a:defRPr sz="1000">
                <a:latin typeface="Arial Bold" panose="020B0704020202020204" pitchFamily="34" charset="0"/>
                <a:cs typeface="Arial Bold" panose="020B0704020202020204" pitchFamily="34" charset="0"/>
              </a:defRPr>
            </a:lvl5pPr>
          </a:lstStyle>
          <a:p>
            <a:pPr lvl="0"/>
            <a:r>
              <a:rPr lang="en-US" dirty="0"/>
              <a:t>Controlled by: </a:t>
            </a:r>
          </a:p>
        </p:txBody>
      </p:sp>
      <p:sp>
        <p:nvSpPr>
          <p:cNvPr id="23" name="Text Placeholder 30">
            <a:extLst>
              <a:ext uri="{FF2B5EF4-FFF2-40B4-BE49-F238E27FC236}">
                <a16:creationId xmlns:a16="http://schemas.microsoft.com/office/drawing/2014/main" id="{DF69BC8A-AD59-63A3-64A2-27F7496859F1}"/>
              </a:ext>
            </a:extLst>
          </p:cNvPr>
          <p:cNvSpPr>
            <a:spLocks noGrp="1"/>
          </p:cNvSpPr>
          <p:nvPr>
            <p:ph type="body" sz="quarter" idx="41" hasCustomPrompt="1"/>
          </p:nvPr>
        </p:nvSpPr>
        <p:spPr>
          <a:xfrm>
            <a:off x="547688" y="5314322"/>
            <a:ext cx="1335568" cy="138499"/>
          </a:xfrm>
          <a:prstGeom prst="rect">
            <a:avLst/>
          </a:prstGeom>
          <a:solidFill>
            <a:schemeClr val="tx1">
              <a:alpha val="93000"/>
            </a:schemeClr>
          </a:solidFill>
          <a:ln w="3175">
            <a:solidFill>
              <a:schemeClr val="tx1"/>
            </a:solidFill>
          </a:ln>
        </p:spPr>
        <p:txBody>
          <a:bodyPr wrap="square" lIns="91440" tIns="0" rIns="0" bIns="0" anchor="ctr" anchorCtr="0">
            <a:spAutoFit/>
          </a:bodyPr>
          <a:lstStyle>
            <a:lvl1pPr marL="0" indent="0" algn="l">
              <a:lnSpc>
                <a:spcPct val="100000"/>
              </a:lnSpc>
              <a:spcBef>
                <a:spcPts val="0"/>
              </a:spcBef>
              <a:buNone/>
              <a:defRPr sz="900" b="0" baseline="0">
                <a:solidFill>
                  <a:schemeClr val="bg1"/>
                </a:solidFill>
                <a:latin typeface="+mn-lt"/>
                <a:cs typeface="Arial Bold" panose="020B0704020202020204" pitchFamily="34" charset="0"/>
              </a:defRPr>
            </a:lvl1pPr>
            <a:lvl2pPr marL="457178" indent="0">
              <a:buNone/>
              <a:defRPr sz="1000">
                <a:latin typeface="Arial Bold" panose="020B0704020202020204" pitchFamily="34" charset="0"/>
                <a:cs typeface="Arial Bold" panose="020B0704020202020204" pitchFamily="34" charset="0"/>
              </a:defRPr>
            </a:lvl2pPr>
            <a:lvl3pPr marL="914354" indent="0">
              <a:buNone/>
              <a:defRPr sz="1000">
                <a:latin typeface="Arial Bold" panose="020B0704020202020204" pitchFamily="34" charset="0"/>
                <a:cs typeface="Arial Bold" panose="020B0704020202020204" pitchFamily="34" charset="0"/>
              </a:defRPr>
            </a:lvl3pPr>
            <a:lvl4pPr marL="1371532" indent="0">
              <a:buNone/>
              <a:defRPr sz="1000">
                <a:latin typeface="Arial Bold" panose="020B0704020202020204" pitchFamily="34" charset="0"/>
                <a:cs typeface="Arial Bold" panose="020B0704020202020204" pitchFamily="34" charset="0"/>
              </a:defRPr>
            </a:lvl4pPr>
            <a:lvl5pPr marL="1828709" indent="0">
              <a:buNone/>
              <a:defRPr sz="1000">
                <a:latin typeface="Arial Bold" panose="020B0704020202020204" pitchFamily="34" charset="0"/>
                <a:cs typeface="Arial Bold" panose="020B0704020202020204" pitchFamily="34" charset="0"/>
              </a:defRPr>
            </a:lvl5pPr>
          </a:lstStyle>
          <a:p>
            <a:pPr lvl="0"/>
            <a:r>
              <a:rPr lang="en-US" dirty="0"/>
              <a:t>CUI Category: </a:t>
            </a:r>
          </a:p>
        </p:txBody>
      </p:sp>
      <p:sp>
        <p:nvSpPr>
          <p:cNvPr id="24" name="Text Placeholder 30">
            <a:extLst>
              <a:ext uri="{FF2B5EF4-FFF2-40B4-BE49-F238E27FC236}">
                <a16:creationId xmlns:a16="http://schemas.microsoft.com/office/drawing/2014/main" id="{EDE4793B-EE3D-A719-6990-5D9F67CBAF13}"/>
              </a:ext>
            </a:extLst>
          </p:cNvPr>
          <p:cNvSpPr>
            <a:spLocks noGrp="1"/>
          </p:cNvSpPr>
          <p:nvPr>
            <p:ph type="body" sz="quarter" idx="42" hasCustomPrompt="1"/>
          </p:nvPr>
        </p:nvSpPr>
        <p:spPr>
          <a:xfrm>
            <a:off x="547688" y="5495114"/>
            <a:ext cx="1335568" cy="138499"/>
          </a:xfrm>
          <a:prstGeom prst="rect">
            <a:avLst/>
          </a:prstGeom>
          <a:solidFill>
            <a:schemeClr val="tx1">
              <a:alpha val="93000"/>
            </a:schemeClr>
          </a:solidFill>
          <a:ln w="3175">
            <a:solidFill>
              <a:schemeClr val="tx1"/>
            </a:solidFill>
          </a:ln>
        </p:spPr>
        <p:txBody>
          <a:bodyPr wrap="square" lIns="91440" tIns="0" rIns="0" bIns="0" anchor="ctr" anchorCtr="0">
            <a:spAutoFit/>
          </a:bodyPr>
          <a:lstStyle>
            <a:lvl1pPr marL="0" indent="0" algn="l">
              <a:lnSpc>
                <a:spcPct val="100000"/>
              </a:lnSpc>
              <a:spcBef>
                <a:spcPts val="0"/>
              </a:spcBef>
              <a:buNone/>
              <a:defRPr sz="900" b="0" baseline="0">
                <a:solidFill>
                  <a:schemeClr val="bg1"/>
                </a:solidFill>
                <a:latin typeface="+mn-lt"/>
                <a:cs typeface="Arial Bold" panose="020B0704020202020204" pitchFamily="34" charset="0"/>
              </a:defRPr>
            </a:lvl1pPr>
            <a:lvl2pPr marL="457178" indent="0">
              <a:buNone/>
              <a:defRPr sz="1000">
                <a:latin typeface="Arial Bold" panose="020B0704020202020204" pitchFamily="34" charset="0"/>
                <a:cs typeface="Arial Bold" panose="020B0704020202020204" pitchFamily="34" charset="0"/>
              </a:defRPr>
            </a:lvl2pPr>
            <a:lvl3pPr marL="914354" indent="0">
              <a:buNone/>
              <a:defRPr sz="1000">
                <a:latin typeface="Arial Bold" panose="020B0704020202020204" pitchFamily="34" charset="0"/>
                <a:cs typeface="Arial Bold" panose="020B0704020202020204" pitchFamily="34" charset="0"/>
              </a:defRPr>
            </a:lvl3pPr>
            <a:lvl4pPr marL="1371532" indent="0">
              <a:buNone/>
              <a:defRPr sz="1000">
                <a:latin typeface="Arial Bold" panose="020B0704020202020204" pitchFamily="34" charset="0"/>
                <a:cs typeface="Arial Bold" panose="020B0704020202020204" pitchFamily="34" charset="0"/>
              </a:defRPr>
            </a:lvl4pPr>
            <a:lvl5pPr marL="1828709" indent="0">
              <a:buNone/>
              <a:defRPr sz="1000">
                <a:latin typeface="Arial Bold" panose="020B0704020202020204" pitchFamily="34" charset="0"/>
                <a:cs typeface="Arial Bold" panose="020B0704020202020204" pitchFamily="34" charset="0"/>
              </a:defRPr>
            </a:lvl5pPr>
          </a:lstStyle>
          <a:p>
            <a:pPr lvl="0"/>
            <a:r>
              <a:rPr lang="en-US" dirty="0"/>
              <a:t>Distribution Statement: </a:t>
            </a:r>
          </a:p>
        </p:txBody>
      </p:sp>
      <p:sp>
        <p:nvSpPr>
          <p:cNvPr id="25" name="Text Placeholder 30">
            <a:extLst>
              <a:ext uri="{FF2B5EF4-FFF2-40B4-BE49-F238E27FC236}">
                <a16:creationId xmlns:a16="http://schemas.microsoft.com/office/drawing/2014/main" id="{A24EE18E-6DA7-CB84-1F21-8DF1C7482384}"/>
              </a:ext>
            </a:extLst>
          </p:cNvPr>
          <p:cNvSpPr>
            <a:spLocks noGrp="1"/>
          </p:cNvSpPr>
          <p:nvPr>
            <p:ph type="body" sz="quarter" idx="43" hasCustomPrompt="1"/>
          </p:nvPr>
        </p:nvSpPr>
        <p:spPr>
          <a:xfrm>
            <a:off x="547688" y="5675906"/>
            <a:ext cx="1335568" cy="138499"/>
          </a:xfrm>
          <a:prstGeom prst="rect">
            <a:avLst/>
          </a:prstGeom>
          <a:solidFill>
            <a:schemeClr val="tx1">
              <a:alpha val="93000"/>
            </a:schemeClr>
          </a:solidFill>
          <a:ln w="3175">
            <a:solidFill>
              <a:schemeClr val="tx1"/>
            </a:solidFill>
          </a:ln>
        </p:spPr>
        <p:txBody>
          <a:bodyPr wrap="square" lIns="91440" tIns="0" rIns="0" bIns="0" anchor="ctr" anchorCtr="0">
            <a:spAutoFit/>
          </a:bodyPr>
          <a:lstStyle>
            <a:lvl1pPr marL="0" indent="0" algn="l">
              <a:lnSpc>
                <a:spcPct val="100000"/>
              </a:lnSpc>
              <a:spcBef>
                <a:spcPts val="0"/>
              </a:spcBef>
              <a:buNone/>
              <a:defRPr sz="900" b="0" baseline="0">
                <a:solidFill>
                  <a:schemeClr val="bg1"/>
                </a:solidFill>
                <a:latin typeface="+mn-lt"/>
                <a:cs typeface="Arial Bold" panose="020B0704020202020204" pitchFamily="34" charset="0"/>
              </a:defRPr>
            </a:lvl1pPr>
            <a:lvl2pPr marL="457178" indent="0">
              <a:buNone/>
              <a:defRPr sz="1000">
                <a:latin typeface="Arial Bold" panose="020B0704020202020204" pitchFamily="34" charset="0"/>
                <a:cs typeface="Arial Bold" panose="020B0704020202020204" pitchFamily="34" charset="0"/>
              </a:defRPr>
            </a:lvl2pPr>
            <a:lvl3pPr marL="914354" indent="0">
              <a:buNone/>
              <a:defRPr sz="1000">
                <a:latin typeface="Arial Bold" panose="020B0704020202020204" pitchFamily="34" charset="0"/>
                <a:cs typeface="Arial Bold" panose="020B0704020202020204" pitchFamily="34" charset="0"/>
              </a:defRPr>
            </a:lvl3pPr>
            <a:lvl4pPr marL="1371532" indent="0">
              <a:buNone/>
              <a:defRPr sz="1000">
                <a:latin typeface="Arial Bold" panose="020B0704020202020204" pitchFamily="34" charset="0"/>
                <a:cs typeface="Arial Bold" panose="020B0704020202020204" pitchFamily="34" charset="0"/>
              </a:defRPr>
            </a:lvl4pPr>
            <a:lvl5pPr marL="1828709" indent="0">
              <a:buNone/>
              <a:defRPr sz="1000">
                <a:latin typeface="Arial Bold" panose="020B0704020202020204" pitchFamily="34" charset="0"/>
                <a:cs typeface="Arial Bold" panose="020B0704020202020204" pitchFamily="34" charset="0"/>
              </a:defRPr>
            </a:lvl5pPr>
          </a:lstStyle>
          <a:p>
            <a:pPr lvl="0"/>
            <a:r>
              <a:rPr lang="en-US" dirty="0"/>
              <a:t>POC: </a:t>
            </a:r>
          </a:p>
        </p:txBody>
      </p:sp>
      <p:sp>
        <p:nvSpPr>
          <p:cNvPr id="26" name="Text Placeholder 30">
            <a:extLst>
              <a:ext uri="{FF2B5EF4-FFF2-40B4-BE49-F238E27FC236}">
                <a16:creationId xmlns:a16="http://schemas.microsoft.com/office/drawing/2014/main" id="{AAEE65B4-7FC0-51E0-61A9-DA039122F268}"/>
              </a:ext>
            </a:extLst>
          </p:cNvPr>
          <p:cNvSpPr>
            <a:spLocks noGrp="1"/>
          </p:cNvSpPr>
          <p:nvPr>
            <p:ph type="body" sz="quarter" idx="44"/>
          </p:nvPr>
        </p:nvSpPr>
        <p:spPr>
          <a:xfrm>
            <a:off x="1981200" y="5133530"/>
            <a:ext cx="3124934" cy="138499"/>
          </a:xfrm>
          <a:prstGeom prst="rect">
            <a:avLst/>
          </a:prstGeom>
          <a:solidFill>
            <a:schemeClr val="tx1">
              <a:alpha val="93000"/>
            </a:schemeClr>
          </a:solidFill>
          <a:ln w="3175">
            <a:solidFill>
              <a:schemeClr val="tx1"/>
            </a:solidFill>
          </a:ln>
        </p:spPr>
        <p:txBody>
          <a:bodyPr wrap="square" lIns="91440" tIns="0" rIns="365760" bIns="0" anchor="ctr" anchorCtr="0">
            <a:spAutoFit/>
          </a:bodyPr>
          <a:lstStyle>
            <a:lvl1pPr marL="0" indent="0" algn="l">
              <a:lnSpc>
                <a:spcPct val="100000"/>
              </a:lnSpc>
              <a:spcBef>
                <a:spcPts val="0"/>
              </a:spcBef>
              <a:buNone/>
              <a:defRPr sz="900" b="0" baseline="0">
                <a:solidFill>
                  <a:schemeClr val="bg1"/>
                </a:solidFill>
                <a:latin typeface="+mn-lt"/>
                <a:cs typeface="Arial Bold" panose="020B0704020202020204" pitchFamily="34" charset="0"/>
              </a:defRPr>
            </a:lvl1pPr>
            <a:lvl2pPr marL="457178" indent="0">
              <a:buNone/>
              <a:defRPr sz="1000">
                <a:latin typeface="Arial Bold" panose="020B0704020202020204" pitchFamily="34" charset="0"/>
                <a:cs typeface="Arial Bold" panose="020B0704020202020204" pitchFamily="34" charset="0"/>
              </a:defRPr>
            </a:lvl2pPr>
            <a:lvl3pPr marL="914354" indent="0">
              <a:buNone/>
              <a:defRPr sz="1000">
                <a:latin typeface="Arial Bold" panose="020B0704020202020204" pitchFamily="34" charset="0"/>
                <a:cs typeface="Arial Bold" panose="020B0704020202020204" pitchFamily="34" charset="0"/>
              </a:defRPr>
            </a:lvl3pPr>
            <a:lvl4pPr marL="1371532" indent="0">
              <a:buNone/>
              <a:defRPr sz="1000">
                <a:latin typeface="Arial Bold" panose="020B0704020202020204" pitchFamily="34" charset="0"/>
                <a:cs typeface="Arial Bold" panose="020B0704020202020204" pitchFamily="34" charset="0"/>
              </a:defRPr>
            </a:lvl4pPr>
            <a:lvl5pPr marL="1828709" indent="0">
              <a:buNone/>
              <a:defRPr sz="1000">
                <a:latin typeface="Arial Bold" panose="020B0704020202020204" pitchFamily="34" charset="0"/>
                <a:cs typeface="Arial Bold" panose="020B0704020202020204" pitchFamily="34" charset="0"/>
              </a:defRPr>
            </a:lvl5pPr>
          </a:lstStyle>
          <a:p>
            <a:pPr lvl="0"/>
            <a:endParaRPr lang="en-US" dirty="0"/>
          </a:p>
        </p:txBody>
      </p:sp>
      <p:sp>
        <p:nvSpPr>
          <p:cNvPr id="27" name="Text Placeholder 30">
            <a:extLst>
              <a:ext uri="{FF2B5EF4-FFF2-40B4-BE49-F238E27FC236}">
                <a16:creationId xmlns:a16="http://schemas.microsoft.com/office/drawing/2014/main" id="{6483CD3B-2F61-38F8-2851-B10539781BDC}"/>
              </a:ext>
            </a:extLst>
          </p:cNvPr>
          <p:cNvSpPr>
            <a:spLocks noGrp="1"/>
          </p:cNvSpPr>
          <p:nvPr>
            <p:ph type="body" sz="quarter" idx="45"/>
          </p:nvPr>
        </p:nvSpPr>
        <p:spPr>
          <a:xfrm>
            <a:off x="1981200" y="4952738"/>
            <a:ext cx="3124934" cy="138499"/>
          </a:xfrm>
          <a:prstGeom prst="rect">
            <a:avLst/>
          </a:prstGeom>
          <a:solidFill>
            <a:schemeClr val="tx1">
              <a:alpha val="93000"/>
            </a:schemeClr>
          </a:solidFill>
          <a:ln w="3175">
            <a:solidFill>
              <a:schemeClr val="tx1"/>
            </a:solidFill>
          </a:ln>
        </p:spPr>
        <p:txBody>
          <a:bodyPr wrap="square" lIns="91440" tIns="0" rIns="365760" bIns="0" anchor="ctr" anchorCtr="0">
            <a:spAutoFit/>
          </a:bodyPr>
          <a:lstStyle>
            <a:lvl1pPr marL="0" indent="0" algn="l">
              <a:lnSpc>
                <a:spcPct val="100000"/>
              </a:lnSpc>
              <a:spcBef>
                <a:spcPts val="0"/>
              </a:spcBef>
              <a:buNone/>
              <a:defRPr sz="900" b="0" baseline="0">
                <a:solidFill>
                  <a:schemeClr val="bg1"/>
                </a:solidFill>
                <a:latin typeface="+mn-lt"/>
                <a:cs typeface="Arial Bold" panose="020B0704020202020204" pitchFamily="34" charset="0"/>
              </a:defRPr>
            </a:lvl1pPr>
            <a:lvl2pPr marL="457178" indent="0">
              <a:buNone/>
              <a:defRPr sz="1000">
                <a:latin typeface="Arial Bold" panose="020B0704020202020204" pitchFamily="34" charset="0"/>
                <a:cs typeface="Arial Bold" panose="020B0704020202020204" pitchFamily="34" charset="0"/>
              </a:defRPr>
            </a:lvl2pPr>
            <a:lvl3pPr marL="914354" indent="0">
              <a:buNone/>
              <a:defRPr sz="1000">
                <a:latin typeface="Arial Bold" panose="020B0704020202020204" pitchFamily="34" charset="0"/>
                <a:cs typeface="Arial Bold" panose="020B0704020202020204" pitchFamily="34" charset="0"/>
              </a:defRPr>
            </a:lvl3pPr>
            <a:lvl4pPr marL="1371532" indent="0">
              <a:buNone/>
              <a:defRPr sz="1000">
                <a:latin typeface="Arial Bold" panose="020B0704020202020204" pitchFamily="34" charset="0"/>
                <a:cs typeface="Arial Bold" panose="020B0704020202020204" pitchFamily="34" charset="0"/>
              </a:defRPr>
            </a:lvl4pPr>
            <a:lvl5pPr marL="1828709" indent="0">
              <a:buNone/>
              <a:defRPr sz="1000">
                <a:latin typeface="Arial Bold" panose="020B0704020202020204" pitchFamily="34" charset="0"/>
                <a:cs typeface="Arial Bold" panose="020B0704020202020204" pitchFamily="34" charset="0"/>
              </a:defRPr>
            </a:lvl5pPr>
          </a:lstStyle>
          <a:p>
            <a:pPr lvl="0"/>
            <a:endParaRPr lang="en-US" dirty="0"/>
          </a:p>
        </p:txBody>
      </p:sp>
      <p:sp>
        <p:nvSpPr>
          <p:cNvPr id="28" name="Text Placeholder 30">
            <a:extLst>
              <a:ext uri="{FF2B5EF4-FFF2-40B4-BE49-F238E27FC236}">
                <a16:creationId xmlns:a16="http://schemas.microsoft.com/office/drawing/2014/main" id="{F72C11EB-F1A8-B896-9775-C7ADA2F83259}"/>
              </a:ext>
            </a:extLst>
          </p:cNvPr>
          <p:cNvSpPr>
            <a:spLocks noGrp="1"/>
          </p:cNvSpPr>
          <p:nvPr>
            <p:ph type="body" sz="quarter" idx="46"/>
          </p:nvPr>
        </p:nvSpPr>
        <p:spPr>
          <a:xfrm>
            <a:off x="1981200" y="5314322"/>
            <a:ext cx="3124934" cy="138499"/>
          </a:xfrm>
          <a:prstGeom prst="rect">
            <a:avLst/>
          </a:prstGeom>
          <a:solidFill>
            <a:schemeClr val="tx1">
              <a:alpha val="93000"/>
            </a:schemeClr>
          </a:solidFill>
          <a:ln w="3175">
            <a:solidFill>
              <a:schemeClr val="tx1"/>
            </a:solidFill>
          </a:ln>
        </p:spPr>
        <p:txBody>
          <a:bodyPr wrap="square" lIns="91440" tIns="0" rIns="365760" bIns="0" anchor="ctr" anchorCtr="0">
            <a:spAutoFit/>
          </a:bodyPr>
          <a:lstStyle>
            <a:lvl1pPr marL="0" indent="0" algn="l">
              <a:lnSpc>
                <a:spcPct val="100000"/>
              </a:lnSpc>
              <a:spcBef>
                <a:spcPts val="0"/>
              </a:spcBef>
              <a:buNone/>
              <a:defRPr sz="900" b="0" baseline="0">
                <a:solidFill>
                  <a:schemeClr val="bg1"/>
                </a:solidFill>
                <a:latin typeface="+mn-lt"/>
                <a:cs typeface="Arial Bold" panose="020B0704020202020204" pitchFamily="34" charset="0"/>
              </a:defRPr>
            </a:lvl1pPr>
            <a:lvl2pPr marL="457178" indent="0">
              <a:buNone/>
              <a:defRPr sz="1000">
                <a:latin typeface="Arial Bold" panose="020B0704020202020204" pitchFamily="34" charset="0"/>
                <a:cs typeface="Arial Bold" panose="020B0704020202020204" pitchFamily="34" charset="0"/>
              </a:defRPr>
            </a:lvl2pPr>
            <a:lvl3pPr marL="914354" indent="0">
              <a:buNone/>
              <a:defRPr sz="1000">
                <a:latin typeface="Arial Bold" panose="020B0704020202020204" pitchFamily="34" charset="0"/>
                <a:cs typeface="Arial Bold" panose="020B0704020202020204" pitchFamily="34" charset="0"/>
              </a:defRPr>
            </a:lvl3pPr>
            <a:lvl4pPr marL="1371532" indent="0">
              <a:buNone/>
              <a:defRPr sz="1000">
                <a:latin typeface="Arial Bold" panose="020B0704020202020204" pitchFamily="34" charset="0"/>
                <a:cs typeface="Arial Bold" panose="020B0704020202020204" pitchFamily="34" charset="0"/>
              </a:defRPr>
            </a:lvl4pPr>
            <a:lvl5pPr marL="1828709" indent="0">
              <a:buNone/>
              <a:defRPr sz="1000">
                <a:latin typeface="Arial Bold" panose="020B0704020202020204" pitchFamily="34" charset="0"/>
                <a:cs typeface="Arial Bold" panose="020B0704020202020204" pitchFamily="34" charset="0"/>
              </a:defRPr>
            </a:lvl5pPr>
          </a:lstStyle>
          <a:p>
            <a:pPr lvl="0"/>
            <a:endParaRPr lang="en-US" dirty="0"/>
          </a:p>
        </p:txBody>
      </p:sp>
      <p:sp>
        <p:nvSpPr>
          <p:cNvPr id="29" name="Text Placeholder 30">
            <a:extLst>
              <a:ext uri="{FF2B5EF4-FFF2-40B4-BE49-F238E27FC236}">
                <a16:creationId xmlns:a16="http://schemas.microsoft.com/office/drawing/2014/main" id="{4BF91907-2C5A-9E08-110C-64B850CA6482}"/>
              </a:ext>
            </a:extLst>
          </p:cNvPr>
          <p:cNvSpPr>
            <a:spLocks noGrp="1"/>
          </p:cNvSpPr>
          <p:nvPr>
            <p:ph type="body" sz="quarter" idx="47"/>
          </p:nvPr>
        </p:nvSpPr>
        <p:spPr>
          <a:xfrm>
            <a:off x="1981200" y="5495114"/>
            <a:ext cx="3124934" cy="138499"/>
          </a:xfrm>
          <a:prstGeom prst="rect">
            <a:avLst/>
          </a:prstGeom>
          <a:solidFill>
            <a:schemeClr val="tx1">
              <a:alpha val="93000"/>
            </a:schemeClr>
          </a:solidFill>
          <a:ln w="3175">
            <a:solidFill>
              <a:schemeClr val="tx1"/>
            </a:solidFill>
          </a:ln>
        </p:spPr>
        <p:txBody>
          <a:bodyPr wrap="square" lIns="91440" tIns="0" rIns="365760" bIns="0" anchor="ctr" anchorCtr="0">
            <a:spAutoFit/>
          </a:bodyPr>
          <a:lstStyle>
            <a:lvl1pPr marL="0" indent="0" algn="l">
              <a:lnSpc>
                <a:spcPct val="100000"/>
              </a:lnSpc>
              <a:spcBef>
                <a:spcPts val="0"/>
              </a:spcBef>
              <a:buNone/>
              <a:defRPr sz="900" b="0" baseline="0">
                <a:solidFill>
                  <a:schemeClr val="bg1"/>
                </a:solidFill>
                <a:latin typeface="+mn-lt"/>
                <a:cs typeface="Arial Bold" panose="020B0704020202020204" pitchFamily="34" charset="0"/>
              </a:defRPr>
            </a:lvl1pPr>
            <a:lvl2pPr marL="457178" indent="0">
              <a:buNone/>
              <a:defRPr sz="1000">
                <a:latin typeface="Arial Bold" panose="020B0704020202020204" pitchFamily="34" charset="0"/>
                <a:cs typeface="Arial Bold" panose="020B0704020202020204" pitchFamily="34" charset="0"/>
              </a:defRPr>
            </a:lvl2pPr>
            <a:lvl3pPr marL="914354" indent="0">
              <a:buNone/>
              <a:defRPr sz="1000">
                <a:latin typeface="Arial Bold" panose="020B0704020202020204" pitchFamily="34" charset="0"/>
                <a:cs typeface="Arial Bold" panose="020B0704020202020204" pitchFamily="34" charset="0"/>
              </a:defRPr>
            </a:lvl3pPr>
            <a:lvl4pPr marL="1371532" indent="0">
              <a:buNone/>
              <a:defRPr sz="1000">
                <a:latin typeface="Arial Bold" panose="020B0704020202020204" pitchFamily="34" charset="0"/>
                <a:cs typeface="Arial Bold" panose="020B0704020202020204" pitchFamily="34" charset="0"/>
              </a:defRPr>
            </a:lvl4pPr>
            <a:lvl5pPr marL="1828709" indent="0">
              <a:buNone/>
              <a:defRPr sz="1000">
                <a:latin typeface="Arial Bold" panose="020B0704020202020204" pitchFamily="34" charset="0"/>
                <a:cs typeface="Arial Bold" panose="020B0704020202020204" pitchFamily="34" charset="0"/>
              </a:defRPr>
            </a:lvl5pPr>
          </a:lstStyle>
          <a:p>
            <a:pPr lvl="0"/>
            <a:endParaRPr lang="en-US" dirty="0"/>
          </a:p>
        </p:txBody>
      </p:sp>
      <p:sp>
        <p:nvSpPr>
          <p:cNvPr id="30" name="Text Placeholder 30">
            <a:extLst>
              <a:ext uri="{FF2B5EF4-FFF2-40B4-BE49-F238E27FC236}">
                <a16:creationId xmlns:a16="http://schemas.microsoft.com/office/drawing/2014/main" id="{0F5C0BB3-E700-E0BE-1E5D-F32BFF0DB730}"/>
              </a:ext>
            </a:extLst>
          </p:cNvPr>
          <p:cNvSpPr>
            <a:spLocks noGrp="1"/>
          </p:cNvSpPr>
          <p:nvPr>
            <p:ph type="body" sz="quarter" idx="48"/>
          </p:nvPr>
        </p:nvSpPr>
        <p:spPr>
          <a:xfrm>
            <a:off x="1981200" y="5675906"/>
            <a:ext cx="3124934" cy="138499"/>
          </a:xfrm>
          <a:prstGeom prst="rect">
            <a:avLst/>
          </a:prstGeom>
          <a:solidFill>
            <a:schemeClr val="tx1">
              <a:alpha val="93000"/>
            </a:schemeClr>
          </a:solidFill>
          <a:ln w="3175">
            <a:solidFill>
              <a:schemeClr val="tx1"/>
            </a:solidFill>
          </a:ln>
        </p:spPr>
        <p:txBody>
          <a:bodyPr wrap="square" lIns="91440" tIns="0" rIns="365760" bIns="0" anchor="ctr" anchorCtr="0">
            <a:spAutoFit/>
          </a:bodyPr>
          <a:lstStyle>
            <a:lvl1pPr marL="0" indent="0" algn="l">
              <a:lnSpc>
                <a:spcPct val="100000"/>
              </a:lnSpc>
              <a:spcBef>
                <a:spcPts val="0"/>
              </a:spcBef>
              <a:buNone/>
              <a:defRPr sz="900" b="0" baseline="0">
                <a:solidFill>
                  <a:schemeClr val="bg1"/>
                </a:solidFill>
                <a:latin typeface="+mn-lt"/>
                <a:cs typeface="Arial Bold" panose="020B0704020202020204" pitchFamily="34" charset="0"/>
              </a:defRPr>
            </a:lvl1pPr>
            <a:lvl2pPr marL="457178" indent="0">
              <a:buNone/>
              <a:defRPr sz="1000">
                <a:latin typeface="Arial Bold" panose="020B0704020202020204" pitchFamily="34" charset="0"/>
                <a:cs typeface="Arial Bold" panose="020B0704020202020204" pitchFamily="34" charset="0"/>
              </a:defRPr>
            </a:lvl2pPr>
            <a:lvl3pPr marL="914354" indent="0">
              <a:buNone/>
              <a:defRPr sz="1000">
                <a:latin typeface="Arial Bold" panose="020B0704020202020204" pitchFamily="34" charset="0"/>
                <a:cs typeface="Arial Bold" panose="020B0704020202020204" pitchFamily="34" charset="0"/>
              </a:defRPr>
            </a:lvl3pPr>
            <a:lvl4pPr marL="1371532" indent="0">
              <a:buNone/>
              <a:defRPr sz="1000">
                <a:latin typeface="Arial Bold" panose="020B0704020202020204" pitchFamily="34" charset="0"/>
                <a:cs typeface="Arial Bold" panose="020B0704020202020204" pitchFamily="34" charset="0"/>
              </a:defRPr>
            </a:lvl4pPr>
            <a:lvl5pPr marL="1828709" indent="0">
              <a:buNone/>
              <a:defRPr sz="1000">
                <a:latin typeface="Arial Bold" panose="020B0704020202020204" pitchFamily="34" charset="0"/>
                <a:cs typeface="Arial Bold" panose="020B0704020202020204" pitchFamily="34" charset="0"/>
              </a:defRPr>
            </a:lvl5pPr>
          </a:lstStyle>
          <a:p>
            <a:pPr lvl="0"/>
            <a:endParaRPr lang="en-US" dirty="0"/>
          </a:p>
        </p:txBody>
      </p:sp>
      <p:pic>
        <p:nvPicPr>
          <p:cNvPr id="5" name="U.S. Army" descr="U.S. Army">
            <a:extLst>
              <a:ext uri="{FF2B5EF4-FFF2-40B4-BE49-F238E27FC236}">
                <a16:creationId xmlns:a16="http://schemas.microsoft.com/office/drawing/2014/main" id="{8765D769-2E19-A1D0-70F0-660B5118F32F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 bwMode="black">
          <a:xfrm>
            <a:off x="244899" y="112631"/>
            <a:ext cx="3246120" cy="1225808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4367708F-A6ED-2C67-AAB2-F57AAA10F9A2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rcRect/>
          <a:stretch/>
        </p:blipFill>
        <p:spPr>
          <a:xfrm>
            <a:off x="10004616" y="411162"/>
            <a:ext cx="1629707" cy="478023"/>
          </a:xfrm>
          <a:prstGeom prst="rect">
            <a:avLst/>
          </a:prstGeom>
        </p:spPr>
      </p:pic>
      <p:sp>
        <p:nvSpPr>
          <p:cNvPr id="9" name="Rectangle 15">
            <a:extLst>
              <a:ext uri="{FF2B5EF4-FFF2-40B4-BE49-F238E27FC236}">
                <a16:creationId xmlns:a16="http://schemas.microsoft.com/office/drawing/2014/main" id="{7A717986-EC00-F188-3318-9468ADB94423}"/>
              </a:ext>
            </a:extLst>
          </p:cNvPr>
          <p:cNvSpPr>
            <a:spLocks noChangeArrowheads="1"/>
          </p:cNvSpPr>
          <p:nvPr userDrawn="1"/>
        </p:nvSpPr>
        <p:spPr bwMode="auto">
          <a:xfrm>
            <a:off x="1386840" y="6657945"/>
            <a:ext cx="9418320" cy="20005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0" rIns="0" anchor="b">
            <a:spAutoFit/>
          </a:bodyPr>
          <a:lstStyle/>
          <a:p>
            <a:pPr algn="ctr">
              <a:defRPr/>
            </a:pPr>
            <a:r>
              <a:rPr lang="en-US" sz="700" b="1" dirty="0">
                <a:solidFill>
                  <a:schemeClr val="tx1"/>
                </a:solidFill>
                <a:latin typeface="+mn-lt"/>
                <a:cs typeface="Arial Bold" panose="020B0704020202020204" pitchFamily="34" charset="0"/>
              </a:rPr>
              <a:t>UNCLASSIFIED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A137F0D3-04DA-F997-AD60-C1F8078CA20B}"/>
              </a:ext>
            </a:extLst>
          </p:cNvPr>
          <p:cNvSpPr>
            <a:spLocks noChangeArrowheads="1"/>
          </p:cNvSpPr>
          <p:nvPr userDrawn="1"/>
        </p:nvSpPr>
        <p:spPr bwMode="auto">
          <a:xfrm>
            <a:off x="1386840" y="0"/>
            <a:ext cx="9418320" cy="20005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anchor="t" anchorCtr="0">
            <a:spAutoFit/>
          </a:bodyPr>
          <a:lstStyle/>
          <a:p>
            <a:pPr algn="ctr">
              <a:defRPr/>
            </a:pPr>
            <a:r>
              <a:rPr lang="en-US" sz="700" b="1" dirty="0">
                <a:solidFill>
                  <a:schemeClr val="tx1"/>
                </a:solidFill>
                <a:latin typeface="+mn-lt"/>
                <a:cs typeface="Arial Bold" panose="020B0704020202020204" pitchFamily="34" charset="0"/>
              </a:rPr>
              <a:t>UNCLASSIFIED</a:t>
            </a:r>
          </a:p>
        </p:txBody>
      </p:sp>
      <p:cxnSp>
        <p:nvCxnSpPr>
          <p:cNvPr id="17" name="Line">
            <a:extLst>
              <a:ext uri="{FF2B5EF4-FFF2-40B4-BE49-F238E27FC236}">
                <a16:creationId xmlns:a16="http://schemas.microsoft.com/office/drawing/2014/main" id="{F26F8DC8-E695-4FFA-F3A4-AFC3E08D58D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 userDrawn="1"/>
        </p:nvCxnSpPr>
        <p:spPr>
          <a:xfrm>
            <a:off x="6276975" y="3665860"/>
            <a:ext cx="0" cy="685800"/>
          </a:xfrm>
          <a:prstGeom prst="line">
            <a:avLst/>
          </a:prstGeom>
          <a:ln w="19050" cap="flat">
            <a:solidFill>
              <a:schemeClr val="tx2"/>
            </a:solidFill>
            <a:miter lim="800000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rgbClr val="000000"/>
          </a:effectRef>
          <a:fontRef idx="minor">
            <a:schemeClr val="lt1"/>
          </a:fontRef>
        </p:style>
      </p:cxnSp>
      <p:sp>
        <p:nvSpPr>
          <p:cNvPr id="4" name="Subtitle 2">
            <a:extLst>
              <a:ext uri="{FF2B5EF4-FFF2-40B4-BE49-F238E27FC236}">
                <a16:creationId xmlns:a16="http://schemas.microsoft.com/office/drawing/2014/main" id="{DFEC8243-C696-31E1-C9A1-FC2F16259D32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738965" y="3784732"/>
            <a:ext cx="5427012" cy="457200"/>
          </a:xfrm>
        </p:spPr>
        <p:txBody>
          <a:bodyPr anchor="ctr" anchorCtr="0"/>
          <a:lstStyle>
            <a:lvl1pPr marL="0" indent="0" algn="l">
              <a:spcBef>
                <a:spcPts val="0"/>
              </a:spcBef>
              <a:buNone/>
              <a:defRPr sz="1200" b="1">
                <a:solidFill>
                  <a:schemeClr val="tx2"/>
                </a:solidFill>
              </a:defRPr>
            </a:lvl1pPr>
            <a:lvl2pPr marL="0" indent="0" algn="l">
              <a:spcBef>
                <a:spcPts val="0"/>
              </a:spcBef>
              <a:buNone/>
              <a:defRPr sz="1200" b="1">
                <a:solidFill>
                  <a:schemeClr val="tx2"/>
                </a:solidFill>
              </a:defRPr>
            </a:lvl2pPr>
            <a:lvl3pPr marL="0" indent="0" algn="l">
              <a:spcBef>
                <a:spcPts val="0"/>
              </a:spcBef>
              <a:buNone/>
              <a:defRPr sz="1200" b="1">
                <a:solidFill>
                  <a:schemeClr val="tx2"/>
                </a:solidFill>
              </a:defRPr>
            </a:lvl3pPr>
            <a:lvl4pPr marL="0" indent="0" algn="l">
              <a:spcBef>
                <a:spcPts val="0"/>
              </a:spcBef>
              <a:buNone/>
              <a:defRPr sz="1200" b="1">
                <a:solidFill>
                  <a:schemeClr val="tx2"/>
                </a:solidFill>
              </a:defRPr>
            </a:lvl4pPr>
            <a:lvl5pPr marL="0" indent="0" algn="l">
              <a:spcBef>
                <a:spcPts val="0"/>
              </a:spcBef>
              <a:buNone/>
              <a:defRPr sz="1200" b="1">
                <a:solidFill>
                  <a:schemeClr val="tx2"/>
                </a:solidFill>
              </a:defRPr>
            </a:lvl5pPr>
            <a:lvl6pPr marL="0" indent="0" algn="l">
              <a:spcBef>
                <a:spcPts val="0"/>
              </a:spcBef>
              <a:buNone/>
              <a:defRPr sz="1200" b="1">
                <a:solidFill>
                  <a:schemeClr val="tx2"/>
                </a:solidFill>
              </a:defRPr>
            </a:lvl6pPr>
            <a:lvl7pPr marL="0" indent="0" algn="l">
              <a:spcBef>
                <a:spcPts val="0"/>
              </a:spcBef>
              <a:buNone/>
              <a:defRPr sz="1200" b="1">
                <a:solidFill>
                  <a:schemeClr val="tx2"/>
                </a:solidFill>
              </a:defRPr>
            </a:lvl7pPr>
            <a:lvl8pPr marL="0" indent="0" algn="l">
              <a:spcBef>
                <a:spcPts val="0"/>
              </a:spcBef>
              <a:buNone/>
              <a:defRPr sz="1200" b="1">
                <a:solidFill>
                  <a:schemeClr val="tx2"/>
                </a:solidFill>
              </a:defRPr>
            </a:lvl8pPr>
            <a:lvl9pPr marL="0" indent="0" algn="l">
              <a:spcBef>
                <a:spcPts val="0"/>
              </a:spcBef>
              <a:buNone/>
              <a:defRPr sz="1200" b="1">
                <a:solidFill>
                  <a:schemeClr val="tx2"/>
                </a:solidFill>
              </a:defRPr>
            </a:lvl9pPr>
          </a:lstStyle>
          <a:p>
            <a:r>
              <a:rPr lang="en-US" dirty="0"/>
              <a:t>[Presentation subtitle/description]</a:t>
            </a:r>
          </a:p>
        </p:txBody>
      </p:sp>
      <p:sp>
        <p:nvSpPr>
          <p:cNvPr id="8" name="Text Placeholder 3">
            <a:extLst>
              <a:ext uri="{FF2B5EF4-FFF2-40B4-BE49-F238E27FC236}">
                <a16:creationId xmlns:a16="http://schemas.microsoft.com/office/drawing/2014/main" id="{2D94E796-8F46-EDB8-6600-90BEDA0213A3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6387975" y="3784732"/>
            <a:ext cx="2685384" cy="457200"/>
          </a:xfrm>
        </p:spPr>
        <p:txBody>
          <a:bodyPr anchor="ctr" anchorCtr="0"/>
          <a:lstStyle>
            <a:lvl1pPr marL="0" indent="0" algn="ctr">
              <a:lnSpc>
                <a:spcPct val="80000"/>
              </a:lnSpc>
              <a:spcBef>
                <a:spcPts val="0"/>
              </a:spcBef>
              <a:buFontTx/>
              <a:buNone/>
              <a:defRPr sz="1400" b="1" cap="all" baseline="0">
                <a:solidFill>
                  <a:schemeClr val="tx2"/>
                </a:solidFill>
              </a:defRPr>
            </a:lvl1pPr>
            <a:lvl2pPr marL="0" indent="0" algn="ctr">
              <a:lnSpc>
                <a:spcPct val="80000"/>
              </a:lnSpc>
              <a:spcBef>
                <a:spcPts val="0"/>
              </a:spcBef>
              <a:buFontTx/>
              <a:buNone/>
              <a:defRPr sz="1400" b="1" cap="all" baseline="0">
                <a:solidFill>
                  <a:schemeClr val="tx2"/>
                </a:solidFill>
              </a:defRPr>
            </a:lvl2pPr>
            <a:lvl3pPr marL="0" indent="0" algn="ctr">
              <a:lnSpc>
                <a:spcPct val="80000"/>
              </a:lnSpc>
              <a:spcBef>
                <a:spcPts val="0"/>
              </a:spcBef>
              <a:buFontTx/>
              <a:buNone/>
              <a:defRPr sz="1400" b="1" cap="all" baseline="0">
                <a:solidFill>
                  <a:schemeClr val="tx2"/>
                </a:solidFill>
              </a:defRPr>
            </a:lvl3pPr>
            <a:lvl4pPr marL="0" indent="0" algn="ctr">
              <a:lnSpc>
                <a:spcPct val="80000"/>
              </a:lnSpc>
              <a:spcBef>
                <a:spcPts val="0"/>
              </a:spcBef>
              <a:buFontTx/>
              <a:buNone/>
              <a:defRPr sz="1400" b="1" cap="all" baseline="0">
                <a:solidFill>
                  <a:schemeClr val="tx2"/>
                </a:solidFill>
              </a:defRPr>
            </a:lvl4pPr>
            <a:lvl5pPr marL="0" indent="0" algn="ctr">
              <a:lnSpc>
                <a:spcPct val="80000"/>
              </a:lnSpc>
              <a:spcBef>
                <a:spcPts val="0"/>
              </a:spcBef>
              <a:buFontTx/>
              <a:buNone/>
              <a:defRPr sz="1400" b="1" cap="all" baseline="0">
                <a:solidFill>
                  <a:schemeClr val="tx2"/>
                </a:solidFill>
              </a:defRPr>
            </a:lvl5pPr>
            <a:lvl6pPr marL="0" indent="0" algn="ctr">
              <a:lnSpc>
                <a:spcPct val="80000"/>
              </a:lnSpc>
              <a:spcBef>
                <a:spcPts val="0"/>
              </a:spcBef>
              <a:buFontTx/>
              <a:buNone/>
              <a:defRPr sz="1400" b="1" cap="all" baseline="0">
                <a:solidFill>
                  <a:schemeClr val="tx2"/>
                </a:solidFill>
              </a:defRPr>
            </a:lvl6pPr>
            <a:lvl7pPr marL="0" indent="0" algn="ctr">
              <a:lnSpc>
                <a:spcPct val="80000"/>
              </a:lnSpc>
              <a:spcBef>
                <a:spcPts val="0"/>
              </a:spcBef>
              <a:buFontTx/>
              <a:buNone/>
              <a:defRPr sz="1400" b="1" cap="all" baseline="0">
                <a:solidFill>
                  <a:schemeClr val="tx2"/>
                </a:solidFill>
              </a:defRPr>
            </a:lvl7pPr>
            <a:lvl8pPr marL="0" indent="0" algn="ctr">
              <a:lnSpc>
                <a:spcPct val="80000"/>
              </a:lnSpc>
              <a:spcBef>
                <a:spcPts val="0"/>
              </a:spcBef>
              <a:buFontTx/>
              <a:buNone/>
              <a:defRPr sz="1400" b="1" cap="all" baseline="0">
                <a:solidFill>
                  <a:schemeClr val="tx2"/>
                </a:solidFill>
              </a:defRPr>
            </a:lvl8pPr>
            <a:lvl9pPr marL="0" indent="0" algn="ctr">
              <a:lnSpc>
                <a:spcPct val="80000"/>
              </a:lnSpc>
              <a:spcBef>
                <a:spcPts val="0"/>
              </a:spcBef>
              <a:buFontTx/>
              <a:buNone/>
              <a:defRPr sz="1400" b="1" cap="all" baseline="0">
                <a:solidFill>
                  <a:schemeClr val="tx2"/>
                </a:solidFill>
              </a:defRPr>
            </a:lvl9pPr>
          </a:lstStyle>
          <a:p>
            <a:pPr lvl="0"/>
            <a:r>
              <a:rPr lang="en-US" dirty="0"/>
              <a:t>[00 Month 0000]</a:t>
            </a:r>
          </a:p>
        </p:txBody>
      </p:sp>
    </p:spTree>
    <p:extLst>
      <p:ext uri="{BB962C8B-B14F-4D97-AF65-F5344CB8AC3E}">
        <p14:creationId xmlns:p14="http://schemas.microsoft.com/office/powerpoint/2010/main" val="370782579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 - White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">
            <a:extLst>
              <a:ext uri="{FF2B5EF4-FFF2-40B4-BE49-F238E27FC236}">
                <a16:creationId xmlns:a16="http://schemas.microsoft.com/office/drawing/2014/main" id="{6F4FA687-F60B-BC3A-D7A8-6F4523AF630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 userDrawn="1"/>
        </p:nvGrpSpPr>
        <p:grpSpPr>
          <a:xfrm>
            <a:off x="548219" y="1974220"/>
            <a:ext cx="8633882" cy="2377440"/>
            <a:chOff x="411163" y="2240280"/>
            <a:chExt cx="6446837" cy="2377440"/>
          </a:xfrm>
        </p:grpSpPr>
        <p:sp>
          <p:nvSpPr>
            <p:cNvPr id="10" name="Rectangle">
              <a:extLst>
                <a:ext uri="{FF2B5EF4-FFF2-40B4-BE49-F238E27FC236}">
                  <a16:creationId xmlns:a16="http://schemas.microsoft.com/office/drawing/2014/main" id="{BF21F3A3-93C1-5149-0930-09CBE88BD32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 userDrawn="1"/>
          </p:nvSpPr>
          <p:spPr>
            <a:xfrm>
              <a:off x="411163" y="2240280"/>
              <a:ext cx="6446837" cy="2377440"/>
            </a:xfrm>
            <a:prstGeom prst="rect">
              <a:avLst/>
            </a:prstGeom>
            <a:noFill/>
            <a:ln w="19050" cap="flat">
              <a:solidFill>
                <a:srgbClr val="221F20"/>
              </a:solidFill>
              <a:miter lim="800000"/>
            </a:ln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00000"/>
                </a:lnSpc>
              </a:pPr>
              <a:endParaRPr lang="en-US" sz="1600"/>
            </a:p>
          </p:txBody>
        </p:sp>
        <p:cxnSp>
          <p:nvCxnSpPr>
            <p:cNvPr id="12" name="Line">
              <a:extLst>
                <a:ext uri="{FF2B5EF4-FFF2-40B4-BE49-F238E27FC236}">
                  <a16:creationId xmlns:a16="http://schemas.microsoft.com/office/drawing/2014/main" id="{7EE4A926-6B61-0880-E206-8C2FB773EAE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 userDrawn="1"/>
          </p:nvCxnSpPr>
          <p:spPr>
            <a:xfrm>
              <a:off x="411163" y="3931920"/>
              <a:ext cx="6446837" cy="0"/>
            </a:xfrm>
            <a:prstGeom prst="line">
              <a:avLst/>
            </a:prstGeom>
            <a:ln w="19050" cap="flat">
              <a:solidFill>
                <a:srgbClr val="221F20"/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rgbClr val="000000"/>
            </a:effectRef>
            <a:fontRef idx="minor">
              <a:schemeClr val="lt1"/>
            </a:fontRef>
          </p:style>
        </p:cxnSp>
        <p:cxnSp>
          <p:nvCxnSpPr>
            <p:cNvPr id="15" name="Line">
              <a:extLst>
                <a:ext uri="{FF2B5EF4-FFF2-40B4-BE49-F238E27FC236}">
                  <a16:creationId xmlns:a16="http://schemas.microsoft.com/office/drawing/2014/main" id="{7F1F819D-50CB-87A3-F07D-A4A5012445F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 userDrawn="1"/>
          </p:nvCxnSpPr>
          <p:spPr>
            <a:xfrm>
              <a:off x="4688770" y="3931920"/>
              <a:ext cx="0" cy="685800"/>
            </a:xfrm>
            <a:prstGeom prst="line">
              <a:avLst/>
            </a:prstGeom>
            <a:ln w="19050" cap="flat">
              <a:solidFill>
                <a:srgbClr val="221F20"/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rgbClr val="000000"/>
            </a:effectRef>
            <a:fontRef idx="minor">
              <a:schemeClr val="lt1"/>
            </a:fontRef>
          </p:style>
        </p:cxnSp>
      </p:grpSp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738962" y="2202820"/>
            <a:ext cx="8334397" cy="1325880"/>
          </a:xfrm>
        </p:spPr>
        <p:txBody>
          <a:bodyPr anchor="t" anchorCtr="0"/>
          <a:lstStyle>
            <a:lvl1pPr algn="l">
              <a:lnSpc>
                <a:spcPct val="80000"/>
              </a:lnSpc>
              <a:defRPr sz="3600"/>
            </a:lvl1pPr>
          </a:lstStyle>
          <a:p>
            <a:r>
              <a:rPr lang="en-US" dirty="0"/>
              <a:t>Presentation title</a:t>
            </a:r>
            <a:br>
              <a:rPr lang="en-US" dirty="0"/>
            </a:br>
            <a:r>
              <a:rPr lang="en-US" dirty="0"/>
              <a:t>PRESENTATION TITLE</a:t>
            </a:r>
            <a:br>
              <a:rPr lang="en-US" dirty="0"/>
            </a:br>
            <a:r>
              <a:rPr lang="en-US" dirty="0"/>
              <a:t>THREE LINES MAX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D1B5714-1C67-5305-161F-BB8ABA64529E}"/>
              </a:ext>
            </a:extLst>
          </p:cNvPr>
          <p:cNvSpPr>
            <a:spLocks noGrp="1"/>
          </p:cNvSpPr>
          <p:nvPr>
            <p:ph type="dt" sz="half" idx="11"/>
          </p:nvPr>
        </p:nvSpPr>
        <p:spPr/>
        <p:txBody>
          <a:bodyPr/>
          <a:lstStyle/>
          <a:p>
            <a:fld id="{6DDC931E-8CBE-4A3F-A034-9B6122C6DCDB}" type="datetime3">
              <a:rPr lang="en-US" smtClean="0"/>
              <a:t>24 November 2023</a:t>
            </a:fld>
            <a:endParaRPr lang="en-US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C66A96F-567A-34EC-DC2C-66C406228A9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E5BE4B-2FBF-4174-9E62-85FAD1CB43A6}" type="slidenum">
              <a:rPr lang="en-US" smtClean="0"/>
              <a:pPr/>
              <a:t>‹#›</a:t>
            </a:fld>
            <a:endParaRPr lang="en-US" dirty="0"/>
          </a:p>
        </p:txBody>
      </p:sp>
      <p:pic>
        <p:nvPicPr>
          <p:cNvPr id="8" name="U.S. Army" descr="U.S. Army">
            <a:extLst>
              <a:ext uri="{FF2B5EF4-FFF2-40B4-BE49-F238E27FC236}">
                <a16:creationId xmlns:a16="http://schemas.microsoft.com/office/drawing/2014/main" id="{C4525471-71C4-E84C-06B5-CF4BA10994C2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 bwMode="black">
          <a:xfrm>
            <a:off x="244899" y="112631"/>
            <a:ext cx="3246120" cy="1225808"/>
          </a:xfrm>
          <a:prstGeom prst="rect">
            <a:avLst/>
          </a:prstGeom>
          <a:noFill/>
        </p:spPr>
      </p:pic>
      <p:sp>
        <p:nvSpPr>
          <p:cNvPr id="9" name="Text Placeholder 30">
            <a:extLst>
              <a:ext uri="{FF2B5EF4-FFF2-40B4-BE49-F238E27FC236}">
                <a16:creationId xmlns:a16="http://schemas.microsoft.com/office/drawing/2014/main" id="{00EB67EC-5954-991C-39BB-6509621390EB}"/>
              </a:ext>
            </a:extLst>
          </p:cNvPr>
          <p:cNvSpPr>
            <a:spLocks noGrp="1"/>
          </p:cNvSpPr>
          <p:nvPr>
            <p:ph type="body" sz="quarter" idx="39" hasCustomPrompt="1"/>
          </p:nvPr>
        </p:nvSpPr>
        <p:spPr>
          <a:xfrm>
            <a:off x="547688" y="5133530"/>
            <a:ext cx="1335568" cy="138499"/>
          </a:xfrm>
          <a:prstGeom prst="rect">
            <a:avLst/>
          </a:prstGeom>
          <a:noFill/>
          <a:ln w="3175">
            <a:solidFill>
              <a:schemeClr val="tx1"/>
            </a:solidFill>
          </a:ln>
        </p:spPr>
        <p:txBody>
          <a:bodyPr wrap="square" lIns="91440" tIns="0" rIns="0" bIns="0" anchor="ctr" anchorCtr="0">
            <a:spAutoFit/>
          </a:bodyPr>
          <a:lstStyle>
            <a:lvl1pPr marL="0" indent="0" algn="l">
              <a:lnSpc>
                <a:spcPct val="100000"/>
              </a:lnSpc>
              <a:spcBef>
                <a:spcPts val="0"/>
              </a:spcBef>
              <a:buNone/>
              <a:defRPr sz="900" b="0" baseline="0">
                <a:solidFill>
                  <a:schemeClr val="tx1"/>
                </a:solidFill>
                <a:latin typeface="+mn-lt"/>
                <a:cs typeface="Arial Bold" panose="020B0704020202020204" pitchFamily="34" charset="0"/>
              </a:defRPr>
            </a:lvl1pPr>
            <a:lvl2pPr marL="457178" indent="0">
              <a:buNone/>
              <a:defRPr sz="1000">
                <a:latin typeface="Arial Bold" panose="020B0704020202020204" pitchFamily="34" charset="0"/>
                <a:cs typeface="Arial Bold" panose="020B0704020202020204" pitchFamily="34" charset="0"/>
              </a:defRPr>
            </a:lvl2pPr>
            <a:lvl3pPr marL="914354" indent="0">
              <a:buNone/>
              <a:defRPr sz="1000">
                <a:latin typeface="Arial Bold" panose="020B0704020202020204" pitchFamily="34" charset="0"/>
                <a:cs typeface="Arial Bold" panose="020B0704020202020204" pitchFamily="34" charset="0"/>
              </a:defRPr>
            </a:lvl3pPr>
            <a:lvl4pPr marL="1371532" indent="0">
              <a:buNone/>
              <a:defRPr sz="1000">
                <a:latin typeface="Arial Bold" panose="020B0704020202020204" pitchFamily="34" charset="0"/>
                <a:cs typeface="Arial Bold" panose="020B0704020202020204" pitchFamily="34" charset="0"/>
              </a:defRPr>
            </a:lvl4pPr>
            <a:lvl5pPr marL="1828709" indent="0">
              <a:buNone/>
              <a:defRPr sz="1000">
                <a:latin typeface="Arial Bold" panose="020B0704020202020204" pitchFamily="34" charset="0"/>
                <a:cs typeface="Arial Bold" panose="020B0704020202020204" pitchFamily="34" charset="0"/>
              </a:defRPr>
            </a:lvl5pPr>
          </a:lstStyle>
          <a:p>
            <a:pPr lvl="0"/>
            <a:r>
              <a:rPr lang="en-US" dirty="0"/>
              <a:t>Controlled by: </a:t>
            </a:r>
          </a:p>
        </p:txBody>
      </p:sp>
      <p:sp>
        <p:nvSpPr>
          <p:cNvPr id="13" name="Text Placeholder 30">
            <a:extLst>
              <a:ext uri="{FF2B5EF4-FFF2-40B4-BE49-F238E27FC236}">
                <a16:creationId xmlns:a16="http://schemas.microsoft.com/office/drawing/2014/main" id="{E6059881-3615-6A80-014A-12F5EBBBE25A}"/>
              </a:ext>
            </a:extLst>
          </p:cNvPr>
          <p:cNvSpPr>
            <a:spLocks noGrp="1"/>
          </p:cNvSpPr>
          <p:nvPr>
            <p:ph type="body" sz="quarter" idx="40" hasCustomPrompt="1"/>
          </p:nvPr>
        </p:nvSpPr>
        <p:spPr>
          <a:xfrm>
            <a:off x="547688" y="4952738"/>
            <a:ext cx="1335568" cy="138499"/>
          </a:xfrm>
          <a:prstGeom prst="rect">
            <a:avLst/>
          </a:prstGeom>
          <a:noFill/>
          <a:ln w="3175">
            <a:solidFill>
              <a:schemeClr val="tx1"/>
            </a:solidFill>
          </a:ln>
        </p:spPr>
        <p:txBody>
          <a:bodyPr wrap="square" lIns="91440" tIns="0" rIns="0" bIns="0" anchor="ctr" anchorCtr="0">
            <a:spAutoFit/>
          </a:bodyPr>
          <a:lstStyle>
            <a:lvl1pPr marL="0" indent="0" algn="l">
              <a:lnSpc>
                <a:spcPct val="100000"/>
              </a:lnSpc>
              <a:spcBef>
                <a:spcPts val="0"/>
              </a:spcBef>
              <a:buNone/>
              <a:defRPr sz="900" b="0" baseline="0">
                <a:solidFill>
                  <a:schemeClr val="tx1"/>
                </a:solidFill>
                <a:latin typeface="+mn-lt"/>
                <a:cs typeface="Arial Bold" panose="020B0704020202020204" pitchFamily="34" charset="0"/>
              </a:defRPr>
            </a:lvl1pPr>
            <a:lvl2pPr marL="457178" indent="0">
              <a:buNone/>
              <a:defRPr sz="1000">
                <a:latin typeface="Arial Bold" panose="020B0704020202020204" pitchFamily="34" charset="0"/>
                <a:cs typeface="Arial Bold" panose="020B0704020202020204" pitchFamily="34" charset="0"/>
              </a:defRPr>
            </a:lvl2pPr>
            <a:lvl3pPr marL="914354" indent="0">
              <a:buNone/>
              <a:defRPr sz="1000">
                <a:latin typeface="Arial Bold" panose="020B0704020202020204" pitchFamily="34" charset="0"/>
                <a:cs typeface="Arial Bold" panose="020B0704020202020204" pitchFamily="34" charset="0"/>
              </a:defRPr>
            </a:lvl3pPr>
            <a:lvl4pPr marL="1371532" indent="0">
              <a:buNone/>
              <a:defRPr sz="1000">
                <a:latin typeface="Arial Bold" panose="020B0704020202020204" pitchFamily="34" charset="0"/>
                <a:cs typeface="Arial Bold" panose="020B0704020202020204" pitchFamily="34" charset="0"/>
              </a:defRPr>
            </a:lvl4pPr>
            <a:lvl5pPr marL="1828709" indent="0">
              <a:buNone/>
              <a:defRPr sz="1000">
                <a:latin typeface="Arial Bold" panose="020B0704020202020204" pitchFamily="34" charset="0"/>
                <a:cs typeface="Arial Bold" panose="020B0704020202020204" pitchFamily="34" charset="0"/>
              </a:defRPr>
            </a:lvl5pPr>
          </a:lstStyle>
          <a:p>
            <a:pPr lvl="0"/>
            <a:r>
              <a:rPr lang="en-US" dirty="0"/>
              <a:t>Controlled by: </a:t>
            </a:r>
          </a:p>
        </p:txBody>
      </p:sp>
      <p:sp>
        <p:nvSpPr>
          <p:cNvPr id="14" name="Text Placeholder 30">
            <a:extLst>
              <a:ext uri="{FF2B5EF4-FFF2-40B4-BE49-F238E27FC236}">
                <a16:creationId xmlns:a16="http://schemas.microsoft.com/office/drawing/2014/main" id="{E2D99AAA-01B9-ED71-F90F-711F200233EB}"/>
              </a:ext>
            </a:extLst>
          </p:cNvPr>
          <p:cNvSpPr>
            <a:spLocks noGrp="1"/>
          </p:cNvSpPr>
          <p:nvPr>
            <p:ph type="body" sz="quarter" idx="41" hasCustomPrompt="1"/>
          </p:nvPr>
        </p:nvSpPr>
        <p:spPr>
          <a:xfrm>
            <a:off x="547688" y="5314322"/>
            <a:ext cx="1335568" cy="138499"/>
          </a:xfrm>
          <a:prstGeom prst="rect">
            <a:avLst/>
          </a:prstGeom>
          <a:noFill/>
          <a:ln w="3175">
            <a:solidFill>
              <a:schemeClr val="tx1"/>
            </a:solidFill>
          </a:ln>
        </p:spPr>
        <p:txBody>
          <a:bodyPr wrap="square" lIns="91440" tIns="0" rIns="0" bIns="0" anchor="ctr" anchorCtr="0">
            <a:spAutoFit/>
          </a:bodyPr>
          <a:lstStyle>
            <a:lvl1pPr marL="0" indent="0" algn="l">
              <a:lnSpc>
                <a:spcPct val="100000"/>
              </a:lnSpc>
              <a:spcBef>
                <a:spcPts val="0"/>
              </a:spcBef>
              <a:buNone/>
              <a:defRPr sz="900" b="0" baseline="0">
                <a:solidFill>
                  <a:schemeClr val="tx1"/>
                </a:solidFill>
                <a:latin typeface="+mn-lt"/>
                <a:cs typeface="Arial Bold" panose="020B0704020202020204" pitchFamily="34" charset="0"/>
              </a:defRPr>
            </a:lvl1pPr>
            <a:lvl2pPr marL="457178" indent="0">
              <a:buNone/>
              <a:defRPr sz="1000">
                <a:latin typeface="Arial Bold" panose="020B0704020202020204" pitchFamily="34" charset="0"/>
                <a:cs typeface="Arial Bold" panose="020B0704020202020204" pitchFamily="34" charset="0"/>
              </a:defRPr>
            </a:lvl2pPr>
            <a:lvl3pPr marL="914354" indent="0">
              <a:buNone/>
              <a:defRPr sz="1000">
                <a:latin typeface="Arial Bold" panose="020B0704020202020204" pitchFamily="34" charset="0"/>
                <a:cs typeface="Arial Bold" panose="020B0704020202020204" pitchFamily="34" charset="0"/>
              </a:defRPr>
            </a:lvl3pPr>
            <a:lvl4pPr marL="1371532" indent="0">
              <a:buNone/>
              <a:defRPr sz="1000">
                <a:latin typeface="Arial Bold" panose="020B0704020202020204" pitchFamily="34" charset="0"/>
                <a:cs typeface="Arial Bold" panose="020B0704020202020204" pitchFamily="34" charset="0"/>
              </a:defRPr>
            </a:lvl4pPr>
            <a:lvl5pPr marL="1828709" indent="0">
              <a:buNone/>
              <a:defRPr sz="1000">
                <a:latin typeface="Arial Bold" panose="020B0704020202020204" pitchFamily="34" charset="0"/>
                <a:cs typeface="Arial Bold" panose="020B0704020202020204" pitchFamily="34" charset="0"/>
              </a:defRPr>
            </a:lvl5pPr>
          </a:lstStyle>
          <a:p>
            <a:pPr lvl="0"/>
            <a:r>
              <a:rPr lang="en-US" dirty="0"/>
              <a:t>CUI Category: </a:t>
            </a:r>
          </a:p>
        </p:txBody>
      </p:sp>
      <p:sp>
        <p:nvSpPr>
          <p:cNvPr id="16" name="Text Placeholder 30">
            <a:extLst>
              <a:ext uri="{FF2B5EF4-FFF2-40B4-BE49-F238E27FC236}">
                <a16:creationId xmlns:a16="http://schemas.microsoft.com/office/drawing/2014/main" id="{AA78AC6A-4B5E-2F9D-94D1-897336CBC5FD}"/>
              </a:ext>
            </a:extLst>
          </p:cNvPr>
          <p:cNvSpPr>
            <a:spLocks noGrp="1"/>
          </p:cNvSpPr>
          <p:nvPr>
            <p:ph type="body" sz="quarter" idx="42" hasCustomPrompt="1"/>
          </p:nvPr>
        </p:nvSpPr>
        <p:spPr>
          <a:xfrm>
            <a:off x="547688" y="5495114"/>
            <a:ext cx="1335568" cy="138499"/>
          </a:xfrm>
          <a:prstGeom prst="rect">
            <a:avLst/>
          </a:prstGeom>
          <a:noFill/>
          <a:ln w="3175">
            <a:solidFill>
              <a:schemeClr val="tx1"/>
            </a:solidFill>
          </a:ln>
        </p:spPr>
        <p:txBody>
          <a:bodyPr wrap="square" lIns="91440" tIns="0" rIns="0" bIns="0" anchor="ctr" anchorCtr="0">
            <a:spAutoFit/>
          </a:bodyPr>
          <a:lstStyle>
            <a:lvl1pPr marL="0" indent="0" algn="l">
              <a:lnSpc>
                <a:spcPct val="100000"/>
              </a:lnSpc>
              <a:spcBef>
                <a:spcPts val="0"/>
              </a:spcBef>
              <a:buNone/>
              <a:defRPr sz="900" b="0" baseline="0">
                <a:solidFill>
                  <a:schemeClr val="tx1"/>
                </a:solidFill>
                <a:latin typeface="+mn-lt"/>
                <a:cs typeface="Arial Bold" panose="020B0704020202020204" pitchFamily="34" charset="0"/>
              </a:defRPr>
            </a:lvl1pPr>
            <a:lvl2pPr marL="457178" indent="0">
              <a:buNone/>
              <a:defRPr sz="1000">
                <a:latin typeface="Arial Bold" panose="020B0704020202020204" pitchFamily="34" charset="0"/>
                <a:cs typeface="Arial Bold" panose="020B0704020202020204" pitchFamily="34" charset="0"/>
              </a:defRPr>
            </a:lvl2pPr>
            <a:lvl3pPr marL="914354" indent="0">
              <a:buNone/>
              <a:defRPr sz="1000">
                <a:latin typeface="Arial Bold" panose="020B0704020202020204" pitchFamily="34" charset="0"/>
                <a:cs typeface="Arial Bold" panose="020B0704020202020204" pitchFamily="34" charset="0"/>
              </a:defRPr>
            </a:lvl3pPr>
            <a:lvl4pPr marL="1371532" indent="0">
              <a:buNone/>
              <a:defRPr sz="1000">
                <a:latin typeface="Arial Bold" panose="020B0704020202020204" pitchFamily="34" charset="0"/>
                <a:cs typeface="Arial Bold" panose="020B0704020202020204" pitchFamily="34" charset="0"/>
              </a:defRPr>
            </a:lvl4pPr>
            <a:lvl5pPr marL="1828709" indent="0">
              <a:buNone/>
              <a:defRPr sz="1000">
                <a:latin typeface="Arial Bold" panose="020B0704020202020204" pitchFamily="34" charset="0"/>
                <a:cs typeface="Arial Bold" panose="020B0704020202020204" pitchFamily="34" charset="0"/>
              </a:defRPr>
            </a:lvl5pPr>
          </a:lstStyle>
          <a:p>
            <a:pPr lvl="0"/>
            <a:r>
              <a:rPr lang="en-US" dirty="0"/>
              <a:t>Distribution Statement: </a:t>
            </a:r>
          </a:p>
        </p:txBody>
      </p:sp>
      <p:sp>
        <p:nvSpPr>
          <p:cNvPr id="17" name="Text Placeholder 30">
            <a:extLst>
              <a:ext uri="{FF2B5EF4-FFF2-40B4-BE49-F238E27FC236}">
                <a16:creationId xmlns:a16="http://schemas.microsoft.com/office/drawing/2014/main" id="{E909E494-A135-FCDC-B270-D6B7047A3B14}"/>
              </a:ext>
            </a:extLst>
          </p:cNvPr>
          <p:cNvSpPr>
            <a:spLocks noGrp="1"/>
          </p:cNvSpPr>
          <p:nvPr>
            <p:ph type="body" sz="quarter" idx="43" hasCustomPrompt="1"/>
          </p:nvPr>
        </p:nvSpPr>
        <p:spPr>
          <a:xfrm>
            <a:off x="547688" y="5675906"/>
            <a:ext cx="1335568" cy="138499"/>
          </a:xfrm>
          <a:prstGeom prst="rect">
            <a:avLst/>
          </a:prstGeom>
          <a:noFill/>
          <a:ln w="3175">
            <a:solidFill>
              <a:schemeClr val="tx1"/>
            </a:solidFill>
          </a:ln>
        </p:spPr>
        <p:txBody>
          <a:bodyPr wrap="square" lIns="91440" tIns="0" rIns="0" bIns="0" anchor="ctr" anchorCtr="0">
            <a:spAutoFit/>
          </a:bodyPr>
          <a:lstStyle>
            <a:lvl1pPr marL="0" indent="0" algn="l">
              <a:lnSpc>
                <a:spcPct val="100000"/>
              </a:lnSpc>
              <a:spcBef>
                <a:spcPts val="0"/>
              </a:spcBef>
              <a:buNone/>
              <a:defRPr sz="900" b="0" baseline="0">
                <a:solidFill>
                  <a:schemeClr val="tx1"/>
                </a:solidFill>
                <a:latin typeface="+mn-lt"/>
                <a:cs typeface="Arial Bold" panose="020B0704020202020204" pitchFamily="34" charset="0"/>
              </a:defRPr>
            </a:lvl1pPr>
            <a:lvl2pPr marL="457178" indent="0">
              <a:buNone/>
              <a:defRPr sz="1000">
                <a:latin typeface="Arial Bold" panose="020B0704020202020204" pitchFamily="34" charset="0"/>
                <a:cs typeface="Arial Bold" panose="020B0704020202020204" pitchFamily="34" charset="0"/>
              </a:defRPr>
            </a:lvl2pPr>
            <a:lvl3pPr marL="914354" indent="0">
              <a:buNone/>
              <a:defRPr sz="1000">
                <a:latin typeface="Arial Bold" panose="020B0704020202020204" pitchFamily="34" charset="0"/>
                <a:cs typeface="Arial Bold" panose="020B0704020202020204" pitchFamily="34" charset="0"/>
              </a:defRPr>
            </a:lvl3pPr>
            <a:lvl4pPr marL="1371532" indent="0">
              <a:buNone/>
              <a:defRPr sz="1000">
                <a:latin typeface="Arial Bold" panose="020B0704020202020204" pitchFamily="34" charset="0"/>
                <a:cs typeface="Arial Bold" panose="020B0704020202020204" pitchFamily="34" charset="0"/>
              </a:defRPr>
            </a:lvl4pPr>
            <a:lvl5pPr marL="1828709" indent="0">
              <a:buNone/>
              <a:defRPr sz="1000">
                <a:latin typeface="Arial Bold" panose="020B0704020202020204" pitchFamily="34" charset="0"/>
                <a:cs typeface="Arial Bold" panose="020B0704020202020204" pitchFamily="34" charset="0"/>
              </a:defRPr>
            </a:lvl5pPr>
          </a:lstStyle>
          <a:p>
            <a:pPr lvl="0"/>
            <a:r>
              <a:rPr lang="en-US" dirty="0"/>
              <a:t>POC: </a:t>
            </a:r>
          </a:p>
        </p:txBody>
      </p:sp>
      <p:sp>
        <p:nvSpPr>
          <p:cNvPr id="18" name="Text Placeholder 30">
            <a:extLst>
              <a:ext uri="{FF2B5EF4-FFF2-40B4-BE49-F238E27FC236}">
                <a16:creationId xmlns:a16="http://schemas.microsoft.com/office/drawing/2014/main" id="{99D08674-52BB-F86B-32DC-93D0F45597F7}"/>
              </a:ext>
            </a:extLst>
          </p:cNvPr>
          <p:cNvSpPr>
            <a:spLocks noGrp="1"/>
          </p:cNvSpPr>
          <p:nvPr>
            <p:ph type="body" sz="quarter" idx="44"/>
          </p:nvPr>
        </p:nvSpPr>
        <p:spPr>
          <a:xfrm>
            <a:off x="1981200" y="5133530"/>
            <a:ext cx="3124934" cy="138499"/>
          </a:xfrm>
          <a:prstGeom prst="rect">
            <a:avLst/>
          </a:prstGeom>
          <a:noFill/>
          <a:ln w="3175">
            <a:solidFill>
              <a:schemeClr val="tx1"/>
            </a:solidFill>
          </a:ln>
        </p:spPr>
        <p:txBody>
          <a:bodyPr wrap="square" lIns="91440" tIns="0" rIns="365760" bIns="0" anchor="ctr" anchorCtr="0">
            <a:spAutoFit/>
          </a:bodyPr>
          <a:lstStyle>
            <a:lvl1pPr marL="0" indent="0" algn="l">
              <a:lnSpc>
                <a:spcPct val="100000"/>
              </a:lnSpc>
              <a:spcBef>
                <a:spcPts val="0"/>
              </a:spcBef>
              <a:buNone/>
              <a:defRPr sz="900" b="0" baseline="0">
                <a:solidFill>
                  <a:schemeClr val="tx1"/>
                </a:solidFill>
                <a:latin typeface="+mn-lt"/>
                <a:cs typeface="Arial Bold" panose="020B0704020202020204" pitchFamily="34" charset="0"/>
              </a:defRPr>
            </a:lvl1pPr>
            <a:lvl2pPr marL="457178" indent="0">
              <a:buNone/>
              <a:defRPr sz="1000">
                <a:latin typeface="Arial Bold" panose="020B0704020202020204" pitchFamily="34" charset="0"/>
                <a:cs typeface="Arial Bold" panose="020B0704020202020204" pitchFamily="34" charset="0"/>
              </a:defRPr>
            </a:lvl2pPr>
            <a:lvl3pPr marL="914354" indent="0">
              <a:buNone/>
              <a:defRPr sz="1000">
                <a:latin typeface="Arial Bold" panose="020B0704020202020204" pitchFamily="34" charset="0"/>
                <a:cs typeface="Arial Bold" panose="020B0704020202020204" pitchFamily="34" charset="0"/>
              </a:defRPr>
            </a:lvl3pPr>
            <a:lvl4pPr marL="1371532" indent="0">
              <a:buNone/>
              <a:defRPr sz="1000">
                <a:latin typeface="Arial Bold" panose="020B0704020202020204" pitchFamily="34" charset="0"/>
                <a:cs typeface="Arial Bold" panose="020B0704020202020204" pitchFamily="34" charset="0"/>
              </a:defRPr>
            </a:lvl4pPr>
            <a:lvl5pPr marL="1828709" indent="0">
              <a:buNone/>
              <a:defRPr sz="1000">
                <a:latin typeface="Arial Bold" panose="020B0704020202020204" pitchFamily="34" charset="0"/>
                <a:cs typeface="Arial Bold" panose="020B0704020202020204" pitchFamily="34" charset="0"/>
              </a:defRPr>
            </a:lvl5pPr>
          </a:lstStyle>
          <a:p>
            <a:pPr lvl="0"/>
            <a:endParaRPr lang="en-US" dirty="0"/>
          </a:p>
        </p:txBody>
      </p:sp>
      <p:sp>
        <p:nvSpPr>
          <p:cNvPr id="19" name="Text Placeholder 30">
            <a:extLst>
              <a:ext uri="{FF2B5EF4-FFF2-40B4-BE49-F238E27FC236}">
                <a16:creationId xmlns:a16="http://schemas.microsoft.com/office/drawing/2014/main" id="{75B8A948-14E8-9F98-4694-85A4D577B42A}"/>
              </a:ext>
            </a:extLst>
          </p:cNvPr>
          <p:cNvSpPr>
            <a:spLocks noGrp="1"/>
          </p:cNvSpPr>
          <p:nvPr>
            <p:ph type="body" sz="quarter" idx="45"/>
          </p:nvPr>
        </p:nvSpPr>
        <p:spPr>
          <a:xfrm>
            <a:off x="1981200" y="4952738"/>
            <a:ext cx="3124934" cy="138499"/>
          </a:xfrm>
          <a:prstGeom prst="rect">
            <a:avLst/>
          </a:prstGeom>
          <a:noFill/>
          <a:ln w="3175">
            <a:solidFill>
              <a:schemeClr val="tx1"/>
            </a:solidFill>
          </a:ln>
        </p:spPr>
        <p:txBody>
          <a:bodyPr wrap="square" lIns="91440" tIns="0" rIns="365760" bIns="0" anchor="ctr" anchorCtr="0">
            <a:spAutoFit/>
          </a:bodyPr>
          <a:lstStyle>
            <a:lvl1pPr marL="0" indent="0" algn="l">
              <a:lnSpc>
                <a:spcPct val="100000"/>
              </a:lnSpc>
              <a:spcBef>
                <a:spcPts val="0"/>
              </a:spcBef>
              <a:buNone/>
              <a:defRPr sz="900" b="0" baseline="0">
                <a:solidFill>
                  <a:schemeClr val="tx1"/>
                </a:solidFill>
                <a:latin typeface="+mn-lt"/>
                <a:cs typeface="Arial Bold" panose="020B0704020202020204" pitchFamily="34" charset="0"/>
              </a:defRPr>
            </a:lvl1pPr>
            <a:lvl2pPr marL="457178" indent="0">
              <a:buNone/>
              <a:defRPr sz="1000">
                <a:latin typeface="Arial Bold" panose="020B0704020202020204" pitchFamily="34" charset="0"/>
                <a:cs typeface="Arial Bold" panose="020B0704020202020204" pitchFamily="34" charset="0"/>
              </a:defRPr>
            </a:lvl2pPr>
            <a:lvl3pPr marL="914354" indent="0">
              <a:buNone/>
              <a:defRPr sz="1000">
                <a:latin typeface="Arial Bold" panose="020B0704020202020204" pitchFamily="34" charset="0"/>
                <a:cs typeface="Arial Bold" panose="020B0704020202020204" pitchFamily="34" charset="0"/>
              </a:defRPr>
            </a:lvl3pPr>
            <a:lvl4pPr marL="1371532" indent="0">
              <a:buNone/>
              <a:defRPr sz="1000">
                <a:latin typeface="Arial Bold" panose="020B0704020202020204" pitchFamily="34" charset="0"/>
                <a:cs typeface="Arial Bold" panose="020B0704020202020204" pitchFamily="34" charset="0"/>
              </a:defRPr>
            </a:lvl4pPr>
            <a:lvl5pPr marL="1828709" indent="0">
              <a:buNone/>
              <a:defRPr sz="1000">
                <a:latin typeface="Arial Bold" panose="020B0704020202020204" pitchFamily="34" charset="0"/>
                <a:cs typeface="Arial Bold" panose="020B0704020202020204" pitchFamily="34" charset="0"/>
              </a:defRPr>
            </a:lvl5pPr>
          </a:lstStyle>
          <a:p>
            <a:pPr lvl="0"/>
            <a:endParaRPr lang="en-US" dirty="0"/>
          </a:p>
        </p:txBody>
      </p:sp>
      <p:sp>
        <p:nvSpPr>
          <p:cNvPr id="20" name="Text Placeholder 30">
            <a:extLst>
              <a:ext uri="{FF2B5EF4-FFF2-40B4-BE49-F238E27FC236}">
                <a16:creationId xmlns:a16="http://schemas.microsoft.com/office/drawing/2014/main" id="{8594BC0E-E83A-A7AB-AD3C-A280B5A706D3}"/>
              </a:ext>
            </a:extLst>
          </p:cNvPr>
          <p:cNvSpPr>
            <a:spLocks noGrp="1"/>
          </p:cNvSpPr>
          <p:nvPr>
            <p:ph type="body" sz="quarter" idx="46"/>
          </p:nvPr>
        </p:nvSpPr>
        <p:spPr>
          <a:xfrm>
            <a:off x="1981200" y="5314322"/>
            <a:ext cx="3124934" cy="138499"/>
          </a:xfrm>
          <a:prstGeom prst="rect">
            <a:avLst/>
          </a:prstGeom>
          <a:noFill/>
          <a:ln w="3175">
            <a:solidFill>
              <a:schemeClr val="tx1"/>
            </a:solidFill>
          </a:ln>
        </p:spPr>
        <p:txBody>
          <a:bodyPr wrap="square" lIns="91440" tIns="0" rIns="365760" bIns="0" anchor="ctr" anchorCtr="0">
            <a:spAutoFit/>
          </a:bodyPr>
          <a:lstStyle>
            <a:lvl1pPr marL="0" indent="0" algn="l">
              <a:lnSpc>
                <a:spcPct val="100000"/>
              </a:lnSpc>
              <a:spcBef>
                <a:spcPts val="0"/>
              </a:spcBef>
              <a:buNone/>
              <a:defRPr sz="900" b="0" baseline="0">
                <a:solidFill>
                  <a:schemeClr val="tx1"/>
                </a:solidFill>
                <a:latin typeface="+mn-lt"/>
                <a:cs typeface="Arial Bold" panose="020B0704020202020204" pitchFamily="34" charset="0"/>
              </a:defRPr>
            </a:lvl1pPr>
            <a:lvl2pPr marL="457178" indent="0">
              <a:buNone/>
              <a:defRPr sz="1000">
                <a:latin typeface="Arial Bold" panose="020B0704020202020204" pitchFamily="34" charset="0"/>
                <a:cs typeface="Arial Bold" panose="020B0704020202020204" pitchFamily="34" charset="0"/>
              </a:defRPr>
            </a:lvl2pPr>
            <a:lvl3pPr marL="914354" indent="0">
              <a:buNone/>
              <a:defRPr sz="1000">
                <a:latin typeface="Arial Bold" panose="020B0704020202020204" pitchFamily="34" charset="0"/>
                <a:cs typeface="Arial Bold" panose="020B0704020202020204" pitchFamily="34" charset="0"/>
              </a:defRPr>
            </a:lvl3pPr>
            <a:lvl4pPr marL="1371532" indent="0">
              <a:buNone/>
              <a:defRPr sz="1000">
                <a:latin typeface="Arial Bold" panose="020B0704020202020204" pitchFamily="34" charset="0"/>
                <a:cs typeface="Arial Bold" panose="020B0704020202020204" pitchFamily="34" charset="0"/>
              </a:defRPr>
            </a:lvl4pPr>
            <a:lvl5pPr marL="1828709" indent="0">
              <a:buNone/>
              <a:defRPr sz="1000">
                <a:latin typeface="Arial Bold" panose="020B0704020202020204" pitchFamily="34" charset="0"/>
                <a:cs typeface="Arial Bold" panose="020B0704020202020204" pitchFamily="34" charset="0"/>
              </a:defRPr>
            </a:lvl5pPr>
          </a:lstStyle>
          <a:p>
            <a:pPr lvl="0"/>
            <a:endParaRPr lang="en-US" dirty="0"/>
          </a:p>
        </p:txBody>
      </p:sp>
      <p:sp>
        <p:nvSpPr>
          <p:cNvPr id="21" name="Text Placeholder 30">
            <a:extLst>
              <a:ext uri="{FF2B5EF4-FFF2-40B4-BE49-F238E27FC236}">
                <a16:creationId xmlns:a16="http://schemas.microsoft.com/office/drawing/2014/main" id="{45C25EBB-0808-3B97-D5EC-84FE1867AB1B}"/>
              </a:ext>
            </a:extLst>
          </p:cNvPr>
          <p:cNvSpPr>
            <a:spLocks noGrp="1"/>
          </p:cNvSpPr>
          <p:nvPr>
            <p:ph type="body" sz="quarter" idx="47"/>
          </p:nvPr>
        </p:nvSpPr>
        <p:spPr>
          <a:xfrm>
            <a:off x="1981200" y="5495114"/>
            <a:ext cx="3124934" cy="138499"/>
          </a:xfrm>
          <a:prstGeom prst="rect">
            <a:avLst/>
          </a:prstGeom>
          <a:noFill/>
          <a:ln w="3175">
            <a:solidFill>
              <a:schemeClr val="tx1"/>
            </a:solidFill>
          </a:ln>
        </p:spPr>
        <p:txBody>
          <a:bodyPr wrap="square" lIns="91440" tIns="0" rIns="365760" bIns="0" anchor="ctr" anchorCtr="0">
            <a:spAutoFit/>
          </a:bodyPr>
          <a:lstStyle>
            <a:lvl1pPr marL="0" indent="0" algn="l">
              <a:lnSpc>
                <a:spcPct val="100000"/>
              </a:lnSpc>
              <a:spcBef>
                <a:spcPts val="0"/>
              </a:spcBef>
              <a:buNone/>
              <a:defRPr sz="900" b="0" baseline="0">
                <a:solidFill>
                  <a:schemeClr val="tx1"/>
                </a:solidFill>
                <a:latin typeface="+mn-lt"/>
                <a:cs typeface="Arial Bold" panose="020B0704020202020204" pitchFamily="34" charset="0"/>
              </a:defRPr>
            </a:lvl1pPr>
            <a:lvl2pPr marL="457178" indent="0">
              <a:buNone/>
              <a:defRPr sz="1000">
                <a:latin typeface="Arial Bold" panose="020B0704020202020204" pitchFamily="34" charset="0"/>
                <a:cs typeface="Arial Bold" panose="020B0704020202020204" pitchFamily="34" charset="0"/>
              </a:defRPr>
            </a:lvl2pPr>
            <a:lvl3pPr marL="914354" indent="0">
              <a:buNone/>
              <a:defRPr sz="1000">
                <a:latin typeface="Arial Bold" panose="020B0704020202020204" pitchFamily="34" charset="0"/>
                <a:cs typeface="Arial Bold" panose="020B0704020202020204" pitchFamily="34" charset="0"/>
              </a:defRPr>
            </a:lvl3pPr>
            <a:lvl4pPr marL="1371532" indent="0">
              <a:buNone/>
              <a:defRPr sz="1000">
                <a:latin typeface="Arial Bold" panose="020B0704020202020204" pitchFamily="34" charset="0"/>
                <a:cs typeface="Arial Bold" panose="020B0704020202020204" pitchFamily="34" charset="0"/>
              </a:defRPr>
            </a:lvl4pPr>
            <a:lvl5pPr marL="1828709" indent="0">
              <a:buNone/>
              <a:defRPr sz="1000">
                <a:latin typeface="Arial Bold" panose="020B0704020202020204" pitchFamily="34" charset="0"/>
                <a:cs typeface="Arial Bold" panose="020B0704020202020204" pitchFamily="34" charset="0"/>
              </a:defRPr>
            </a:lvl5pPr>
          </a:lstStyle>
          <a:p>
            <a:pPr lvl="0"/>
            <a:endParaRPr lang="en-US" dirty="0"/>
          </a:p>
        </p:txBody>
      </p:sp>
      <p:sp>
        <p:nvSpPr>
          <p:cNvPr id="31" name="Text Placeholder 30">
            <a:extLst>
              <a:ext uri="{FF2B5EF4-FFF2-40B4-BE49-F238E27FC236}">
                <a16:creationId xmlns:a16="http://schemas.microsoft.com/office/drawing/2014/main" id="{1EEF3E66-AAEE-1C6B-9049-032018F0EF1A}"/>
              </a:ext>
            </a:extLst>
          </p:cNvPr>
          <p:cNvSpPr>
            <a:spLocks noGrp="1"/>
          </p:cNvSpPr>
          <p:nvPr>
            <p:ph type="body" sz="quarter" idx="48"/>
          </p:nvPr>
        </p:nvSpPr>
        <p:spPr>
          <a:xfrm>
            <a:off x="1981200" y="5675906"/>
            <a:ext cx="3124934" cy="138499"/>
          </a:xfrm>
          <a:prstGeom prst="rect">
            <a:avLst/>
          </a:prstGeom>
          <a:noFill/>
          <a:ln w="3175">
            <a:solidFill>
              <a:schemeClr val="tx1"/>
            </a:solidFill>
          </a:ln>
        </p:spPr>
        <p:txBody>
          <a:bodyPr wrap="square" lIns="91440" tIns="0" rIns="365760" bIns="0" anchor="ctr" anchorCtr="0">
            <a:spAutoFit/>
          </a:bodyPr>
          <a:lstStyle>
            <a:lvl1pPr marL="0" indent="0" algn="l">
              <a:lnSpc>
                <a:spcPct val="100000"/>
              </a:lnSpc>
              <a:spcBef>
                <a:spcPts val="0"/>
              </a:spcBef>
              <a:buNone/>
              <a:defRPr sz="900" b="0" baseline="0">
                <a:solidFill>
                  <a:schemeClr val="tx1"/>
                </a:solidFill>
                <a:latin typeface="+mn-lt"/>
                <a:cs typeface="Arial Bold" panose="020B0704020202020204" pitchFamily="34" charset="0"/>
              </a:defRPr>
            </a:lvl1pPr>
            <a:lvl2pPr marL="457178" indent="0">
              <a:buNone/>
              <a:defRPr sz="1000">
                <a:latin typeface="Arial Bold" panose="020B0704020202020204" pitchFamily="34" charset="0"/>
                <a:cs typeface="Arial Bold" panose="020B0704020202020204" pitchFamily="34" charset="0"/>
              </a:defRPr>
            </a:lvl2pPr>
            <a:lvl3pPr marL="914354" indent="0">
              <a:buNone/>
              <a:defRPr sz="1000">
                <a:latin typeface="Arial Bold" panose="020B0704020202020204" pitchFamily="34" charset="0"/>
                <a:cs typeface="Arial Bold" panose="020B0704020202020204" pitchFamily="34" charset="0"/>
              </a:defRPr>
            </a:lvl3pPr>
            <a:lvl4pPr marL="1371532" indent="0">
              <a:buNone/>
              <a:defRPr sz="1000">
                <a:latin typeface="Arial Bold" panose="020B0704020202020204" pitchFamily="34" charset="0"/>
                <a:cs typeface="Arial Bold" panose="020B0704020202020204" pitchFamily="34" charset="0"/>
              </a:defRPr>
            </a:lvl4pPr>
            <a:lvl5pPr marL="1828709" indent="0">
              <a:buNone/>
              <a:defRPr sz="1000">
                <a:latin typeface="Arial Bold" panose="020B0704020202020204" pitchFamily="34" charset="0"/>
                <a:cs typeface="Arial Bold" panose="020B0704020202020204" pitchFamily="34" charset="0"/>
              </a:defRPr>
            </a:lvl5pPr>
          </a:lstStyle>
          <a:p>
            <a:pPr lvl="0"/>
            <a:endParaRPr lang="en-US" dirty="0"/>
          </a:p>
        </p:txBody>
      </p:sp>
      <p:sp>
        <p:nvSpPr>
          <p:cNvPr id="5" name="Subtitle 2">
            <a:extLst>
              <a:ext uri="{FF2B5EF4-FFF2-40B4-BE49-F238E27FC236}">
                <a16:creationId xmlns:a16="http://schemas.microsoft.com/office/drawing/2014/main" id="{77B3E11F-9AF2-89DB-E308-89CE40269BA2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738965" y="3784732"/>
            <a:ext cx="5427012" cy="457200"/>
          </a:xfrm>
        </p:spPr>
        <p:txBody>
          <a:bodyPr anchor="ctr" anchorCtr="0"/>
          <a:lstStyle>
            <a:lvl1pPr marL="0" indent="0" algn="l">
              <a:spcBef>
                <a:spcPts val="0"/>
              </a:spcBef>
              <a:buNone/>
              <a:defRPr sz="1200" b="1">
                <a:solidFill>
                  <a:schemeClr val="tx2"/>
                </a:solidFill>
              </a:defRPr>
            </a:lvl1pPr>
            <a:lvl2pPr marL="0" indent="0" algn="l">
              <a:spcBef>
                <a:spcPts val="0"/>
              </a:spcBef>
              <a:buNone/>
              <a:defRPr sz="1200" b="1">
                <a:solidFill>
                  <a:schemeClr val="tx2"/>
                </a:solidFill>
              </a:defRPr>
            </a:lvl2pPr>
            <a:lvl3pPr marL="0" indent="0" algn="l">
              <a:spcBef>
                <a:spcPts val="0"/>
              </a:spcBef>
              <a:buNone/>
              <a:defRPr sz="1200" b="1">
                <a:solidFill>
                  <a:schemeClr val="tx2"/>
                </a:solidFill>
              </a:defRPr>
            </a:lvl3pPr>
            <a:lvl4pPr marL="0" indent="0" algn="l">
              <a:spcBef>
                <a:spcPts val="0"/>
              </a:spcBef>
              <a:buNone/>
              <a:defRPr sz="1200" b="1">
                <a:solidFill>
                  <a:schemeClr val="tx2"/>
                </a:solidFill>
              </a:defRPr>
            </a:lvl4pPr>
            <a:lvl5pPr marL="0" indent="0" algn="l">
              <a:spcBef>
                <a:spcPts val="0"/>
              </a:spcBef>
              <a:buNone/>
              <a:defRPr sz="1200" b="1">
                <a:solidFill>
                  <a:schemeClr val="tx2"/>
                </a:solidFill>
              </a:defRPr>
            </a:lvl5pPr>
            <a:lvl6pPr marL="0" indent="0" algn="l">
              <a:spcBef>
                <a:spcPts val="0"/>
              </a:spcBef>
              <a:buNone/>
              <a:defRPr sz="1200" b="1">
                <a:solidFill>
                  <a:schemeClr val="tx2"/>
                </a:solidFill>
              </a:defRPr>
            </a:lvl6pPr>
            <a:lvl7pPr marL="0" indent="0" algn="l">
              <a:spcBef>
                <a:spcPts val="0"/>
              </a:spcBef>
              <a:buNone/>
              <a:defRPr sz="1200" b="1">
                <a:solidFill>
                  <a:schemeClr val="tx2"/>
                </a:solidFill>
              </a:defRPr>
            </a:lvl7pPr>
            <a:lvl8pPr marL="0" indent="0" algn="l">
              <a:spcBef>
                <a:spcPts val="0"/>
              </a:spcBef>
              <a:buNone/>
              <a:defRPr sz="1200" b="1">
                <a:solidFill>
                  <a:schemeClr val="tx2"/>
                </a:solidFill>
              </a:defRPr>
            </a:lvl8pPr>
            <a:lvl9pPr marL="0" indent="0" algn="l">
              <a:spcBef>
                <a:spcPts val="0"/>
              </a:spcBef>
              <a:buNone/>
              <a:defRPr sz="1200" b="1">
                <a:solidFill>
                  <a:schemeClr val="tx2"/>
                </a:solidFill>
              </a:defRPr>
            </a:lvl9pPr>
          </a:lstStyle>
          <a:p>
            <a:r>
              <a:rPr lang="en-US" dirty="0"/>
              <a:t>[Presentation subtitle/description]</a:t>
            </a:r>
          </a:p>
        </p:txBody>
      </p:sp>
      <p:sp>
        <p:nvSpPr>
          <p:cNvPr id="22" name="Text Placeholder 3">
            <a:extLst>
              <a:ext uri="{FF2B5EF4-FFF2-40B4-BE49-F238E27FC236}">
                <a16:creationId xmlns:a16="http://schemas.microsoft.com/office/drawing/2014/main" id="{5BF7AF29-D368-8B1F-0522-3C6E53342EF7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6387975" y="3784732"/>
            <a:ext cx="2685384" cy="457200"/>
          </a:xfrm>
        </p:spPr>
        <p:txBody>
          <a:bodyPr anchor="ctr" anchorCtr="0"/>
          <a:lstStyle>
            <a:lvl1pPr marL="0" indent="0" algn="ctr">
              <a:lnSpc>
                <a:spcPct val="80000"/>
              </a:lnSpc>
              <a:spcBef>
                <a:spcPts val="0"/>
              </a:spcBef>
              <a:buFontTx/>
              <a:buNone/>
              <a:defRPr sz="1400" b="1" cap="all" baseline="0">
                <a:solidFill>
                  <a:schemeClr val="tx2"/>
                </a:solidFill>
              </a:defRPr>
            </a:lvl1pPr>
            <a:lvl2pPr marL="0" indent="0" algn="ctr">
              <a:lnSpc>
                <a:spcPct val="80000"/>
              </a:lnSpc>
              <a:spcBef>
                <a:spcPts val="0"/>
              </a:spcBef>
              <a:buFontTx/>
              <a:buNone/>
              <a:defRPr sz="1400" b="1" cap="all" baseline="0">
                <a:solidFill>
                  <a:schemeClr val="tx2"/>
                </a:solidFill>
              </a:defRPr>
            </a:lvl2pPr>
            <a:lvl3pPr marL="0" indent="0" algn="ctr">
              <a:lnSpc>
                <a:spcPct val="80000"/>
              </a:lnSpc>
              <a:spcBef>
                <a:spcPts val="0"/>
              </a:spcBef>
              <a:buFontTx/>
              <a:buNone/>
              <a:defRPr sz="1400" b="1" cap="all" baseline="0">
                <a:solidFill>
                  <a:schemeClr val="tx2"/>
                </a:solidFill>
              </a:defRPr>
            </a:lvl3pPr>
            <a:lvl4pPr marL="0" indent="0" algn="ctr">
              <a:lnSpc>
                <a:spcPct val="80000"/>
              </a:lnSpc>
              <a:spcBef>
                <a:spcPts val="0"/>
              </a:spcBef>
              <a:buFontTx/>
              <a:buNone/>
              <a:defRPr sz="1400" b="1" cap="all" baseline="0">
                <a:solidFill>
                  <a:schemeClr val="tx2"/>
                </a:solidFill>
              </a:defRPr>
            </a:lvl4pPr>
            <a:lvl5pPr marL="0" indent="0" algn="ctr">
              <a:lnSpc>
                <a:spcPct val="80000"/>
              </a:lnSpc>
              <a:spcBef>
                <a:spcPts val="0"/>
              </a:spcBef>
              <a:buFontTx/>
              <a:buNone/>
              <a:defRPr sz="1400" b="1" cap="all" baseline="0">
                <a:solidFill>
                  <a:schemeClr val="tx2"/>
                </a:solidFill>
              </a:defRPr>
            </a:lvl5pPr>
            <a:lvl6pPr marL="0" indent="0" algn="ctr">
              <a:lnSpc>
                <a:spcPct val="80000"/>
              </a:lnSpc>
              <a:spcBef>
                <a:spcPts val="0"/>
              </a:spcBef>
              <a:buFontTx/>
              <a:buNone/>
              <a:defRPr sz="1400" b="1" cap="all" baseline="0">
                <a:solidFill>
                  <a:schemeClr val="tx2"/>
                </a:solidFill>
              </a:defRPr>
            </a:lvl6pPr>
            <a:lvl7pPr marL="0" indent="0" algn="ctr">
              <a:lnSpc>
                <a:spcPct val="80000"/>
              </a:lnSpc>
              <a:spcBef>
                <a:spcPts val="0"/>
              </a:spcBef>
              <a:buFontTx/>
              <a:buNone/>
              <a:defRPr sz="1400" b="1" cap="all" baseline="0">
                <a:solidFill>
                  <a:schemeClr val="tx2"/>
                </a:solidFill>
              </a:defRPr>
            </a:lvl7pPr>
            <a:lvl8pPr marL="0" indent="0" algn="ctr">
              <a:lnSpc>
                <a:spcPct val="80000"/>
              </a:lnSpc>
              <a:spcBef>
                <a:spcPts val="0"/>
              </a:spcBef>
              <a:buFontTx/>
              <a:buNone/>
              <a:defRPr sz="1400" b="1" cap="all" baseline="0">
                <a:solidFill>
                  <a:schemeClr val="tx2"/>
                </a:solidFill>
              </a:defRPr>
            </a:lvl8pPr>
            <a:lvl9pPr marL="0" indent="0" algn="ctr">
              <a:lnSpc>
                <a:spcPct val="80000"/>
              </a:lnSpc>
              <a:spcBef>
                <a:spcPts val="0"/>
              </a:spcBef>
              <a:buFontTx/>
              <a:buNone/>
              <a:defRPr sz="1400" b="1" cap="all" baseline="0">
                <a:solidFill>
                  <a:schemeClr val="tx2"/>
                </a:solidFill>
              </a:defRPr>
            </a:lvl9pPr>
          </a:lstStyle>
          <a:p>
            <a:pPr lvl="0"/>
            <a:r>
              <a:rPr lang="en-US" dirty="0"/>
              <a:t>[00 Month 0000]</a:t>
            </a:r>
          </a:p>
        </p:txBody>
      </p:sp>
    </p:spTree>
    <p:extLst>
      <p:ext uri="{BB962C8B-B14F-4D97-AF65-F5344CB8AC3E}">
        <p14:creationId xmlns:p14="http://schemas.microsoft.com/office/powerpoint/2010/main" val="3379410635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 Slide - Image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5" name="Line">
            <a:extLst>
              <a:ext uri="{FF2B5EF4-FFF2-40B4-BE49-F238E27FC236}">
                <a16:creationId xmlns:a16="http://schemas.microsoft.com/office/drawing/2014/main" id="{8E946175-9C2A-F360-1321-0EFC2D04DB3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 userDrawn="1"/>
        </p:nvCxnSpPr>
        <p:spPr>
          <a:xfrm>
            <a:off x="6276975" y="3665860"/>
            <a:ext cx="0" cy="685800"/>
          </a:xfrm>
          <a:prstGeom prst="line">
            <a:avLst/>
          </a:prstGeom>
          <a:ln w="19050" cap="flat">
            <a:solidFill>
              <a:schemeClr val="tx2"/>
            </a:solidFill>
            <a:miter lim="800000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rgbClr val="000000"/>
          </a:effectRef>
          <a:fontRef idx="minor">
            <a:schemeClr val="lt1"/>
          </a:fontRef>
        </p:style>
      </p:cxnSp>
      <p:grpSp>
        <p:nvGrpSpPr>
          <p:cNvPr id="36" name="Group">
            <a:extLst>
              <a:ext uri="{FF2B5EF4-FFF2-40B4-BE49-F238E27FC236}">
                <a16:creationId xmlns:a16="http://schemas.microsoft.com/office/drawing/2014/main" id="{D6F495E4-D0FE-9BD2-661C-E5C0BE7A64A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 userDrawn="1"/>
        </p:nvGrpSpPr>
        <p:grpSpPr>
          <a:xfrm>
            <a:off x="548218" y="1974220"/>
            <a:ext cx="8633882" cy="2377440"/>
            <a:chOff x="565848" y="2240280"/>
            <a:chExt cx="8872230" cy="2377440"/>
          </a:xfrm>
        </p:grpSpPr>
        <p:sp>
          <p:nvSpPr>
            <p:cNvPr id="37" name="Rectangle">
              <a:extLst>
                <a:ext uri="{FF2B5EF4-FFF2-40B4-BE49-F238E27FC236}">
                  <a16:creationId xmlns:a16="http://schemas.microsoft.com/office/drawing/2014/main" id="{61F77986-8949-D5B1-427D-9F12415E3D8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 userDrawn="1"/>
          </p:nvSpPr>
          <p:spPr>
            <a:xfrm>
              <a:off x="565848" y="2240280"/>
              <a:ext cx="8872230" cy="2377440"/>
            </a:xfrm>
            <a:prstGeom prst="rect">
              <a:avLst/>
            </a:prstGeom>
            <a:noFill/>
            <a:ln w="19050" cap="flat">
              <a:solidFill>
                <a:srgbClr val="FFCC01"/>
              </a:solidFill>
              <a:miter lim="800000"/>
            </a:ln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00000"/>
                </a:lnSpc>
              </a:pPr>
              <a:endParaRPr lang="en-US" sz="1600"/>
            </a:p>
          </p:txBody>
        </p:sp>
        <p:cxnSp>
          <p:nvCxnSpPr>
            <p:cNvPr id="38" name="Line">
              <a:extLst>
                <a:ext uri="{FF2B5EF4-FFF2-40B4-BE49-F238E27FC236}">
                  <a16:creationId xmlns:a16="http://schemas.microsoft.com/office/drawing/2014/main" id="{AF9D7527-81DD-7FFC-3065-69AFB01A81F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 userDrawn="1"/>
          </p:nvCxnSpPr>
          <p:spPr>
            <a:xfrm>
              <a:off x="565848" y="3931920"/>
              <a:ext cx="8872230" cy="0"/>
            </a:xfrm>
            <a:prstGeom prst="line">
              <a:avLst/>
            </a:prstGeom>
            <a:ln w="19050" cap="flat">
              <a:solidFill>
                <a:srgbClr val="FFCC01"/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rgbClr val="000000"/>
            </a:effectRef>
            <a:fontRef idx="minor">
              <a:schemeClr val="lt1"/>
            </a:fontRef>
          </p:style>
        </p:cxnSp>
      </p:grpSp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738962" y="2202820"/>
            <a:ext cx="8334396" cy="1325880"/>
          </a:xfrm>
        </p:spPr>
        <p:txBody>
          <a:bodyPr anchor="t" anchorCtr="0"/>
          <a:lstStyle>
            <a:lvl1pPr algn="l">
              <a:lnSpc>
                <a:spcPct val="80000"/>
              </a:lnSpc>
              <a:defRPr sz="3600"/>
            </a:lvl1pPr>
          </a:lstStyle>
          <a:p>
            <a:r>
              <a:rPr lang="en-US" dirty="0"/>
              <a:t>Presentation title</a:t>
            </a:r>
            <a:br>
              <a:rPr lang="en-US" dirty="0"/>
            </a:br>
            <a:r>
              <a:rPr lang="en-US" dirty="0"/>
              <a:t>PRESENTATION TITLE</a:t>
            </a:r>
            <a:br>
              <a:rPr lang="en-US" dirty="0"/>
            </a:br>
            <a:r>
              <a:rPr lang="en-US" dirty="0"/>
              <a:t>THREE LINES MAX</a:t>
            </a:r>
          </a:p>
        </p:txBody>
      </p:sp>
      <p:sp>
        <p:nvSpPr>
          <p:cNvPr id="20" name="Date Placeholder 19">
            <a:extLst>
              <a:ext uri="{FF2B5EF4-FFF2-40B4-BE49-F238E27FC236}">
                <a16:creationId xmlns:a16="http://schemas.microsoft.com/office/drawing/2014/main" id="{F9D3AB9C-26E9-8E88-3B55-B4A5EC7C31F2}"/>
              </a:ext>
            </a:extLst>
          </p:cNvPr>
          <p:cNvSpPr>
            <a:spLocks noGrp="1"/>
          </p:cNvSpPr>
          <p:nvPr>
            <p:ph type="dt" sz="half" idx="49"/>
          </p:nvPr>
        </p:nvSpPr>
        <p:spPr/>
        <p:txBody>
          <a:bodyPr/>
          <a:lstStyle/>
          <a:p>
            <a:fld id="{D41656AB-D2E1-472E-8B95-0DF5C6E1D623}" type="datetime3">
              <a:rPr lang="en-US" smtClean="0"/>
              <a:t>24 November 2023</a:t>
            </a:fld>
            <a:endParaRPr lang="en-US" dirty="0"/>
          </a:p>
        </p:txBody>
      </p:sp>
      <p:sp>
        <p:nvSpPr>
          <p:cNvPr id="21" name="Slide Number Placeholder 20">
            <a:extLst>
              <a:ext uri="{FF2B5EF4-FFF2-40B4-BE49-F238E27FC236}">
                <a16:creationId xmlns:a16="http://schemas.microsoft.com/office/drawing/2014/main" id="{CF1316F0-9F13-53EA-1597-09232B2FF1AB}"/>
              </a:ext>
            </a:extLst>
          </p:cNvPr>
          <p:cNvSpPr>
            <a:spLocks noGrp="1"/>
          </p:cNvSpPr>
          <p:nvPr>
            <p:ph type="sldNum" sz="quarter" idx="50"/>
          </p:nvPr>
        </p:nvSpPr>
        <p:spPr/>
        <p:txBody>
          <a:bodyPr/>
          <a:lstStyle/>
          <a:p>
            <a:fld id="{64E5BE4B-2FBF-4174-9E62-85FAD1CB43A6}" type="slidenum">
              <a:rPr lang="en-US" smtClean="0"/>
              <a:pPr/>
              <a:t>‹#›</a:t>
            </a:fld>
            <a:endParaRPr lang="en-US" dirty="0"/>
          </a:p>
        </p:txBody>
      </p:sp>
      <p:pic>
        <p:nvPicPr>
          <p:cNvPr id="5" name="U.S. Army" descr="U.S. Army">
            <a:extLst>
              <a:ext uri="{FF2B5EF4-FFF2-40B4-BE49-F238E27FC236}">
                <a16:creationId xmlns:a16="http://schemas.microsoft.com/office/drawing/2014/main" id="{499EE878-E6B9-0543-B958-85A17AE36A27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 bwMode="black">
          <a:xfrm>
            <a:off x="244899" y="112631"/>
            <a:ext cx="3246120" cy="1225808"/>
          </a:xfrm>
          <a:prstGeom prst="rect">
            <a:avLst/>
          </a:prstGeom>
        </p:spPr>
      </p:pic>
      <p:sp>
        <p:nvSpPr>
          <p:cNvPr id="8" name="Text Placeholder 30">
            <a:extLst>
              <a:ext uri="{FF2B5EF4-FFF2-40B4-BE49-F238E27FC236}">
                <a16:creationId xmlns:a16="http://schemas.microsoft.com/office/drawing/2014/main" id="{96CD17E6-26AB-FBB2-220C-D5185212C519}"/>
              </a:ext>
            </a:extLst>
          </p:cNvPr>
          <p:cNvSpPr>
            <a:spLocks noGrp="1"/>
          </p:cNvSpPr>
          <p:nvPr>
            <p:ph type="body" sz="quarter" idx="39" hasCustomPrompt="1"/>
          </p:nvPr>
        </p:nvSpPr>
        <p:spPr>
          <a:xfrm>
            <a:off x="547688" y="5133530"/>
            <a:ext cx="1335568" cy="138499"/>
          </a:xfrm>
          <a:prstGeom prst="rect">
            <a:avLst/>
          </a:prstGeom>
          <a:solidFill>
            <a:schemeClr val="tx1">
              <a:alpha val="93000"/>
            </a:schemeClr>
          </a:solidFill>
          <a:ln w="3175">
            <a:solidFill>
              <a:schemeClr val="tx1"/>
            </a:solidFill>
          </a:ln>
        </p:spPr>
        <p:txBody>
          <a:bodyPr wrap="square" lIns="91440" tIns="0" rIns="0" bIns="0" anchor="ctr" anchorCtr="0">
            <a:spAutoFit/>
          </a:bodyPr>
          <a:lstStyle>
            <a:lvl1pPr marL="0" indent="0" algn="l">
              <a:lnSpc>
                <a:spcPct val="100000"/>
              </a:lnSpc>
              <a:spcBef>
                <a:spcPts val="0"/>
              </a:spcBef>
              <a:buNone/>
              <a:defRPr sz="900" b="0" baseline="0">
                <a:solidFill>
                  <a:schemeClr val="bg1"/>
                </a:solidFill>
                <a:latin typeface="+mn-lt"/>
                <a:cs typeface="Arial Bold" panose="020B0704020202020204" pitchFamily="34" charset="0"/>
              </a:defRPr>
            </a:lvl1pPr>
            <a:lvl2pPr marL="457178" indent="0">
              <a:buNone/>
              <a:defRPr sz="1000">
                <a:latin typeface="Arial Bold" panose="020B0704020202020204" pitchFamily="34" charset="0"/>
                <a:cs typeface="Arial Bold" panose="020B0704020202020204" pitchFamily="34" charset="0"/>
              </a:defRPr>
            </a:lvl2pPr>
            <a:lvl3pPr marL="914354" indent="0">
              <a:buNone/>
              <a:defRPr sz="1000">
                <a:latin typeface="Arial Bold" panose="020B0704020202020204" pitchFamily="34" charset="0"/>
                <a:cs typeface="Arial Bold" panose="020B0704020202020204" pitchFamily="34" charset="0"/>
              </a:defRPr>
            </a:lvl3pPr>
            <a:lvl4pPr marL="1371532" indent="0">
              <a:buNone/>
              <a:defRPr sz="1000">
                <a:latin typeface="Arial Bold" panose="020B0704020202020204" pitchFamily="34" charset="0"/>
                <a:cs typeface="Arial Bold" panose="020B0704020202020204" pitchFamily="34" charset="0"/>
              </a:defRPr>
            </a:lvl4pPr>
            <a:lvl5pPr marL="1828709" indent="0">
              <a:buNone/>
              <a:defRPr sz="1000">
                <a:latin typeface="Arial Bold" panose="020B0704020202020204" pitchFamily="34" charset="0"/>
                <a:cs typeface="Arial Bold" panose="020B0704020202020204" pitchFamily="34" charset="0"/>
              </a:defRPr>
            </a:lvl5pPr>
          </a:lstStyle>
          <a:p>
            <a:pPr lvl="0"/>
            <a:r>
              <a:rPr lang="en-US" dirty="0"/>
              <a:t>Controlled by: </a:t>
            </a:r>
          </a:p>
        </p:txBody>
      </p:sp>
      <p:sp>
        <p:nvSpPr>
          <p:cNvPr id="9" name="Text Placeholder 30">
            <a:extLst>
              <a:ext uri="{FF2B5EF4-FFF2-40B4-BE49-F238E27FC236}">
                <a16:creationId xmlns:a16="http://schemas.microsoft.com/office/drawing/2014/main" id="{FCD1ED33-CCD9-E1B6-327A-71BC6F62C4DB}"/>
              </a:ext>
            </a:extLst>
          </p:cNvPr>
          <p:cNvSpPr>
            <a:spLocks noGrp="1"/>
          </p:cNvSpPr>
          <p:nvPr>
            <p:ph type="body" sz="quarter" idx="40" hasCustomPrompt="1"/>
          </p:nvPr>
        </p:nvSpPr>
        <p:spPr>
          <a:xfrm>
            <a:off x="547688" y="4952738"/>
            <a:ext cx="1335568" cy="138499"/>
          </a:xfrm>
          <a:prstGeom prst="rect">
            <a:avLst/>
          </a:prstGeom>
          <a:solidFill>
            <a:schemeClr val="tx1">
              <a:alpha val="93000"/>
            </a:schemeClr>
          </a:solidFill>
          <a:ln w="3175">
            <a:solidFill>
              <a:schemeClr val="tx1"/>
            </a:solidFill>
          </a:ln>
        </p:spPr>
        <p:txBody>
          <a:bodyPr wrap="square" lIns="91440" tIns="0" rIns="0" bIns="0" anchor="ctr" anchorCtr="0">
            <a:spAutoFit/>
          </a:bodyPr>
          <a:lstStyle>
            <a:lvl1pPr marL="0" indent="0" algn="l">
              <a:lnSpc>
                <a:spcPct val="100000"/>
              </a:lnSpc>
              <a:spcBef>
                <a:spcPts val="0"/>
              </a:spcBef>
              <a:buNone/>
              <a:defRPr sz="900" b="0" baseline="0">
                <a:solidFill>
                  <a:schemeClr val="bg1"/>
                </a:solidFill>
                <a:latin typeface="+mn-lt"/>
                <a:cs typeface="Arial Bold" panose="020B0704020202020204" pitchFamily="34" charset="0"/>
              </a:defRPr>
            </a:lvl1pPr>
            <a:lvl2pPr marL="457178" indent="0">
              <a:buNone/>
              <a:defRPr sz="1000">
                <a:latin typeface="Arial Bold" panose="020B0704020202020204" pitchFamily="34" charset="0"/>
                <a:cs typeface="Arial Bold" panose="020B0704020202020204" pitchFamily="34" charset="0"/>
              </a:defRPr>
            </a:lvl2pPr>
            <a:lvl3pPr marL="914354" indent="0">
              <a:buNone/>
              <a:defRPr sz="1000">
                <a:latin typeface="Arial Bold" panose="020B0704020202020204" pitchFamily="34" charset="0"/>
                <a:cs typeface="Arial Bold" panose="020B0704020202020204" pitchFamily="34" charset="0"/>
              </a:defRPr>
            </a:lvl3pPr>
            <a:lvl4pPr marL="1371532" indent="0">
              <a:buNone/>
              <a:defRPr sz="1000">
                <a:latin typeface="Arial Bold" panose="020B0704020202020204" pitchFamily="34" charset="0"/>
                <a:cs typeface="Arial Bold" panose="020B0704020202020204" pitchFamily="34" charset="0"/>
              </a:defRPr>
            </a:lvl4pPr>
            <a:lvl5pPr marL="1828709" indent="0">
              <a:buNone/>
              <a:defRPr sz="1000">
                <a:latin typeface="Arial Bold" panose="020B0704020202020204" pitchFamily="34" charset="0"/>
                <a:cs typeface="Arial Bold" panose="020B0704020202020204" pitchFamily="34" charset="0"/>
              </a:defRPr>
            </a:lvl5pPr>
          </a:lstStyle>
          <a:p>
            <a:pPr lvl="0"/>
            <a:r>
              <a:rPr lang="en-US" dirty="0"/>
              <a:t>Controlled by: </a:t>
            </a:r>
          </a:p>
        </p:txBody>
      </p:sp>
      <p:sp>
        <p:nvSpPr>
          <p:cNvPr id="11" name="Text Placeholder 30">
            <a:extLst>
              <a:ext uri="{FF2B5EF4-FFF2-40B4-BE49-F238E27FC236}">
                <a16:creationId xmlns:a16="http://schemas.microsoft.com/office/drawing/2014/main" id="{A255632D-60F3-C439-D931-6B2874E894D7}"/>
              </a:ext>
            </a:extLst>
          </p:cNvPr>
          <p:cNvSpPr>
            <a:spLocks noGrp="1"/>
          </p:cNvSpPr>
          <p:nvPr>
            <p:ph type="body" sz="quarter" idx="41" hasCustomPrompt="1"/>
          </p:nvPr>
        </p:nvSpPr>
        <p:spPr>
          <a:xfrm>
            <a:off x="547688" y="5314322"/>
            <a:ext cx="1335568" cy="138499"/>
          </a:xfrm>
          <a:prstGeom prst="rect">
            <a:avLst/>
          </a:prstGeom>
          <a:solidFill>
            <a:schemeClr val="tx1">
              <a:alpha val="93000"/>
            </a:schemeClr>
          </a:solidFill>
          <a:ln w="3175">
            <a:solidFill>
              <a:schemeClr val="tx1"/>
            </a:solidFill>
          </a:ln>
        </p:spPr>
        <p:txBody>
          <a:bodyPr wrap="square" lIns="91440" tIns="0" rIns="0" bIns="0" anchor="ctr" anchorCtr="0">
            <a:spAutoFit/>
          </a:bodyPr>
          <a:lstStyle>
            <a:lvl1pPr marL="0" indent="0" algn="l">
              <a:lnSpc>
                <a:spcPct val="100000"/>
              </a:lnSpc>
              <a:spcBef>
                <a:spcPts val="0"/>
              </a:spcBef>
              <a:buNone/>
              <a:defRPr sz="900" b="0" baseline="0">
                <a:solidFill>
                  <a:schemeClr val="bg1"/>
                </a:solidFill>
                <a:latin typeface="+mn-lt"/>
                <a:cs typeface="Arial Bold" panose="020B0704020202020204" pitchFamily="34" charset="0"/>
              </a:defRPr>
            </a:lvl1pPr>
            <a:lvl2pPr marL="457178" indent="0">
              <a:buNone/>
              <a:defRPr sz="1000">
                <a:latin typeface="Arial Bold" panose="020B0704020202020204" pitchFamily="34" charset="0"/>
                <a:cs typeface="Arial Bold" panose="020B0704020202020204" pitchFamily="34" charset="0"/>
              </a:defRPr>
            </a:lvl2pPr>
            <a:lvl3pPr marL="914354" indent="0">
              <a:buNone/>
              <a:defRPr sz="1000">
                <a:latin typeface="Arial Bold" panose="020B0704020202020204" pitchFamily="34" charset="0"/>
                <a:cs typeface="Arial Bold" panose="020B0704020202020204" pitchFamily="34" charset="0"/>
              </a:defRPr>
            </a:lvl3pPr>
            <a:lvl4pPr marL="1371532" indent="0">
              <a:buNone/>
              <a:defRPr sz="1000">
                <a:latin typeface="Arial Bold" panose="020B0704020202020204" pitchFamily="34" charset="0"/>
                <a:cs typeface="Arial Bold" panose="020B0704020202020204" pitchFamily="34" charset="0"/>
              </a:defRPr>
            </a:lvl4pPr>
            <a:lvl5pPr marL="1828709" indent="0">
              <a:buNone/>
              <a:defRPr sz="1000">
                <a:latin typeface="Arial Bold" panose="020B0704020202020204" pitchFamily="34" charset="0"/>
                <a:cs typeface="Arial Bold" panose="020B0704020202020204" pitchFamily="34" charset="0"/>
              </a:defRPr>
            </a:lvl5pPr>
          </a:lstStyle>
          <a:p>
            <a:pPr lvl="0"/>
            <a:r>
              <a:rPr lang="en-US" dirty="0"/>
              <a:t>CUI Category: </a:t>
            </a:r>
          </a:p>
        </p:txBody>
      </p:sp>
      <p:sp>
        <p:nvSpPr>
          <p:cNvPr id="12" name="Text Placeholder 30">
            <a:extLst>
              <a:ext uri="{FF2B5EF4-FFF2-40B4-BE49-F238E27FC236}">
                <a16:creationId xmlns:a16="http://schemas.microsoft.com/office/drawing/2014/main" id="{0BD3A2B1-9D40-83E3-4243-B4A52B6A636E}"/>
              </a:ext>
            </a:extLst>
          </p:cNvPr>
          <p:cNvSpPr>
            <a:spLocks noGrp="1"/>
          </p:cNvSpPr>
          <p:nvPr>
            <p:ph type="body" sz="quarter" idx="42" hasCustomPrompt="1"/>
          </p:nvPr>
        </p:nvSpPr>
        <p:spPr>
          <a:xfrm>
            <a:off x="547688" y="5495114"/>
            <a:ext cx="1335568" cy="138499"/>
          </a:xfrm>
          <a:prstGeom prst="rect">
            <a:avLst/>
          </a:prstGeom>
          <a:solidFill>
            <a:schemeClr val="tx1">
              <a:alpha val="93000"/>
            </a:schemeClr>
          </a:solidFill>
          <a:ln w="3175">
            <a:solidFill>
              <a:schemeClr val="tx1"/>
            </a:solidFill>
          </a:ln>
        </p:spPr>
        <p:txBody>
          <a:bodyPr wrap="square" lIns="91440" tIns="0" rIns="0" bIns="0" anchor="ctr" anchorCtr="0">
            <a:spAutoFit/>
          </a:bodyPr>
          <a:lstStyle>
            <a:lvl1pPr marL="0" indent="0" algn="l">
              <a:lnSpc>
                <a:spcPct val="100000"/>
              </a:lnSpc>
              <a:spcBef>
                <a:spcPts val="0"/>
              </a:spcBef>
              <a:buNone/>
              <a:defRPr sz="900" b="0" baseline="0">
                <a:solidFill>
                  <a:schemeClr val="bg1"/>
                </a:solidFill>
                <a:latin typeface="+mn-lt"/>
                <a:cs typeface="Arial Bold" panose="020B0704020202020204" pitchFamily="34" charset="0"/>
              </a:defRPr>
            </a:lvl1pPr>
            <a:lvl2pPr marL="457178" indent="0">
              <a:buNone/>
              <a:defRPr sz="1000">
                <a:latin typeface="Arial Bold" panose="020B0704020202020204" pitchFamily="34" charset="0"/>
                <a:cs typeface="Arial Bold" panose="020B0704020202020204" pitchFamily="34" charset="0"/>
              </a:defRPr>
            </a:lvl2pPr>
            <a:lvl3pPr marL="914354" indent="0">
              <a:buNone/>
              <a:defRPr sz="1000">
                <a:latin typeface="Arial Bold" panose="020B0704020202020204" pitchFamily="34" charset="0"/>
                <a:cs typeface="Arial Bold" panose="020B0704020202020204" pitchFamily="34" charset="0"/>
              </a:defRPr>
            </a:lvl3pPr>
            <a:lvl4pPr marL="1371532" indent="0">
              <a:buNone/>
              <a:defRPr sz="1000">
                <a:latin typeface="Arial Bold" panose="020B0704020202020204" pitchFamily="34" charset="0"/>
                <a:cs typeface="Arial Bold" panose="020B0704020202020204" pitchFamily="34" charset="0"/>
              </a:defRPr>
            </a:lvl4pPr>
            <a:lvl5pPr marL="1828709" indent="0">
              <a:buNone/>
              <a:defRPr sz="1000">
                <a:latin typeface="Arial Bold" panose="020B0704020202020204" pitchFamily="34" charset="0"/>
                <a:cs typeface="Arial Bold" panose="020B0704020202020204" pitchFamily="34" charset="0"/>
              </a:defRPr>
            </a:lvl5pPr>
          </a:lstStyle>
          <a:p>
            <a:pPr lvl="0"/>
            <a:r>
              <a:rPr lang="en-US" dirty="0"/>
              <a:t>Distribution Statement: </a:t>
            </a:r>
          </a:p>
        </p:txBody>
      </p:sp>
      <p:sp>
        <p:nvSpPr>
          <p:cNvPr id="14" name="Text Placeholder 30">
            <a:extLst>
              <a:ext uri="{FF2B5EF4-FFF2-40B4-BE49-F238E27FC236}">
                <a16:creationId xmlns:a16="http://schemas.microsoft.com/office/drawing/2014/main" id="{7AADD113-BD09-95AA-FFBA-DCC255F69FAA}"/>
              </a:ext>
            </a:extLst>
          </p:cNvPr>
          <p:cNvSpPr>
            <a:spLocks noGrp="1"/>
          </p:cNvSpPr>
          <p:nvPr>
            <p:ph type="body" sz="quarter" idx="43" hasCustomPrompt="1"/>
          </p:nvPr>
        </p:nvSpPr>
        <p:spPr>
          <a:xfrm>
            <a:off x="547688" y="5675906"/>
            <a:ext cx="1335568" cy="138499"/>
          </a:xfrm>
          <a:prstGeom prst="rect">
            <a:avLst/>
          </a:prstGeom>
          <a:solidFill>
            <a:schemeClr val="tx1">
              <a:alpha val="93000"/>
            </a:schemeClr>
          </a:solidFill>
          <a:ln w="3175">
            <a:solidFill>
              <a:schemeClr val="tx1"/>
            </a:solidFill>
          </a:ln>
        </p:spPr>
        <p:txBody>
          <a:bodyPr wrap="square" lIns="91440" tIns="0" rIns="0" bIns="0" anchor="ctr" anchorCtr="0">
            <a:spAutoFit/>
          </a:bodyPr>
          <a:lstStyle>
            <a:lvl1pPr marL="0" indent="0" algn="l">
              <a:lnSpc>
                <a:spcPct val="100000"/>
              </a:lnSpc>
              <a:spcBef>
                <a:spcPts val="0"/>
              </a:spcBef>
              <a:buNone/>
              <a:defRPr sz="900" b="0" baseline="0">
                <a:solidFill>
                  <a:schemeClr val="bg1"/>
                </a:solidFill>
                <a:latin typeface="+mn-lt"/>
                <a:cs typeface="Arial Bold" panose="020B0704020202020204" pitchFamily="34" charset="0"/>
              </a:defRPr>
            </a:lvl1pPr>
            <a:lvl2pPr marL="457178" indent="0">
              <a:buNone/>
              <a:defRPr sz="1000">
                <a:latin typeface="Arial Bold" panose="020B0704020202020204" pitchFamily="34" charset="0"/>
                <a:cs typeface="Arial Bold" panose="020B0704020202020204" pitchFamily="34" charset="0"/>
              </a:defRPr>
            </a:lvl2pPr>
            <a:lvl3pPr marL="914354" indent="0">
              <a:buNone/>
              <a:defRPr sz="1000">
                <a:latin typeface="Arial Bold" panose="020B0704020202020204" pitchFamily="34" charset="0"/>
                <a:cs typeface="Arial Bold" panose="020B0704020202020204" pitchFamily="34" charset="0"/>
              </a:defRPr>
            </a:lvl3pPr>
            <a:lvl4pPr marL="1371532" indent="0">
              <a:buNone/>
              <a:defRPr sz="1000">
                <a:latin typeface="Arial Bold" panose="020B0704020202020204" pitchFamily="34" charset="0"/>
                <a:cs typeface="Arial Bold" panose="020B0704020202020204" pitchFamily="34" charset="0"/>
              </a:defRPr>
            </a:lvl4pPr>
            <a:lvl5pPr marL="1828709" indent="0">
              <a:buNone/>
              <a:defRPr sz="1000">
                <a:latin typeface="Arial Bold" panose="020B0704020202020204" pitchFamily="34" charset="0"/>
                <a:cs typeface="Arial Bold" panose="020B0704020202020204" pitchFamily="34" charset="0"/>
              </a:defRPr>
            </a:lvl5pPr>
          </a:lstStyle>
          <a:p>
            <a:pPr lvl="0"/>
            <a:r>
              <a:rPr lang="en-US" dirty="0"/>
              <a:t>POC: </a:t>
            </a:r>
          </a:p>
        </p:txBody>
      </p:sp>
      <p:sp>
        <p:nvSpPr>
          <p:cNvPr id="15" name="Text Placeholder 30">
            <a:extLst>
              <a:ext uri="{FF2B5EF4-FFF2-40B4-BE49-F238E27FC236}">
                <a16:creationId xmlns:a16="http://schemas.microsoft.com/office/drawing/2014/main" id="{A9D52B79-92E5-4D64-1757-D13A0674723F}"/>
              </a:ext>
            </a:extLst>
          </p:cNvPr>
          <p:cNvSpPr>
            <a:spLocks noGrp="1"/>
          </p:cNvSpPr>
          <p:nvPr>
            <p:ph type="body" sz="quarter" idx="44"/>
          </p:nvPr>
        </p:nvSpPr>
        <p:spPr>
          <a:xfrm>
            <a:off x="1981200" y="5133530"/>
            <a:ext cx="3124934" cy="138499"/>
          </a:xfrm>
          <a:prstGeom prst="rect">
            <a:avLst/>
          </a:prstGeom>
          <a:solidFill>
            <a:schemeClr val="tx1">
              <a:alpha val="93000"/>
            </a:schemeClr>
          </a:solidFill>
          <a:ln w="3175">
            <a:solidFill>
              <a:schemeClr val="tx1"/>
            </a:solidFill>
          </a:ln>
        </p:spPr>
        <p:txBody>
          <a:bodyPr wrap="square" lIns="91440" tIns="0" rIns="365760" bIns="0" anchor="ctr" anchorCtr="0">
            <a:spAutoFit/>
          </a:bodyPr>
          <a:lstStyle>
            <a:lvl1pPr marL="0" indent="0" algn="l">
              <a:lnSpc>
                <a:spcPct val="100000"/>
              </a:lnSpc>
              <a:spcBef>
                <a:spcPts val="0"/>
              </a:spcBef>
              <a:buNone/>
              <a:defRPr sz="900" b="0" baseline="0">
                <a:solidFill>
                  <a:schemeClr val="bg1"/>
                </a:solidFill>
                <a:latin typeface="+mn-lt"/>
                <a:cs typeface="Arial Bold" panose="020B0704020202020204" pitchFamily="34" charset="0"/>
              </a:defRPr>
            </a:lvl1pPr>
            <a:lvl2pPr marL="457178" indent="0">
              <a:buNone/>
              <a:defRPr sz="1000">
                <a:latin typeface="Arial Bold" panose="020B0704020202020204" pitchFamily="34" charset="0"/>
                <a:cs typeface="Arial Bold" panose="020B0704020202020204" pitchFamily="34" charset="0"/>
              </a:defRPr>
            </a:lvl2pPr>
            <a:lvl3pPr marL="914354" indent="0">
              <a:buNone/>
              <a:defRPr sz="1000">
                <a:latin typeface="Arial Bold" panose="020B0704020202020204" pitchFamily="34" charset="0"/>
                <a:cs typeface="Arial Bold" panose="020B0704020202020204" pitchFamily="34" charset="0"/>
              </a:defRPr>
            </a:lvl3pPr>
            <a:lvl4pPr marL="1371532" indent="0">
              <a:buNone/>
              <a:defRPr sz="1000">
                <a:latin typeface="Arial Bold" panose="020B0704020202020204" pitchFamily="34" charset="0"/>
                <a:cs typeface="Arial Bold" panose="020B0704020202020204" pitchFamily="34" charset="0"/>
              </a:defRPr>
            </a:lvl4pPr>
            <a:lvl5pPr marL="1828709" indent="0">
              <a:buNone/>
              <a:defRPr sz="1000">
                <a:latin typeface="Arial Bold" panose="020B0704020202020204" pitchFamily="34" charset="0"/>
                <a:cs typeface="Arial Bold" panose="020B0704020202020204" pitchFamily="34" charset="0"/>
              </a:defRPr>
            </a:lvl5pPr>
          </a:lstStyle>
          <a:p>
            <a:pPr lvl="0"/>
            <a:endParaRPr lang="en-US" dirty="0"/>
          </a:p>
        </p:txBody>
      </p:sp>
      <p:sp>
        <p:nvSpPr>
          <p:cNvPr id="16" name="Text Placeholder 30">
            <a:extLst>
              <a:ext uri="{FF2B5EF4-FFF2-40B4-BE49-F238E27FC236}">
                <a16:creationId xmlns:a16="http://schemas.microsoft.com/office/drawing/2014/main" id="{DF04F3CB-62F5-7A9F-E397-4800E51C0E24}"/>
              </a:ext>
            </a:extLst>
          </p:cNvPr>
          <p:cNvSpPr>
            <a:spLocks noGrp="1"/>
          </p:cNvSpPr>
          <p:nvPr>
            <p:ph type="body" sz="quarter" idx="45"/>
          </p:nvPr>
        </p:nvSpPr>
        <p:spPr>
          <a:xfrm>
            <a:off x="1981200" y="4952738"/>
            <a:ext cx="3124934" cy="138499"/>
          </a:xfrm>
          <a:prstGeom prst="rect">
            <a:avLst/>
          </a:prstGeom>
          <a:solidFill>
            <a:schemeClr val="tx1">
              <a:alpha val="93000"/>
            </a:schemeClr>
          </a:solidFill>
          <a:ln w="3175">
            <a:solidFill>
              <a:schemeClr val="tx1"/>
            </a:solidFill>
          </a:ln>
        </p:spPr>
        <p:txBody>
          <a:bodyPr wrap="square" lIns="91440" tIns="0" rIns="365760" bIns="0" anchor="ctr" anchorCtr="0">
            <a:spAutoFit/>
          </a:bodyPr>
          <a:lstStyle>
            <a:lvl1pPr marL="0" indent="0" algn="l">
              <a:lnSpc>
                <a:spcPct val="100000"/>
              </a:lnSpc>
              <a:spcBef>
                <a:spcPts val="0"/>
              </a:spcBef>
              <a:buNone/>
              <a:defRPr sz="900" b="0" baseline="0">
                <a:solidFill>
                  <a:schemeClr val="bg1"/>
                </a:solidFill>
                <a:latin typeface="+mn-lt"/>
                <a:cs typeface="Arial Bold" panose="020B0704020202020204" pitchFamily="34" charset="0"/>
              </a:defRPr>
            </a:lvl1pPr>
            <a:lvl2pPr marL="457178" indent="0">
              <a:buNone/>
              <a:defRPr sz="1000">
                <a:latin typeface="Arial Bold" panose="020B0704020202020204" pitchFamily="34" charset="0"/>
                <a:cs typeface="Arial Bold" panose="020B0704020202020204" pitchFamily="34" charset="0"/>
              </a:defRPr>
            </a:lvl2pPr>
            <a:lvl3pPr marL="914354" indent="0">
              <a:buNone/>
              <a:defRPr sz="1000">
                <a:latin typeface="Arial Bold" panose="020B0704020202020204" pitchFamily="34" charset="0"/>
                <a:cs typeface="Arial Bold" panose="020B0704020202020204" pitchFamily="34" charset="0"/>
              </a:defRPr>
            </a:lvl3pPr>
            <a:lvl4pPr marL="1371532" indent="0">
              <a:buNone/>
              <a:defRPr sz="1000">
                <a:latin typeface="Arial Bold" panose="020B0704020202020204" pitchFamily="34" charset="0"/>
                <a:cs typeface="Arial Bold" panose="020B0704020202020204" pitchFamily="34" charset="0"/>
              </a:defRPr>
            </a:lvl4pPr>
            <a:lvl5pPr marL="1828709" indent="0">
              <a:buNone/>
              <a:defRPr sz="1000">
                <a:latin typeface="Arial Bold" panose="020B0704020202020204" pitchFamily="34" charset="0"/>
                <a:cs typeface="Arial Bold" panose="020B0704020202020204" pitchFamily="34" charset="0"/>
              </a:defRPr>
            </a:lvl5pPr>
          </a:lstStyle>
          <a:p>
            <a:pPr lvl="0"/>
            <a:endParaRPr lang="en-US" dirty="0"/>
          </a:p>
        </p:txBody>
      </p:sp>
      <p:sp>
        <p:nvSpPr>
          <p:cNvPr id="17" name="Text Placeholder 30">
            <a:extLst>
              <a:ext uri="{FF2B5EF4-FFF2-40B4-BE49-F238E27FC236}">
                <a16:creationId xmlns:a16="http://schemas.microsoft.com/office/drawing/2014/main" id="{DA62CE27-72C2-A083-C796-4F047A2FF421}"/>
              </a:ext>
            </a:extLst>
          </p:cNvPr>
          <p:cNvSpPr>
            <a:spLocks noGrp="1"/>
          </p:cNvSpPr>
          <p:nvPr>
            <p:ph type="body" sz="quarter" idx="46"/>
          </p:nvPr>
        </p:nvSpPr>
        <p:spPr>
          <a:xfrm>
            <a:off x="1981200" y="5314322"/>
            <a:ext cx="3124934" cy="138499"/>
          </a:xfrm>
          <a:prstGeom prst="rect">
            <a:avLst/>
          </a:prstGeom>
          <a:solidFill>
            <a:schemeClr val="tx1">
              <a:alpha val="93000"/>
            </a:schemeClr>
          </a:solidFill>
          <a:ln w="3175">
            <a:solidFill>
              <a:schemeClr val="tx1"/>
            </a:solidFill>
          </a:ln>
        </p:spPr>
        <p:txBody>
          <a:bodyPr wrap="square" lIns="91440" tIns="0" rIns="365760" bIns="0" anchor="ctr" anchorCtr="0">
            <a:spAutoFit/>
          </a:bodyPr>
          <a:lstStyle>
            <a:lvl1pPr marL="0" indent="0" algn="l">
              <a:lnSpc>
                <a:spcPct val="100000"/>
              </a:lnSpc>
              <a:spcBef>
                <a:spcPts val="0"/>
              </a:spcBef>
              <a:buNone/>
              <a:defRPr sz="900" b="0" baseline="0">
                <a:solidFill>
                  <a:schemeClr val="bg1"/>
                </a:solidFill>
                <a:latin typeface="+mn-lt"/>
                <a:cs typeface="Arial Bold" panose="020B0704020202020204" pitchFamily="34" charset="0"/>
              </a:defRPr>
            </a:lvl1pPr>
            <a:lvl2pPr marL="457178" indent="0">
              <a:buNone/>
              <a:defRPr sz="1000">
                <a:latin typeface="Arial Bold" panose="020B0704020202020204" pitchFamily="34" charset="0"/>
                <a:cs typeface="Arial Bold" panose="020B0704020202020204" pitchFamily="34" charset="0"/>
              </a:defRPr>
            </a:lvl2pPr>
            <a:lvl3pPr marL="914354" indent="0">
              <a:buNone/>
              <a:defRPr sz="1000">
                <a:latin typeface="Arial Bold" panose="020B0704020202020204" pitchFamily="34" charset="0"/>
                <a:cs typeface="Arial Bold" panose="020B0704020202020204" pitchFamily="34" charset="0"/>
              </a:defRPr>
            </a:lvl3pPr>
            <a:lvl4pPr marL="1371532" indent="0">
              <a:buNone/>
              <a:defRPr sz="1000">
                <a:latin typeface="Arial Bold" panose="020B0704020202020204" pitchFamily="34" charset="0"/>
                <a:cs typeface="Arial Bold" panose="020B0704020202020204" pitchFamily="34" charset="0"/>
              </a:defRPr>
            </a:lvl4pPr>
            <a:lvl5pPr marL="1828709" indent="0">
              <a:buNone/>
              <a:defRPr sz="1000">
                <a:latin typeface="Arial Bold" panose="020B0704020202020204" pitchFamily="34" charset="0"/>
                <a:cs typeface="Arial Bold" panose="020B0704020202020204" pitchFamily="34" charset="0"/>
              </a:defRPr>
            </a:lvl5pPr>
          </a:lstStyle>
          <a:p>
            <a:pPr lvl="0"/>
            <a:endParaRPr lang="en-US" dirty="0"/>
          </a:p>
        </p:txBody>
      </p:sp>
      <p:sp>
        <p:nvSpPr>
          <p:cNvPr id="18" name="Text Placeholder 30">
            <a:extLst>
              <a:ext uri="{FF2B5EF4-FFF2-40B4-BE49-F238E27FC236}">
                <a16:creationId xmlns:a16="http://schemas.microsoft.com/office/drawing/2014/main" id="{52DBCCDB-5EAD-73A2-7911-8AF50B29DC4E}"/>
              </a:ext>
            </a:extLst>
          </p:cNvPr>
          <p:cNvSpPr>
            <a:spLocks noGrp="1"/>
          </p:cNvSpPr>
          <p:nvPr>
            <p:ph type="body" sz="quarter" idx="47"/>
          </p:nvPr>
        </p:nvSpPr>
        <p:spPr>
          <a:xfrm>
            <a:off x="1981200" y="5495114"/>
            <a:ext cx="3124934" cy="138499"/>
          </a:xfrm>
          <a:prstGeom prst="rect">
            <a:avLst/>
          </a:prstGeom>
          <a:solidFill>
            <a:schemeClr val="tx1">
              <a:alpha val="93000"/>
            </a:schemeClr>
          </a:solidFill>
          <a:ln w="3175">
            <a:solidFill>
              <a:schemeClr val="tx1"/>
            </a:solidFill>
          </a:ln>
        </p:spPr>
        <p:txBody>
          <a:bodyPr wrap="square" lIns="91440" tIns="0" rIns="365760" bIns="0" anchor="ctr" anchorCtr="0">
            <a:spAutoFit/>
          </a:bodyPr>
          <a:lstStyle>
            <a:lvl1pPr marL="0" indent="0" algn="l">
              <a:lnSpc>
                <a:spcPct val="100000"/>
              </a:lnSpc>
              <a:spcBef>
                <a:spcPts val="0"/>
              </a:spcBef>
              <a:buNone/>
              <a:defRPr sz="900" b="0" baseline="0">
                <a:solidFill>
                  <a:schemeClr val="bg1"/>
                </a:solidFill>
                <a:latin typeface="+mn-lt"/>
                <a:cs typeface="Arial Bold" panose="020B0704020202020204" pitchFamily="34" charset="0"/>
              </a:defRPr>
            </a:lvl1pPr>
            <a:lvl2pPr marL="457178" indent="0">
              <a:buNone/>
              <a:defRPr sz="1000">
                <a:latin typeface="Arial Bold" panose="020B0704020202020204" pitchFamily="34" charset="0"/>
                <a:cs typeface="Arial Bold" panose="020B0704020202020204" pitchFamily="34" charset="0"/>
              </a:defRPr>
            </a:lvl2pPr>
            <a:lvl3pPr marL="914354" indent="0">
              <a:buNone/>
              <a:defRPr sz="1000">
                <a:latin typeface="Arial Bold" panose="020B0704020202020204" pitchFamily="34" charset="0"/>
                <a:cs typeface="Arial Bold" panose="020B0704020202020204" pitchFamily="34" charset="0"/>
              </a:defRPr>
            </a:lvl3pPr>
            <a:lvl4pPr marL="1371532" indent="0">
              <a:buNone/>
              <a:defRPr sz="1000">
                <a:latin typeface="Arial Bold" panose="020B0704020202020204" pitchFamily="34" charset="0"/>
                <a:cs typeface="Arial Bold" panose="020B0704020202020204" pitchFamily="34" charset="0"/>
              </a:defRPr>
            </a:lvl4pPr>
            <a:lvl5pPr marL="1828709" indent="0">
              <a:buNone/>
              <a:defRPr sz="1000">
                <a:latin typeface="Arial Bold" panose="020B0704020202020204" pitchFamily="34" charset="0"/>
                <a:cs typeface="Arial Bold" panose="020B0704020202020204" pitchFamily="34" charset="0"/>
              </a:defRPr>
            </a:lvl5pPr>
          </a:lstStyle>
          <a:p>
            <a:pPr lvl="0"/>
            <a:endParaRPr lang="en-US" dirty="0"/>
          </a:p>
        </p:txBody>
      </p:sp>
      <p:sp>
        <p:nvSpPr>
          <p:cNvPr id="19" name="Text Placeholder 30">
            <a:extLst>
              <a:ext uri="{FF2B5EF4-FFF2-40B4-BE49-F238E27FC236}">
                <a16:creationId xmlns:a16="http://schemas.microsoft.com/office/drawing/2014/main" id="{90D5656D-B16A-18B1-A790-538AB817A94E}"/>
              </a:ext>
            </a:extLst>
          </p:cNvPr>
          <p:cNvSpPr>
            <a:spLocks noGrp="1"/>
          </p:cNvSpPr>
          <p:nvPr>
            <p:ph type="body" sz="quarter" idx="48"/>
          </p:nvPr>
        </p:nvSpPr>
        <p:spPr>
          <a:xfrm>
            <a:off x="1981200" y="5675906"/>
            <a:ext cx="3124934" cy="138499"/>
          </a:xfrm>
          <a:prstGeom prst="rect">
            <a:avLst/>
          </a:prstGeom>
          <a:solidFill>
            <a:schemeClr val="tx1">
              <a:alpha val="93000"/>
            </a:schemeClr>
          </a:solidFill>
          <a:ln w="3175">
            <a:solidFill>
              <a:schemeClr val="tx1"/>
            </a:solidFill>
          </a:ln>
        </p:spPr>
        <p:txBody>
          <a:bodyPr wrap="square" lIns="91440" tIns="0" rIns="365760" bIns="0" anchor="ctr" anchorCtr="0">
            <a:spAutoFit/>
          </a:bodyPr>
          <a:lstStyle>
            <a:lvl1pPr marL="0" indent="0" algn="l">
              <a:lnSpc>
                <a:spcPct val="100000"/>
              </a:lnSpc>
              <a:spcBef>
                <a:spcPts val="0"/>
              </a:spcBef>
              <a:buNone/>
              <a:defRPr sz="900" b="0" baseline="0">
                <a:solidFill>
                  <a:schemeClr val="bg1"/>
                </a:solidFill>
                <a:latin typeface="+mn-lt"/>
                <a:cs typeface="Arial Bold" panose="020B0704020202020204" pitchFamily="34" charset="0"/>
              </a:defRPr>
            </a:lvl1pPr>
            <a:lvl2pPr marL="457178" indent="0">
              <a:buNone/>
              <a:defRPr sz="1000">
                <a:latin typeface="Arial Bold" panose="020B0704020202020204" pitchFamily="34" charset="0"/>
                <a:cs typeface="Arial Bold" panose="020B0704020202020204" pitchFamily="34" charset="0"/>
              </a:defRPr>
            </a:lvl2pPr>
            <a:lvl3pPr marL="914354" indent="0">
              <a:buNone/>
              <a:defRPr sz="1000">
                <a:latin typeface="Arial Bold" panose="020B0704020202020204" pitchFamily="34" charset="0"/>
                <a:cs typeface="Arial Bold" panose="020B0704020202020204" pitchFamily="34" charset="0"/>
              </a:defRPr>
            </a:lvl3pPr>
            <a:lvl4pPr marL="1371532" indent="0">
              <a:buNone/>
              <a:defRPr sz="1000">
                <a:latin typeface="Arial Bold" panose="020B0704020202020204" pitchFamily="34" charset="0"/>
                <a:cs typeface="Arial Bold" panose="020B0704020202020204" pitchFamily="34" charset="0"/>
              </a:defRPr>
            </a:lvl4pPr>
            <a:lvl5pPr marL="1828709" indent="0">
              <a:buNone/>
              <a:defRPr sz="1000">
                <a:latin typeface="Arial Bold" panose="020B0704020202020204" pitchFamily="34" charset="0"/>
                <a:cs typeface="Arial Bold" panose="020B0704020202020204" pitchFamily="34" charset="0"/>
              </a:defRPr>
            </a:lvl5pPr>
          </a:lstStyle>
          <a:p>
            <a:pPr lvl="0"/>
            <a:endParaRPr lang="en-US" dirty="0"/>
          </a:p>
        </p:txBody>
      </p:sp>
      <p:sp>
        <p:nvSpPr>
          <p:cNvPr id="33" name="Rectangle 15">
            <a:extLst>
              <a:ext uri="{FF2B5EF4-FFF2-40B4-BE49-F238E27FC236}">
                <a16:creationId xmlns:a16="http://schemas.microsoft.com/office/drawing/2014/main" id="{D4BDA86B-F1DD-21F5-60E2-12D097B12109}"/>
              </a:ext>
            </a:extLst>
          </p:cNvPr>
          <p:cNvSpPr>
            <a:spLocks noChangeArrowheads="1"/>
          </p:cNvSpPr>
          <p:nvPr userDrawn="1"/>
        </p:nvSpPr>
        <p:spPr bwMode="auto">
          <a:xfrm>
            <a:off x="1386840" y="6657945"/>
            <a:ext cx="9418320" cy="20005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0" rIns="0" anchor="b">
            <a:spAutoFit/>
          </a:bodyPr>
          <a:lstStyle/>
          <a:p>
            <a:pPr algn="ctr">
              <a:defRPr/>
            </a:pPr>
            <a:r>
              <a:rPr lang="en-US" sz="700" b="1" dirty="0">
                <a:solidFill>
                  <a:schemeClr val="tx1"/>
                </a:solidFill>
                <a:latin typeface="+mn-lt"/>
                <a:cs typeface="Arial Bold" panose="020B0704020202020204" pitchFamily="34" charset="0"/>
              </a:rPr>
              <a:t>EDIT CONTROL STATEMENT UNDER &gt; VIEW &gt; SLIDE MASTER &gt; SCROLL TO TOP &gt; CHANGE HEADER AND FOOTER</a:t>
            </a:r>
          </a:p>
        </p:txBody>
      </p:sp>
      <p:sp>
        <p:nvSpPr>
          <p:cNvPr id="34" name="Rectangle 33">
            <a:extLst>
              <a:ext uri="{FF2B5EF4-FFF2-40B4-BE49-F238E27FC236}">
                <a16:creationId xmlns:a16="http://schemas.microsoft.com/office/drawing/2014/main" id="{03B5652A-71B3-3D94-B087-E645BF5AF7C7}"/>
              </a:ext>
            </a:extLst>
          </p:cNvPr>
          <p:cNvSpPr>
            <a:spLocks noChangeArrowheads="1"/>
          </p:cNvSpPr>
          <p:nvPr userDrawn="1"/>
        </p:nvSpPr>
        <p:spPr bwMode="auto">
          <a:xfrm>
            <a:off x="1386840" y="0"/>
            <a:ext cx="9418320" cy="20005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anchor="t" anchorCtr="0">
            <a:spAutoFit/>
          </a:bodyPr>
          <a:lstStyle/>
          <a:p>
            <a:pPr algn="ctr">
              <a:defRPr/>
            </a:pPr>
            <a:r>
              <a:rPr lang="en-US" sz="700" b="1" dirty="0">
                <a:solidFill>
                  <a:schemeClr val="tx1"/>
                </a:solidFill>
                <a:latin typeface="+mn-lt"/>
                <a:cs typeface="Arial Bold" panose="020B0704020202020204" pitchFamily="34" charset="0"/>
              </a:rPr>
              <a:t>EDIT CONTROL STATEMENT UNDER &gt; VIEW &gt; SLIDE MASTER &gt; SCROLL TO TOP &gt; CHANGE HEADER AND FOOTER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FC583819-638A-3057-AC3D-255B9B878D63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rcRect/>
          <a:stretch/>
        </p:blipFill>
        <p:spPr>
          <a:xfrm>
            <a:off x="10004616" y="411162"/>
            <a:ext cx="1629707" cy="478023"/>
          </a:xfrm>
          <a:prstGeom prst="rect">
            <a:avLst/>
          </a:prstGeom>
        </p:spPr>
      </p:pic>
      <p:sp>
        <p:nvSpPr>
          <p:cNvPr id="3" name="Subtitle 2">
            <a:extLst>
              <a:ext uri="{FF2B5EF4-FFF2-40B4-BE49-F238E27FC236}">
                <a16:creationId xmlns:a16="http://schemas.microsoft.com/office/drawing/2014/main" id="{A010C446-4B7C-0528-99AD-477DCD03387C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738965" y="3784732"/>
            <a:ext cx="5427012" cy="457200"/>
          </a:xfrm>
        </p:spPr>
        <p:txBody>
          <a:bodyPr anchor="ctr" anchorCtr="0"/>
          <a:lstStyle>
            <a:lvl1pPr marL="0" indent="0" algn="l">
              <a:spcBef>
                <a:spcPts val="0"/>
              </a:spcBef>
              <a:buNone/>
              <a:defRPr sz="1200" b="1">
                <a:solidFill>
                  <a:schemeClr val="tx2"/>
                </a:solidFill>
              </a:defRPr>
            </a:lvl1pPr>
            <a:lvl2pPr marL="0" indent="0" algn="l">
              <a:spcBef>
                <a:spcPts val="0"/>
              </a:spcBef>
              <a:buNone/>
              <a:defRPr sz="1200" b="1">
                <a:solidFill>
                  <a:schemeClr val="tx2"/>
                </a:solidFill>
              </a:defRPr>
            </a:lvl2pPr>
            <a:lvl3pPr marL="0" indent="0" algn="l">
              <a:spcBef>
                <a:spcPts val="0"/>
              </a:spcBef>
              <a:buNone/>
              <a:defRPr sz="1200" b="1">
                <a:solidFill>
                  <a:schemeClr val="tx2"/>
                </a:solidFill>
              </a:defRPr>
            </a:lvl3pPr>
            <a:lvl4pPr marL="0" indent="0" algn="l">
              <a:spcBef>
                <a:spcPts val="0"/>
              </a:spcBef>
              <a:buNone/>
              <a:defRPr sz="1200" b="1">
                <a:solidFill>
                  <a:schemeClr val="tx2"/>
                </a:solidFill>
              </a:defRPr>
            </a:lvl4pPr>
            <a:lvl5pPr marL="0" indent="0" algn="l">
              <a:spcBef>
                <a:spcPts val="0"/>
              </a:spcBef>
              <a:buNone/>
              <a:defRPr sz="1200" b="1">
                <a:solidFill>
                  <a:schemeClr val="tx2"/>
                </a:solidFill>
              </a:defRPr>
            </a:lvl5pPr>
            <a:lvl6pPr marL="0" indent="0" algn="l">
              <a:spcBef>
                <a:spcPts val="0"/>
              </a:spcBef>
              <a:buNone/>
              <a:defRPr sz="1200" b="1">
                <a:solidFill>
                  <a:schemeClr val="tx2"/>
                </a:solidFill>
              </a:defRPr>
            </a:lvl6pPr>
            <a:lvl7pPr marL="0" indent="0" algn="l">
              <a:spcBef>
                <a:spcPts val="0"/>
              </a:spcBef>
              <a:buNone/>
              <a:defRPr sz="1200" b="1">
                <a:solidFill>
                  <a:schemeClr val="tx2"/>
                </a:solidFill>
              </a:defRPr>
            </a:lvl7pPr>
            <a:lvl8pPr marL="0" indent="0" algn="l">
              <a:spcBef>
                <a:spcPts val="0"/>
              </a:spcBef>
              <a:buNone/>
              <a:defRPr sz="1200" b="1">
                <a:solidFill>
                  <a:schemeClr val="tx2"/>
                </a:solidFill>
              </a:defRPr>
            </a:lvl8pPr>
            <a:lvl9pPr marL="0" indent="0" algn="l">
              <a:spcBef>
                <a:spcPts val="0"/>
              </a:spcBef>
              <a:buNone/>
              <a:defRPr sz="1200" b="1">
                <a:solidFill>
                  <a:schemeClr val="tx2"/>
                </a:solidFill>
              </a:defRPr>
            </a:lvl9pPr>
          </a:lstStyle>
          <a:p>
            <a:r>
              <a:rPr lang="en-US" dirty="0"/>
              <a:t>[Presentation subtitle/description]</a:t>
            </a:r>
          </a:p>
        </p:txBody>
      </p:sp>
      <p:sp>
        <p:nvSpPr>
          <p:cNvPr id="6" name="Text Placeholder 3">
            <a:extLst>
              <a:ext uri="{FF2B5EF4-FFF2-40B4-BE49-F238E27FC236}">
                <a16:creationId xmlns:a16="http://schemas.microsoft.com/office/drawing/2014/main" id="{3F634CF3-D729-646A-76CA-820D637E2217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6387975" y="3784732"/>
            <a:ext cx="2685384" cy="457200"/>
          </a:xfrm>
        </p:spPr>
        <p:txBody>
          <a:bodyPr anchor="ctr" anchorCtr="0"/>
          <a:lstStyle>
            <a:lvl1pPr marL="0" indent="0" algn="ctr">
              <a:lnSpc>
                <a:spcPct val="80000"/>
              </a:lnSpc>
              <a:spcBef>
                <a:spcPts val="0"/>
              </a:spcBef>
              <a:buFontTx/>
              <a:buNone/>
              <a:defRPr sz="1400" b="1" cap="all" baseline="0">
                <a:solidFill>
                  <a:schemeClr val="tx2"/>
                </a:solidFill>
              </a:defRPr>
            </a:lvl1pPr>
            <a:lvl2pPr marL="0" indent="0" algn="ctr">
              <a:lnSpc>
                <a:spcPct val="80000"/>
              </a:lnSpc>
              <a:spcBef>
                <a:spcPts val="0"/>
              </a:spcBef>
              <a:buFontTx/>
              <a:buNone/>
              <a:defRPr sz="1400" b="1" cap="all" baseline="0">
                <a:solidFill>
                  <a:schemeClr val="tx2"/>
                </a:solidFill>
              </a:defRPr>
            </a:lvl2pPr>
            <a:lvl3pPr marL="0" indent="0" algn="ctr">
              <a:lnSpc>
                <a:spcPct val="80000"/>
              </a:lnSpc>
              <a:spcBef>
                <a:spcPts val="0"/>
              </a:spcBef>
              <a:buFontTx/>
              <a:buNone/>
              <a:defRPr sz="1400" b="1" cap="all" baseline="0">
                <a:solidFill>
                  <a:schemeClr val="tx2"/>
                </a:solidFill>
              </a:defRPr>
            </a:lvl3pPr>
            <a:lvl4pPr marL="0" indent="0" algn="ctr">
              <a:lnSpc>
                <a:spcPct val="80000"/>
              </a:lnSpc>
              <a:spcBef>
                <a:spcPts val="0"/>
              </a:spcBef>
              <a:buFontTx/>
              <a:buNone/>
              <a:defRPr sz="1400" b="1" cap="all" baseline="0">
                <a:solidFill>
                  <a:schemeClr val="tx2"/>
                </a:solidFill>
              </a:defRPr>
            </a:lvl4pPr>
            <a:lvl5pPr marL="0" indent="0" algn="ctr">
              <a:lnSpc>
                <a:spcPct val="80000"/>
              </a:lnSpc>
              <a:spcBef>
                <a:spcPts val="0"/>
              </a:spcBef>
              <a:buFontTx/>
              <a:buNone/>
              <a:defRPr sz="1400" b="1" cap="all" baseline="0">
                <a:solidFill>
                  <a:schemeClr val="tx2"/>
                </a:solidFill>
              </a:defRPr>
            </a:lvl5pPr>
            <a:lvl6pPr marL="0" indent="0" algn="ctr">
              <a:lnSpc>
                <a:spcPct val="80000"/>
              </a:lnSpc>
              <a:spcBef>
                <a:spcPts val="0"/>
              </a:spcBef>
              <a:buFontTx/>
              <a:buNone/>
              <a:defRPr sz="1400" b="1" cap="all" baseline="0">
                <a:solidFill>
                  <a:schemeClr val="tx2"/>
                </a:solidFill>
              </a:defRPr>
            </a:lvl6pPr>
            <a:lvl7pPr marL="0" indent="0" algn="ctr">
              <a:lnSpc>
                <a:spcPct val="80000"/>
              </a:lnSpc>
              <a:spcBef>
                <a:spcPts val="0"/>
              </a:spcBef>
              <a:buFontTx/>
              <a:buNone/>
              <a:defRPr sz="1400" b="1" cap="all" baseline="0">
                <a:solidFill>
                  <a:schemeClr val="tx2"/>
                </a:solidFill>
              </a:defRPr>
            </a:lvl7pPr>
            <a:lvl8pPr marL="0" indent="0" algn="ctr">
              <a:lnSpc>
                <a:spcPct val="80000"/>
              </a:lnSpc>
              <a:spcBef>
                <a:spcPts val="0"/>
              </a:spcBef>
              <a:buFontTx/>
              <a:buNone/>
              <a:defRPr sz="1400" b="1" cap="all" baseline="0">
                <a:solidFill>
                  <a:schemeClr val="tx2"/>
                </a:solidFill>
              </a:defRPr>
            </a:lvl8pPr>
            <a:lvl9pPr marL="0" indent="0" algn="ctr">
              <a:lnSpc>
                <a:spcPct val="80000"/>
              </a:lnSpc>
              <a:spcBef>
                <a:spcPts val="0"/>
              </a:spcBef>
              <a:buFontTx/>
              <a:buNone/>
              <a:defRPr sz="1400" b="1" cap="all" baseline="0">
                <a:solidFill>
                  <a:schemeClr val="tx2"/>
                </a:solidFill>
              </a:defRPr>
            </a:lvl9pPr>
          </a:lstStyle>
          <a:p>
            <a:pPr lvl="0"/>
            <a:r>
              <a:rPr lang="en-US" dirty="0"/>
              <a:t>[00 Month 0000]</a:t>
            </a:r>
          </a:p>
        </p:txBody>
      </p:sp>
    </p:spTree>
    <p:extLst>
      <p:ext uri="{BB962C8B-B14F-4D97-AF65-F5344CB8AC3E}">
        <p14:creationId xmlns:p14="http://schemas.microsoft.com/office/powerpoint/2010/main" val="2491016078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en-US" dirty="0"/>
              <a:t>[Slide title]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48640" y="1600198"/>
            <a:ext cx="6795136" cy="45720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F4FBB89F-F200-3967-06C8-C1B71C7F0FF9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548640" y="6629400"/>
            <a:ext cx="822960" cy="228600"/>
          </a:xfrm>
        </p:spPr>
        <p:txBody>
          <a:bodyPr lIns="0"/>
          <a:lstStyle/>
          <a:p>
            <a:fld id="{AD622D1A-DF83-41A8-85FF-04D90BF831D3}" type="datetime3">
              <a:rPr lang="en-US" smtClean="0"/>
              <a:t>24 November 2023</a:t>
            </a:fld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3C0BAD3-337A-DC60-A7ED-BF13F0826264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>
          <a:xfrm>
            <a:off x="11245104" y="6629400"/>
            <a:ext cx="399210" cy="228600"/>
          </a:xfrm>
        </p:spPr>
        <p:txBody>
          <a:bodyPr rIns="0"/>
          <a:lstStyle/>
          <a:p>
            <a:fld id="{64E5BE4B-2FBF-4174-9E62-85FAD1CB43A6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29850317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008" userDrawn="1">
          <p15:clr>
            <a:srgbClr val="A4A3A4"/>
          </p15:clr>
        </p15:guide>
        <p15:guide id="2" orient="horz" pos="3888" userDrawn="1">
          <p15:clr>
            <a:srgbClr val="A4A3A4"/>
          </p15:clr>
        </p15:guide>
      </p15:sldGuideLst>
    </p:ext>
  </p:extLs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 - Number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en-US" dirty="0"/>
              <a:t>[Slide title]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48640" y="1600198"/>
            <a:ext cx="6795136" cy="4572000"/>
          </a:xfrm>
        </p:spPr>
        <p:txBody>
          <a:bodyPr/>
          <a:lstStyle>
            <a:lvl1pPr marL="365760" indent="-365760">
              <a:buFont typeface="+mj-lt"/>
              <a:buAutoNum type="arabicPeriod"/>
              <a:defRPr b="1"/>
            </a:lvl1pPr>
            <a:lvl2pPr marL="365760" indent="0">
              <a:spcBef>
                <a:spcPts val="0"/>
              </a:spcBef>
              <a:buFontTx/>
              <a:buNone/>
              <a:defRPr/>
            </a:lvl2pPr>
            <a:lvl3pPr marL="548640">
              <a:defRPr/>
            </a:lvl3pPr>
            <a:lvl4pPr marL="731520">
              <a:defRPr/>
            </a:lvl4pPr>
            <a:lvl5pPr marL="914400">
              <a:defRPr/>
            </a:lvl5pPr>
            <a:lvl6pPr marL="1097280">
              <a:defRPr/>
            </a:lvl6pPr>
            <a:lvl7pPr marL="1280160">
              <a:defRPr/>
            </a:lvl7pPr>
            <a:lvl8pPr marL="1463040">
              <a:defRPr/>
            </a:lvl8pPr>
            <a:lvl9pPr marL="1645920">
              <a:defRPr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09096A50-2784-27FE-0A3F-036031C6FB3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D4824A-259C-45E9-9173-94DB354A4B84}" type="datetime3">
              <a:rPr lang="en-US" smtClean="0"/>
              <a:t>24 November 2023</a:t>
            </a:fld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1A7A825-CF0B-A4E2-3704-5F661F4873C0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64E5BE4B-2FBF-4174-9E62-85FAD1CB43A6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78790743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008" userDrawn="1">
          <p15:clr>
            <a:srgbClr val="A4A3A4"/>
          </p15:clr>
        </p15:guide>
        <p15:guide id="2" orient="horz" pos="3888" userDrawn="1">
          <p15:clr>
            <a:srgbClr val="A4A3A4"/>
          </p15:clr>
        </p15:guide>
      </p15:sldGuideLst>
    </p:ext>
  </p:extLs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C17D0BA3-CE88-4FFE-E80D-CD039190BDDD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en-US" dirty="0"/>
              <a:t>[Slide title]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548639" y="1600200"/>
            <a:ext cx="5364480" cy="45720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78879" y="1600200"/>
            <a:ext cx="5364480" cy="45720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6" name="Date Placeholder 5">
            <a:extLst>
              <a:ext uri="{FF2B5EF4-FFF2-40B4-BE49-F238E27FC236}">
                <a16:creationId xmlns:a16="http://schemas.microsoft.com/office/drawing/2014/main" id="{43576077-E818-BDF1-A607-CD8784277FC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4F72C3-CDF3-44A8-B602-1649B1728485}" type="datetime3">
              <a:rPr lang="en-US" smtClean="0"/>
              <a:t>24 November 2023</a:t>
            </a:fld>
            <a:endParaRPr lang="en-US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0B9DE45-E855-FE62-197B-32BBD9BBBA57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64E5BE4B-2FBF-4174-9E62-85FAD1CB43A6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5030254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008" userDrawn="1">
          <p15:clr>
            <a:srgbClr val="A4A3A4"/>
          </p15:clr>
        </p15:guide>
        <p15:guide id="2" orient="horz" pos="3888" userDrawn="1">
          <p15:clr>
            <a:srgbClr val="A4A3A4"/>
          </p15:clr>
        </p15:guide>
      </p15:sldGuideLst>
    </p:ext>
  </p:extLs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A9713ED7-122D-D0BC-7C53-E1C615A94F8B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en-US" dirty="0"/>
              <a:t>[Slide title]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548639" y="1600200"/>
            <a:ext cx="3450336" cy="45720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370832" y="1600200"/>
            <a:ext cx="3450336" cy="45720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6" name="Content Placeholder 4">
            <a:extLst>
              <a:ext uri="{FF2B5EF4-FFF2-40B4-BE49-F238E27FC236}">
                <a16:creationId xmlns:a16="http://schemas.microsoft.com/office/drawing/2014/main" id="{617618FB-CD21-AF4A-B264-6355E9BD7981}"/>
              </a:ext>
            </a:extLst>
          </p:cNvPr>
          <p:cNvSpPr>
            <a:spLocks noGrp="1"/>
          </p:cNvSpPr>
          <p:nvPr>
            <p:ph sz="half" idx="10"/>
          </p:nvPr>
        </p:nvSpPr>
        <p:spPr>
          <a:xfrm>
            <a:off x="8193023" y="1600200"/>
            <a:ext cx="3450336" cy="45720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47645ED9-A46E-B9F8-0D30-36DF4C37823A}"/>
              </a:ext>
            </a:extLst>
          </p:cNvPr>
          <p:cNvSpPr>
            <a:spLocks noGrp="1"/>
          </p:cNvSpPr>
          <p:nvPr>
            <p:ph type="dt" sz="half" idx="11"/>
          </p:nvPr>
        </p:nvSpPr>
        <p:spPr/>
        <p:txBody>
          <a:bodyPr/>
          <a:lstStyle/>
          <a:p>
            <a:fld id="{1E0132BA-B5E7-4FFD-AF6C-169169D47D4A}" type="datetime3">
              <a:rPr lang="en-US" smtClean="0"/>
              <a:t>24 November 2023</a:t>
            </a:fld>
            <a:endParaRPr lang="en-US" dirty="0"/>
          </a:p>
        </p:txBody>
      </p:sp>
      <p:sp>
        <p:nvSpPr>
          <p:cNvPr id="8" name="Slide Number Placeholder 7">
            <a:extLst>
              <a:ext uri="{FF2B5EF4-FFF2-40B4-BE49-F238E27FC236}">
                <a16:creationId xmlns:a16="http://schemas.microsoft.com/office/drawing/2014/main" id="{87D0D458-416D-011B-0311-0C2B249BFF8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E5BE4B-2FBF-4174-9E62-85FAD1CB43A6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72869617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008" userDrawn="1">
          <p15:clr>
            <a:srgbClr val="A4A3A4"/>
          </p15:clr>
        </p15:guide>
        <p15:guide id="2" orient="horz" pos="3888" userDrawn="1">
          <p15:clr>
            <a:srgbClr val="A4A3A4"/>
          </p15:clr>
        </p15:guide>
      </p15:sldGuideLst>
    </p:ext>
  </p:extLs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1">
            <a:extLst>
              <a:ext uri="{FF2B5EF4-FFF2-40B4-BE49-F238E27FC236}">
                <a16:creationId xmlns:a16="http://schemas.microsoft.com/office/drawing/2014/main" id="{561ED6E9-4BFC-F986-93E1-1249E94D9780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en-US" dirty="0"/>
              <a:t>[Slide title]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548641" y="1600200"/>
            <a:ext cx="2499359" cy="4572000"/>
          </a:xfrm>
        </p:spPr>
        <p:txBody>
          <a:bodyPr/>
          <a:lstStyle>
            <a:lvl1pPr marL="137160" indent="-137160">
              <a:defRPr sz="1300"/>
            </a:lvl1pPr>
            <a:lvl2pPr marL="274320" indent="-137160">
              <a:defRPr sz="1300"/>
            </a:lvl2pPr>
            <a:lvl3pPr marL="411480" indent="-137160">
              <a:defRPr sz="1300"/>
            </a:lvl3pPr>
            <a:lvl4pPr marL="548640" indent="-137160">
              <a:defRPr sz="1300"/>
            </a:lvl4pPr>
            <a:lvl5pPr marL="685800" indent="-137160">
              <a:defRPr sz="1300"/>
            </a:lvl5pPr>
            <a:lvl6pPr marL="822960" indent="-137160">
              <a:defRPr sz="1300"/>
            </a:lvl6pPr>
            <a:lvl7pPr marL="960120" indent="-137160">
              <a:defRPr sz="1300"/>
            </a:lvl7pPr>
            <a:lvl8pPr marL="1097280" indent="-137160">
              <a:defRPr sz="1300"/>
            </a:lvl8pPr>
            <a:lvl9pPr marL="1234440" indent="-137160">
              <a:defRPr sz="13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413761" y="1600200"/>
            <a:ext cx="2499359" cy="4572000"/>
          </a:xfrm>
        </p:spPr>
        <p:txBody>
          <a:bodyPr/>
          <a:lstStyle>
            <a:lvl1pPr marL="137160" indent="-137160">
              <a:defRPr sz="1300"/>
            </a:lvl1pPr>
            <a:lvl2pPr marL="274320" indent="-137160">
              <a:defRPr sz="1300"/>
            </a:lvl2pPr>
            <a:lvl3pPr marL="411480" indent="-137160">
              <a:defRPr sz="1300"/>
            </a:lvl3pPr>
            <a:lvl4pPr marL="548640" indent="-137160">
              <a:defRPr sz="1300"/>
            </a:lvl4pPr>
            <a:lvl5pPr marL="685800" indent="-137160">
              <a:defRPr sz="1300"/>
            </a:lvl5pPr>
            <a:lvl6pPr marL="822960" indent="-137160">
              <a:defRPr sz="1300"/>
            </a:lvl6pPr>
            <a:lvl7pPr marL="960120" indent="-137160">
              <a:defRPr sz="1300"/>
            </a:lvl7pPr>
            <a:lvl8pPr marL="1097280" indent="-137160">
              <a:defRPr sz="1300"/>
            </a:lvl8pPr>
            <a:lvl9pPr marL="1234440" indent="-137160">
              <a:defRPr sz="13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6" name="Content Placeholder 4">
            <a:extLst>
              <a:ext uri="{FF2B5EF4-FFF2-40B4-BE49-F238E27FC236}">
                <a16:creationId xmlns:a16="http://schemas.microsoft.com/office/drawing/2014/main" id="{617618FB-CD21-AF4A-B264-6355E9BD7981}"/>
              </a:ext>
            </a:extLst>
          </p:cNvPr>
          <p:cNvSpPr>
            <a:spLocks noGrp="1"/>
          </p:cNvSpPr>
          <p:nvPr>
            <p:ph sz="half" idx="10"/>
          </p:nvPr>
        </p:nvSpPr>
        <p:spPr>
          <a:xfrm>
            <a:off x="6278881" y="1600200"/>
            <a:ext cx="2499359" cy="4572000"/>
          </a:xfrm>
        </p:spPr>
        <p:txBody>
          <a:bodyPr/>
          <a:lstStyle>
            <a:lvl1pPr marL="137160" indent="-137160">
              <a:defRPr sz="1300"/>
            </a:lvl1pPr>
            <a:lvl2pPr marL="274320" indent="-137160">
              <a:defRPr sz="1300"/>
            </a:lvl2pPr>
            <a:lvl3pPr marL="411480" indent="-137160">
              <a:defRPr sz="1300"/>
            </a:lvl3pPr>
            <a:lvl4pPr marL="548640" indent="-137160">
              <a:defRPr sz="1300"/>
            </a:lvl4pPr>
            <a:lvl5pPr marL="685800" indent="-137160">
              <a:defRPr sz="1300"/>
            </a:lvl5pPr>
            <a:lvl6pPr marL="822960" indent="-137160">
              <a:defRPr sz="1300"/>
            </a:lvl6pPr>
            <a:lvl7pPr marL="960120" indent="-137160">
              <a:defRPr sz="1300"/>
            </a:lvl7pPr>
            <a:lvl8pPr marL="1097280" indent="-137160">
              <a:defRPr sz="1300"/>
            </a:lvl8pPr>
            <a:lvl9pPr marL="1234440" indent="-137160">
              <a:defRPr sz="13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Content Placeholder 5">
            <a:extLst>
              <a:ext uri="{FF2B5EF4-FFF2-40B4-BE49-F238E27FC236}">
                <a16:creationId xmlns:a16="http://schemas.microsoft.com/office/drawing/2014/main" id="{873DCC96-E62A-5505-4F1E-4A80C8498209}"/>
              </a:ext>
            </a:extLst>
          </p:cNvPr>
          <p:cNvSpPr>
            <a:spLocks noGrp="1"/>
          </p:cNvSpPr>
          <p:nvPr>
            <p:ph sz="half" idx="11"/>
          </p:nvPr>
        </p:nvSpPr>
        <p:spPr>
          <a:xfrm>
            <a:off x="9144001" y="1600200"/>
            <a:ext cx="2499359" cy="4572000"/>
          </a:xfrm>
        </p:spPr>
        <p:txBody>
          <a:bodyPr/>
          <a:lstStyle>
            <a:lvl1pPr marL="137160" indent="-137160">
              <a:defRPr sz="1300"/>
            </a:lvl1pPr>
            <a:lvl2pPr marL="274320" indent="-137160">
              <a:defRPr sz="1300"/>
            </a:lvl2pPr>
            <a:lvl3pPr marL="411480" indent="-137160">
              <a:defRPr sz="1300"/>
            </a:lvl3pPr>
            <a:lvl4pPr marL="548640" indent="-137160">
              <a:defRPr sz="1300"/>
            </a:lvl4pPr>
            <a:lvl5pPr marL="685800" indent="-137160">
              <a:defRPr sz="1300"/>
            </a:lvl5pPr>
            <a:lvl6pPr marL="822960" indent="-137160">
              <a:defRPr sz="1300"/>
            </a:lvl6pPr>
            <a:lvl7pPr marL="960120" indent="-137160">
              <a:defRPr sz="1300"/>
            </a:lvl7pPr>
            <a:lvl8pPr marL="1097280" indent="-137160">
              <a:defRPr sz="1300"/>
            </a:lvl8pPr>
            <a:lvl9pPr marL="1234440" indent="-137160">
              <a:defRPr sz="13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8" name="Date Placeholder 7">
            <a:extLst>
              <a:ext uri="{FF2B5EF4-FFF2-40B4-BE49-F238E27FC236}">
                <a16:creationId xmlns:a16="http://schemas.microsoft.com/office/drawing/2014/main" id="{99E75897-C7CA-D608-954E-EA24E33CBEB8}"/>
              </a:ext>
            </a:extLst>
          </p:cNvPr>
          <p:cNvSpPr>
            <a:spLocks noGrp="1"/>
          </p:cNvSpPr>
          <p:nvPr>
            <p:ph type="dt" sz="half" idx="12"/>
          </p:nvPr>
        </p:nvSpPr>
        <p:spPr/>
        <p:txBody>
          <a:bodyPr/>
          <a:lstStyle/>
          <a:p>
            <a:fld id="{81A30091-1C2A-4151-8D3C-D1E47A72615F}" type="datetime3">
              <a:rPr lang="en-US" smtClean="0"/>
              <a:t>24 November 2023</a:t>
            </a:fld>
            <a:endParaRPr lang="en-US" dirty="0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FF00C8CD-D32C-E34D-BB8E-34B4CB816D39}"/>
              </a:ext>
            </a:extLst>
          </p:cNvPr>
          <p:cNvSpPr>
            <a:spLocks noGrp="1"/>
          </p:cNvSpPr>
          <p:nvPr>
            <p:ph type="sldNum" sz="quarter" idx="13"/>
          </p:nvPr>
        </p:nvSpPr>
        <p:spPr/>
        <p:txBody>
          <a:bodyPr/>
          <a:lstStyle/>
          <a:p>
            <a:fld id="{64E5BE4B-2FBF-4174-9E62-85FAD1CB43A6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73048378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008" userDrawn="1">
          <p15:clr>
            <a:srgbClr val="A4A3A4"/>
          </p15:clr>
        </p15:guide>
        <p15:guide id="2" orient="horz" pos="3888" userDrawn="1">
          <p15:clr>
            <a:srgbClr val="A4A3A4"/>
          </p15:clr>
        </p15:guide>
      </p15:sldGuideLst>
    </p:ext>
  </p:extLs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 Icon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1">
            <a:extLst>
              <a:ext uri="{FF2B5EF4-FFF2-40B4-BE49-F238E27FC236}">
                <a16:creationId xmlns:a16="http://schemas.microsoft.com/office/drawing/2014/main" id="{561ED6E9-4BFC-F986-93E1-1249E94D9780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en-US" dirty="0"/>
              <a:t>[Slide title]</a:t>
            </a:r>
          </a:p>
        </p:txBody>
      </p:sp>
      <p:sp>
        <p:nvSpPr>
          <p:cNvPr id="9" name="Picture Placeholder 2">
            <a:extLst>
              <a:ext uri="{FF2B5EF4-FFF2-40B4-BE49-F238E27FC236}">
                <a16:creationId xmlns:a16="http://schemas.microsoft.com/office/drawing/2014/main" id="{2FDCDCBF-BE41-ACC6-2307-F24F0B601969}"/>
              </a:ext>
            </a:extLst>
          </p:cNvPr>
          <p:cNvSpPr>
            <a:spLocks noGrp="1" noChangeAspect="1"/>
          </p:cNvSpPr>
          <p:nvPr>
            <p:ph type="pic" sz="quarter" idx="12" hasCustomPrompt="1"/>
          </p:nvPr>
        </p:nvSpPr>
        <p:spPr>
          <a:xfrm>
            <a:off x="548640" y="1600200"/>
            <a:ext cx="557784" cy="555498"/>
          </a:xfrm>
        </p:spPr>
        <p:txBody>
          <a:bodyPr anchor="ctr" anchorCtr="0"/>
          <a:lstStyle>
            <a:lvl1pPr marL="0" indent="0" algn="ctr">
              <a:buFontTx/>
              <a:buNone/>
              <a:defRPr sz="800"/>
            </a:lvl1pPr>
          </a:lstStyle>
          <a:p>
            <a:r>
              <a:rPr lang="en-US" dirty="0"/>
              <a:t>[Icon]</a:t>
            </a:r>
          </a:p>
        </p:txBody>
      </p:sp>
      <p:sp>
        <p:nvSpPr>
          <p:cNvPr id="3" name="Content Placeholder 3"/>
          <p:cNvSpPr>
            <a:spLocks noGrp="1"/>
          </p:cNvSpPr>
          <p:nvPr>
            <p:ph sz="half" idx="1"/>
          </p:nvPr>
        </p:nvSpPr>
        <p:spPr>
          <a:xfrm>
            <a:off x="548641" y="2285998"/>
            <a:ext cx="2499359" cy="3886202"/>
          </a:xfrm>
        </p:spPr>
        <p:txBody>
          <a:bodyPr/>
          <a:lstStyle>
            <a:lvl1pPr marL="137160" indent="-137160">
              <a:defRPr sz="1300"/>
            </a:lvl1pPr>
            <a:lvl2pPr marL="274320" indent="-137160">
              <a:defRPr sz="1300"/>
            </a:lvl2pPr>
            <a:lvl3pPr marL="411480" indent="-137160">
              <a:defRPr sz="1300"/>
            </a:lvl3pPr>
            <a:lvl4pPr marL="548640" indent="-137160">
              <a:defRPr sz="1300"/>
            </a:lvl4pPr>
            <a:lvl5pPr marL="685800" indent="-137160">
              <a:defRPr sz="1300"/>
            </a:lvl5pPr>
            <a:lvl6pPr marL="822960" indent="-137160">
              <a:defRPr sz="1300"/>
            </a:lvl6pPr>
            <a:lvl7pPr marL="960120" indent="-137160">
              <a:defRPr sz="1300"/>
            </a:lvl7pPr>
            <a:lvl8pPr marL="1097280" indent="-137160">
              <a:defRPr sz="1300"/>
            </a:lvl8pPr>
            <a:lvl9pPr marL="1234440" indent="-137160">
              <a:defRPr sz="13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10" name="Picture Placeholder 4">
            <a:extLst>
              <a:ext uri="{FF2B5EF4-FFF2-40B4-BE49-F238E27FC236}">
                <a16:creationId xmlns:a16="http://schemas.microsoft.com/office/drawing/2014/main" id="{C7652FE0-2E63-C05D-5D80-EE5429B0A7EE}"/>
              </a:ext>
            </a:extLst>
          </p:cNvPr>
          <p:cNvSpPr>
            <a:spLocks noGrp="1" noChangeAspect="1"/>
          </p:cNvSpPr>
          <p:nvPr>
            <p:ph type="pic" sz="quarter" idx="13" hasCustomPrompt="1"/>
          </p:nvPr>
        </p:nvSpPr>
        <p:spPr>
          <a:xfrm>
            <a:off x="3413760" y="1600200"/>
            <a:ext cx="557784" cy="557784"/>
          </a:xfrm>
        </p:spPr>
        <p:txBody>
          <a:bodyPr anchor="ctr" anchorCtr="0"/>
          <a:lstStyle>
            <a:lvl1pPr marL="0" indent="0" algn="ctr">
              <a:buFontTx/>
              <a:buNone/>
              <a:defRPr sz="800"/>
            </a:lvl1pPr>
          </a:lstStyle>
          <a:p>
            <a:r>
              <a:rPr lang="en-US" dirty="0"/>
              <a:t>[Icon]</a:t>
            </a:r>
          </a:p>
        </p:txBody>
      </p:sp>
      <p:sp>
        <p:nvSpPr>
          <p:cNvPr id="4" name="Content Placeholder 5"/>
          <p:cNvSpPr>
            <a:spLocks noGrp="1"/>
          </p:cNvSpPr>
          <p:nvPr>
            <p:ph sz="half" idx="2"/>
          </p:nvPr>
        </p:nvSpPr>
        <p:spPr>
          <a:xfrm>
            <a:off x="3413761" y="2285998"/>
            <a:ext cx="2499359" cy="3886202"/>
          </a:xfrm>
        </p:spPr>
        <p:txBody>
          <a:bodyPr/>
          <a:lstStyle>
            <a:lvl1pPr marL="137160" indent="-137160">
              <a:defRPr sz="1300"/>
            </a:lvl1pPr>
            <a:lvl2pPr marL="274320" indent="-137160">
              <a:defRPr sz="1300"/>
            </a:lvl2pPr>
            <a:lvl3pPr marL="411480" indent="-137160">
              <a:defRPr sz="1300"/>
            </a:lvl3pPr>
            <a:lvl4pPr marL="548640" indent="-137160">
              <a:defRPr sz="1300"/>
            </a:lvl4pPr>
            <a:lvl5pPr marL="685800" indent="-137160">
              <a:defRPr sz="1300"/>
            </a:lvl5pPr>
            <a:lvl6pPr marL="822960" indent="-137160">
              <a:defRPr sz="1300"/>
            </a:lvl6pPr>
            <a:lvl7pPr marL="960120" indent="-137160">
              <a:defRPr sz="1300"/>
            </a:lvl7pPr>
            <a:lvl8pPr marL="1097280" indent="-137160">
              <a:defRPr sz="1300"/>
            </a:lvl8pPr>
            <a:lvl9pPr marL="1234440" indent="-137160">
              <a:defRPr sz="13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11" name="Picture Placeholder 6">
            <a:extLst>
              <a:ext uri="{FF2B5EF4-FFF2-40B4-BE49-F238E27FC236}">
                <a16:creationId xmlns:a16="http://schemas.microsoft.com/office/drawing/2014/main" id="{B76F3E0A-3A89-0179-6808-7B86658B2939}"/>
              </a:ext>
            </a:extLst>
          </p:cNvPr>
          <p:cNvSpPr>
            <a:spLocks noGrp="1" noChangeAspect="1"/>
          </p:cNvSpPr>
          <p:nvPr>
            <p:ph type="pic" sz="quarter" idx="14" hasCustomPrompt="1"/>
          </p:nvPr>
        </p:nvSpPr>
        <p:spPr>
          <a:xfrm>
            <a:off x="6278880" y="1600200"/>
            <a:ext cx="557784" cy="557784"/>
          </a:xfrm>
        </p:spPr>
        <p:txBody>
          <a:bodyPr anchor="ctr" anchorCtr="0"/>
          <a:lstStyle>
            <a:lvl1pPr marL="0" indent="0" algn="ctr">
              <a:buFontTx/>
              <a:buNone/>
              <a:defRPr sz="800"/>
            </a:lvl1pPr>
          </a:lstStyle>
          <a:p>
            <a:r>
              <a:rPr lang="en-US" dirty="0"/>
              <a:t>[Icon]</a:t>
            </a:r>
          </a:p>
        </p:txBody>
      </p:sp>
      <p:sp>
        <p:nvSpPr>
          <p:cNvPr id="6" name="Content Placeholder 7">
            <a:extLst>
              <a:ext uri="{FF2B5EF4-FFF2-40B4-BE49-F238E27FC236}">
                <a16:creationId xmlns:a16="http://schemas.microsoft.com/office/drawing/2014/main" id="{617618FB-CD21-AF4A-B264-6355E9BD7981}"/>
              </a:ext>
            </a:extLst>
          </p:cNvPr>
          <p:cNvSpPr>
            <a:spLocks noGrp="1"/>
          </p:cNvSpPr>
          <p:nvPr>
            <p:ph sz="half" idx="10"/>
          </p:nvPr>
        </p:nvSpPr>
        <p:spPr>
          <a:xfrm>
            <a:off x="6278881" y="2285998"/>
            <a:ext cx="2499359" cy="3886202"/>
          </a:xfrm>
        </p:spPr>
        <p:txBody>
          <a:bodyPr/>
          <a:lstStyle>
            <a:lvl1pPr marL="137160" indent="-137160">
              <a:defRPr sz="1300"/>
            </a:lvl1pPr>
            <a:lvl2pPr marL="274320" indent="-137160">
              <a:defRPr sz="1300"/>
            </a:lvl2pPr>
            <a:lvl3pPr marL="411480" indent="-137160">
              <a:defRPr sz="1300"/>
            </a:lvl3pPr>
            <a:lvl4pPr marL="548640" indent="-137160">
              <a:defRPr sz="1300"/>
            </a:lvl4pPr>
            <a:lvl5pPr marL="685800" indent="-137160">
              <a:defRPr sz="1300"/>
            </a:lvl5pPr>
            <a:lvl6pPr marL="822960" indent="-137160">
              <a:defRPr sz="1300"/>
            </a:lvl6pPr>
            <a:lvl7pPr marL="960120" indent="-137160">
              <a:defRPr sz="1300"/>
            </a:lvl7pPr>
            <a:lvl8pPr marL="1097280" indent="-137160">
              <a:defRPr sz="1300"/>
            </a:lvl8pPr>
            <a:lvl9pPr marL="1234440" indent="-137160">
              <a:defRPr sz="13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12" name="Picture Placeholder 8">
            <a:extLst>
              <a:ext uri="{FF2B5EF4-FFF2-40B4-BE49-F238E27FC236}">
                <a16:creationId xmlns:a16="http://schemas.microsoft.com/office/drawing/2014/main" id="{83E5AF74-1A89-50D1-F570-2D5345102584}"/>
              </a:ext>
            </a:extLst>
          </p:cNvPr>
          <p:cNvSpPr>
            <a:spLocks noGrp="1" noChangeAspect="1"/>
          </p:cNvSpPr>
          <p:nvPr>
            <p:ph type="pic" sz="quarter" idx="15" hasCustomPrompt="1"/>
          </p:nvPr>
        </p:nvSpPr>
        <p:spPr>
          <a:xfrm>
            <a:off x="9144000" y="1600200"/>
            <a:ext cx="557784" cy="557784"/>
          </a:xfrm>
        </p:spPr>
        <p:txBody>
          <a:bodyPr anchor="ctr" anchorCtr="0"/>
          <a:lstStyle>
            <a:lvl1pPr marL="0" indent="0" algn="ctr">
              <a:buFontTx/>
              <a:buNone/>
              <a:defRPr sz="800"/>
            </a:lvl1pPr>
          </a:lstStyle>
          <a:p>
            <a:r>
              <a:rPr lang="en-US" dirty="0"/>
              <a:t>[Icon]</a:t>
            </a:r>
          </a:p>
        </p:txBody>
      </p:sp>
      <p:sp>
        <p:nvSpPr>
          <p:cNvPr id="5" name="Content Placeholder 9">
            <a:extLst>
              <a:ext uri="{FF2B5EF4-FFF2-40B4-BE49-F238E27FC236}">
                <a16:creationId xmlns:a16="http://schemas.microsoft.com/office/drawing/2014/main" id="{873DCC96-E62A-5505-4F1E-4A80C8498209}"/>
              </a:ext>
            </a:extLst>
          </p:cNvPr>
          <p:cNvSpPr>
            <a:spLocks noGrp="1"/>
          </p:cNvSpPr>
          <p:nvPr>
            <p:ph sz="half" idx="11"/>
          </p:nvPr>
        </p:nvSpPr>
        <p:spPr>
          <a:xfrm>
            <a:off x="9144001" y="2285998"/>
            <a:ext cx="2499359" cy="3886202"/>
          </a:xfrm>
        </p:spPr>
        <p:txBody>
          <a:bodyPr/>
          <a:lstStyle>
            <a:lvl1pPr marL="137160" indent="-137160">
              <a:defRPr sz="1300"/>
            </a:lvl1pPr>
            <a:lvl2pPr marL="274320" indent="-137160">
              <a:defRPr sz="1300"/>
            </a:lvl2pPr>
            <a:lvl3pPr marL="411480" indent="-137160">
              <a:defRPr sz="1300"/>
            </a:lvl3pPr>
            <a:lvl4pPr marL="548640" indent="-137160">
              <a:defRPr sz="1300"/>
            </a:lvl4pPr>
            <a:lvl5pPr marL="685800" indent="-137160">
              <a:defRPr sz="1300"/>
            </a:lvl5pPr>
            <a:lvl6pPr marL="822960" indent="-137160">
              <a:defRPr sz="1300"/>
            </a:lvl6pPr>
            <a:lvl7pPr marL="960120" indent="-137160">
              <a:defRPr sz="1300"/>
            </a:lvl7pPr>
            <a:lvl8pPr marL="1097280" indent="-137160">
              <a:defRPr sz="1300"/>
            </a:lvl8pPr>
            <a:lvl9pPr marL="1234440" indent="-137160">
              <a:defRPr sz="13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8" name="Date Placeholder 7">
            <a:extLst>
              <a:ext uri="{FF2B5EF4-FFF2-40B4-BE49-F238E27FC236}">
                <a16:creationId xmlns:a16="http://schemas.microsoft.com/office/drawing/2014/main" id="{8B7C8174-B194-B25B-91AA-597E72C81310}"/>
              </a:ext>
            </a:extLst>
          </p:cNvPr>
          <p:cNvSpPr>
            <a:spLocks noGrp="1"/>
          </p:cNvSpPr>
          <p:nvPr>
            <p:ph type="dt" sz="half" idx="16"/>
          </p:nvPr>
        </p:nvSpPr>
        <p:spPr/>
        <p:txBody>
          <a:bodyPr/>
          <a:lstStyle/>
          <a:p>
            <a:fld id="{35D703CE-07B4-4C05-A488-B4566700621F}" type="datetime3">
              <a:rPr lang="en-US" smtClean="0"/>
              <a:t>24 November 2023</a:t>
            </a:fld>
            <a:endParaRPr lang="en-US" dirty="0"/>
          </a:p>
        </p:txBody>
      </p:sp>
      <p:sp>
        <p:nvSpPr>
          <p:cNvPr id="13" name="Slide Number Placeholder 12">
            <a:extLst>
              <a:ext uri="{FF2B5EF4-FFF2-40B4-BE49-F238E27FC236}">
                <a16:creationId xmlns:a16="http://schemas.microsoft.com/office/drawing/2014/main" id="{089FF259-217B-3F10-C738-AE2C6A9EE838}"/>
              </a:ext>
            </a:extLst>
          </p:cNvPr>
          <p:cNvSpPr>
            <a:spLocks noGrp="1"/>
          </p:cNvSpPr>
          <p:nvPr>
            <p:ph type="sldNum" sz="quarter" idx="17"/>
          </p:nvPr>
        </p:nvSpPr>
        <p:spPr/>
        <p:txBody>
          <a:bodyPr/>
          <a:lstStyle/>
          <a:p>
            <a:fld id="{64E5BE4B-2FBF-4174-9E62-85FAD1CB43A6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75406898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008" userDrawn="1">
          <p15:clr>
            <a:srgbClr val="A4A3A4"/>
          </p15:clr>
        </p15:guide>
        <p15:guide id="2" orient="horz" pos="3888" userDrawn="1">
          <p15:clr>
            <a:srgbClr val="A4A3A4"/>
          </p15:clr>
        </p15:guide>
      </p15:sldGuideLst>
    </p:ext>
  </p:extLs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4 Numbers">
    <p:bg>
      <p:bgPr>
        <a:solidFill>
          <a:srgbClr val="221F2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1">
            <a:extLst>
              <a:ext uri="{FF2B5EF4-FFF2-40B4-BE49-F238E27FC236}">
                <a16:creationId xmlns:a16="http://schemas.microsoft.com/office/drawing/2014/main" id="{354C21BF-3440-8CAE-0A59-466346C7713E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en-US" dirty="0"/>
              <a:t>[Slide title]</a:t>
            </a:r>
          </a:p>
        </p:txBody>
      </p:sp>
      <p:cxnSp>
        <p:nvCxnSpPr>
          <p:cNvPr id="15" name="Line">
            <a:extLst>
              <a:ext uri="{FF2B5EF4-FFF2-40B4-BE49-F238E27FC236}">
                <a16:creationId xmlns:a16="http://schemas.microsoft.com/office/drawing/2014/main" id="{8412A77E-32D6-ECE7-C58C-21E3C08D86B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 userDrawn="1"/>
        </p:nvCxnSpPr>
        <p:spPr>
          <a:xfrm>
            <a:off x="548640" y="1600200"/>
            <a:ext cx="2499360" cy="0"/>
          </a:xfrm>
          <a:prstGeom prst="line">
            <a:avLst/>
          </a:prstGeom>
          <a:ln w="19050" cap="flat">
            <a:solidFill>
              <a:schemeClr val="tx2"/>
            </a:solidFill>
            <a:miter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rgbClr val="000000"/>
          </a:effectRef>
          <a:fontRef idx="minor">
            <a:schemeClr val="lt1"/>
          </a:fontRef>
        </p:style>
      </p:cxnSp>
      <p:sp>
        <p:nvSpPr>
          <p:cNvPr id="13" name="TextBox">
            <a:extLst>
              <a:ext uri="{FF2B5EF4-FFF2-40B4-BE49-F238E27FC236}">
                <a16:creationId xmlns:a16="http://schemas.microsoft.com/office/drawing/2014/main" id="{AF47D3F9-758C-0713-980A-E6E56BBC1088}"/>
              </a:ext>
            </a:extLst>
          </p:cNvPr>
          <p:cNvSpPr txBox="1"/>
          <p:nvPr userDrawn="1"/>
        </p:nvSpPr>
        <p:spPr>
          <a:xfrm>
            <a:off x="548641" y="1737360"/>
            <a:ext cx="2499359" cy="457200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pPr marL="0" indent="0">
              <a:lnSpc>
                <a:spcPct val="80000"/>
              </a:lnSpc>
              <a:spcBef>
                <a:spcPts val="0"/>
              </a:spcBef>
              <a:buSzPct val="100000"/>
              <a:buFontTx/>
              <a:buNone/>
            </a:pPr>
            <a:r>
              <a:rPr lang="en-US" sz="3600" b="1" dirty="0">
                <a:solidFill>
                  <a:schemeClr val="tx2"/>
                </a:solidFill>
              </a:rPr>
              <a:t>01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548641" y="2286000"/>
            <a:ext cx="2499359" cy="3886200"/>
          </a:xfrm>
        </p:spPr>
        <p:txBody>
          <a:bodyPr/>
          <a:lstStyle>
            <a:lvl1pPr marL="0" indent="0">
              <a:spcBef>
                <a:spcPts val="1000"/>
              </a:spcBef>
              <a:buFontTx/>
              <a:buNone/>
              <a:defRPr sz="1300">
                <a:solidFill>
                  <a:schemeClr val="tx1"/>
                </a:solidFill>
              </a:defRPr>
            </a:lvl1pPr>
            <a:lvl2pPr marL="137160" indent="-137160">
              <a:spcBef>
                <a:spcPts val="1000"/>
              </a:spcBef>
              <a:buFont typeface="Arial" panose="020B0604020202020204" pitchFamily="34" charset="0"/>
              <a:buChar char="▪"/>
              <a:defRPr sz="1300">
                <a:solidFill>
                  <a:schemeClr val="tx1"/>
                </a:solidFill>
              </a:defRPr>
            </a:lvl2pPr>
            <a:lvl3pPr marL="274320" indent="-137160">
              <a:defRPr sz="1300">
                <a:solidFill>
                  <a:schemeClr val="tx1"/>
                </a:solidFill>
              </a:defRPr>
            </a:lvl3pPr>
            <a:lvl4pPr marL="411480" indent="-137160">
              <a:defRPr sz="1300">
                <a:solidFill>
                  <a:schemeClr val="tx1"/>
                </a:solidFill>
              </a:defRPr>
            </a:lvl4pPr>
            <a:lvl5pPr marL="548640" indent="-137160">
              <a:defRPr sz="1300">
                <a:solidFill>
                  <a:schemeClr val="tx1"/>
                </a:solidFill>
              </a:defRPr>
            </a:lvl5pPr>
            <a:lvl6pPr marL="685800" indent="-137160">
              <a:defRPr sz="1300">
                <a:solidFill>
                  <a:schemeClr val="tx1"/>
                </a:solidFill>
              </a:defRPr>
            </a:lvl6pPr>
            <a:lvl7pPr marL="822960" indent="-137160">
              <a:defRPr sz="1300">
                <a:solidFill>
                  <a:schemeClr val="tx1"/>
                </a:solidFill>
              </a:defRPr>
            </a:lvl7pPr>
            <a:lvl8pPr marL="960120" indent="-137160">
              <a:defRPr sz="1300">
                <a:solidFill>
                  <a:schemeClr val="tx1"/>
                </a:solidFill>
              </a:defRPr>
            </a:lvl8pPr>
            <a:lvl9pPr marL="1097280" indent="-137160">
              <a:defRPr sz="1300">
                <a:solidFill>
                  <a:schemeClr val="tx1"/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cxnSp>
        <p:nvCxnSpPr>
          <p:cNvPr id="9" name="Line">
            <a:extLst>
              <a:ext uri="{FF2B5EF4-FFF2-40B4-BE49-F238E27FC236}">
                <a16:creationId xmlns:a16="http://schemas.microsoft.com/office/drawing/2014/main" id="{D7771284-6191-6AE5-C8DC-E26F4DD2804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 userDrawn="1"/>
        </p:nvCxnSpPr>
        <p:spPr>
          <a:xfrm>
            <a:off x="3413760" y="1600200"/>
            <a:ext cx="2499360" cy="0"/>
          </a:xfrm>
          <a:prstGeom prst="line">
            <a:avLst/>
          </a:prstGeom>
          <a:ln w="19050" cap="flat">
            <a:solidFill>
              <a:schemeClr val="tx2"/>
            </a:solidFill>
            <a:miter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rgbClr val="000000"/>
          </a:effectRef>
          <a:fontRef idx="minor">
            <a:schemeClr val="lt1"/>
          </a:fontRef>
        </p:style>
      </p:cxnSp>
      <p:sp>
        <p:nvSpPr>
          <p:cNvPr id="10" name="TextBox">
            <a:extLst>
              <a:ext uri="{FF2B5EF4-FFF2-40B4-BE49-F238E27FC236}">
                <a16:creationId xmlns:a16="http://schemas.microsoft.com/office/drawing/2014/main" id="{0D9A8745-BD6D-12B2-16DF-02CB2BB85704}"/>
              </a:ext>
            </a:extLst>
          </p:cNvPr>
          <p:cNvSpPr txBox="1"/>
          <p:nvPr userDrawn="1"/>
        </p:nvSpPr>
        <p:spPr>
          <a:xfrm>
            <a:off x="3413761" y="1737360"/>
            <a:ext cx="2499359" cy="457200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pPr marL="0" indent="0">
              <a:lnSpc>
                <a:spcPct val="80000"/>
              </a:lnSpc>
              <a:spcBef>
                <a:spcPts val="0"/>
              </a:spcBef>
              <a:buSzPct val="100000"/>
              <a:buFontTx/>
              <a:buNone/>
            </a:pPr>
            <a:r>
              <a:rPr lang="en-US" sz="3600" b="1" dirty="0">
                <a:solidFill>
                  <a:schemeClr val="tx2"/>
                </a:solidFill>
              </a:rPr>
              <a:t>02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413761" y="2286000"/>
            <a:ext cx="2499359" cy="3886200"/>
          </a:xfrm>
        </p:spPr>
        <p:txBody>
          <a:bodyPr/>
          <a:lstStyle>
            <a:lvl1pPr marL="0" indent="0">
              <a:spcBef>
                <a:spcPts val="1000"/>
              </a:spcBef>
              <a:buNone/>
              <a:defRPr sz="1300">
                <a:solidFill>
                  <a:schemeClr val="tx1"/>
                </a:solidFill>
              </a:defRPr>
            </a:lvl1pPr>
            <a:lvl2pPr marL="137160" indent="-137160">
              <a:spcBef>
                <a:spcPts val="1000"/>
              </a:spcBef>
              <a:buFont typeface="Arial" panose="020B0604020202020204" pitchFamily="34" charset="0"/>
              <a:buChar char="▪"/>
              <a:defRPr sz="1300">
                <a:solidFill>
                  <a:schemeClr val="tx1"/>
                </a:solidFill>
              </a:defRPr>
            </a:lvl2pPr>
            <a:lvl3pPr marL="274320" indent="-137160">
              <a:defRPr sz="1300">
                <a:solidFill>
                  <a:schemeClr val="tx1"/>
                </a:solidFill>
              </a:defRPr>
            </a:lvl3pPr>
            <a:lvl4pPr marL="411480" indent="-137160">
              <a:defRPr sz="1300">
                <a:solidFill>
                  <a:schemeClr val="tx1"/>
                </a:solidFill>
              </a:defRPr>
            </a:lvl4pPr>
            <a:lvl5pPr marL="548640" indent="-137160">
              <a:defRPr sz="1300">
                <a:solidFill>
                  <a:schemeClr val="tx1"/>
                </a:solidFill>
              </a:defRPr>
            </a:lvl5pPr>
            <a:lvl6pPr marL="685800" indent="-137160">
              <a:defRPr sz="1300">
                <a:solidFill>
                  <a:schemeClr val="tx1"/>
                </a:solidFill>
              </a:defRPr>
            </a:lvl6pPr>
            <a:lvl7pPr marL="822960" indent="-137160">
              <a:defRPr sz="1300">
                <a:solidFill>
                  <a:schemeClr val="tx1"/>
                </a:solidFill>
              </a:defRPr>
            </a:lvl7pPr>
            <a:lvl8pPr marL="960120" indent="-137160">
              <a:defRPr sz="1300">
                <a:solidFill>
                  <a:schemeClr val="tx1"/>
                </a:solidFill>
              </a:defRPr>
            </a:lvl8pPr>
            <a:lvl9pPr marL="1097280" indent="-137160">
              <a:defRPr sz="1300">
                <a:solidFill>
                  <a:schemeClr val="tx1"/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cxnSp>
        <p:nvCxnSpPr>
          <p:cNvPr id="11" name="Line">
            <a:extLst>
              <a:ext uri="{FF2B5EF4-FFF2-40B4-BE49-F238E27FC236}">
                <a16:creationId xmlns:a16="http://schemas.microsoft.com/office/drawing/2014/main" id="{7F3E6C41-3F3A-5394-DD39-6844F7E1375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 userDrawn="1"/>
        </p:nvCxnSpPr>
        <p:spPr>
          <a:xfrm>
            <a:off x="6278880" y="1600200"/>
            <a:ext cx="2499360" cy="0"/>
          </a:xfrm>
          <a:prstGeom prst="line">
            <a:avLst/>
          </a:prstGeom>
          <a:ln w="19050" cap="flat">
            <a:solidFill>
              <a:schemeClr val="tx2"/>
            </a:solidFill>
            <a:miter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rgbClr val="000000"/>
          </a:effectRef>
          <a:fontRef idx="minor">
            <a:schemeClr val="lt1"/>
          </a:fontRef>
        </p:style>
      </p:cxnSp>
      <p:sp>
        <p:nvSpPr>
          <p:cNvPr id="12" name="TextBox">
            <a:extLst>
              <a:ext uri="{FF2B5EF4-FFF2-40B4-BE49-F238E27FC236}">
                <a16:creationId xmlns:a16="http://schemas.microsoft.com/office/drawing/2014/main" id="{BBB1FB2A-A05A-0E6A-2901-52A7D695A891}"/>
              </a:ext>
            </a:extLst>
          </p:cNvPr>
          <p:cNvSpPr txBox="1"/>
          <p:nvPr userDrawn="1"/>
        </p:nvSpPr>
        <p:spPr>
          <a:xfrm>
            <a:off x="6278881" y="1737360"/>
            <a:ext cx="2499359" cy="457200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pPr marL="0" indent="0">
              <a:lnSpc>
                <a:spcPct val="80000"/>
              </a:lnSpc>
              <a:spcBef>
                <a:spcPts val="0"/>
              </a:spcBef>
              <a:buSzPct val="100000"/>
              <a:buFontTx/>
              <a:buNone/>
            </a:pPr>
            <a:r>
              <a:rPr lang="en-US" sz="3600" b="1" dirty="0">
                <a:solidFill>
                  <a:schemeClr val="tx2"/>
                </a:solidFill>
              </a:rPr>
              <a:t>03</a:t>
            </a:r>
          </a:p>
        </p:txBody>
      </p:sp>
      <p:sp>
        <p:nvSpPr>
          <p:cNvPr id="6" name="Content Placeholder 4">
            <a:extLst>
              <a:ext uri="{FF2B5EF4-FFF2-40B4-BE49-F238E27FC236}">
                <a16:creationId xmlns:a16="http://schemas.microsoft.com/office/drawing/2014/main" id="{617618FB-CD21-AF4A-B264-6355E9BD7981}"/>
              </a:ext>
            </a:extLst>
          </p:cNvPr>
          <p:cNvSpPr>
            <a:spLocks noGrp="1"/>
          </p:cNvSpPr>
          <p:nvPr>
            <p:ph sz="half" idx="10"/>
          </p:nvPr>
        </p:nvSpPr>
        <p:spPr>
          <a:xfrm>
            <a:off x="6278881" y="2286000"/>
            <a:ext cx="2499359" cy="3886200"/>
          </a:xfrm>
        </p:spPr>
        <p:txBody>
          <a:bodyPr/>
          <a:lstStyle>
            <a:lvl1pPr marL="0" indent="0">
              <a:spcBef>
                <a:spcPts val="1000"/>
              </a:spcBef>
              <a:buNone/>
              <a:defRPr sz="1300">
                <a:solidFill>
                  <a:schemeClr val="tx1"/>
                </a:solidFill>
              </a:defRPr>
            </a:lvl1pPr>
            <a:lvl2pPr marL="137160" indent="-137160">
              <a:spcBef>
                <a:spcPts val="1000"/>
              </a:spcBef>
              <a:buFont typeface="Arial" panose="020B0604020202020204" pitchFamily="34" charset="0"/>
              <a:buChar char="▪"/>
              <a:defRPr sz="1300">
                <a:solidFill>
                  <a:schemeClr val="tx1"/>
                </a:solidFill>
              </a:defRPr>
            </a:lvl2pPr>
            <a:lvl3pPr marL="274320" indent="-137160">
              <a:defRPr sz="1300">
                <a:solidFill>
                  <a:schemeClr val="tx1"/>
                </a:solidFill>
              </a:defRPr>
            </a:lvl3pPr>
            <a:lvl4pPr marL="411480" indent="-137160">
              <a:defRPr sz="1300">
                <a:solidFill>
                  <a:schemeClr val="tx1"/>
                </a:solidFill>
              </a:defRPr>
            </a:lvl4pPr>
            <a:lvl5pPr marL="548640" indent="-137160">
              <a:defRPr sz="1300">
                <a:solidFill>
                  <a:schemeClr val="tx1"/>
                </a:solidFill>
              </a:defRPr>
            </a:lvl5pPr>
            <a:lvl6pPr marL="685800" indent="-137160">
              <a:defRPr sz="1300">
                <a:solidFill>
                  <a:schemeClr val="tx1"/>
                </a:solidFill>
              </a:defRPr>
            </a:lvl6pPr>
            <a:lvl7pPr marL="822960" indent="-137160">
              <a:defRPr sz="1300">
                <a:solidFill>
                  <a:schemeClr val="tx1"/>
                </a:solidFill>
              </a:defRPr>
            </a:lvl7pPr>
            <a:lvl8pPr marL="960120" indent="-137160">
              <a:defRPr sz="1300">
                <a:solidFill>
                  <a:schemeClr val="tx1"/>
                </a:solidFill>
              </a:defRPr>
            </a:lvl8pPr>
            <a:lvl9pPr marL="1097280" indent="-137160">
              <a:defRPr sz="1300">
                <a:solidFill>
                  <a:schemeClr val="tx1"/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cxnSp>
        <p:nvCxnSpPr>
          <p:cNvPr id="14" name="Line">
            <a:extLst>
              <a:ext uri="{FF2B5EF4-FFF2-40B4-BE49-F238E27FC236}">
                <a16:creationId xmlns:a16="http://schemas.microsoft.com/office/drawing/2014/main" id="{FE115B30-3E6D-E823-531E-BB5BAA199BD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 userDrawn="1"/>
        </p:nvCxnSpPr>
        <p:spPr>
          <a:xfrm>
            <a:off x="9144000" y="1600200"/>
            <a:ext cx="2499360" cy="0"/>
          </a:xfrm>
          <a:prstGeom prst="line">
            <a:avLst/>
          </a:prstGeom>
          <a:ln w="19050" cap="flat">
            <a:solidFill>
              <a:schemeClr val="tx2"/>
            </a:solidFill>
            <a:miter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rgbClr val="000000"/>
          </a:effectRef>
          <a:fontRef idx="minor">
            <a:schemeClr val="lt1"/>
          </a:fontRef>
        </p:style>
      </p:cxnSp>
      <p:sp>
        <p:nvSpPr>
          <p:cNvPr id="16" name="TextBox">
            <a:extLst>
              <a:ext uri="{FF2B5EF4-FFF2-40B4-BE49-F238E27FC236}">
                <a16:creationId xmlns:a16="http://schemas.microsoft.com/office/drawing/2014/main" id="{694F0353-A0DD-9642-BDD7-8FC612070822}"/>
              </a:ext>
            </a:extLst>
          </p:cNvPr>
          <p:cNvSpPr txBox="1"/>
          <p:nvPr userDrawn="1"/>
        </p:nvSpPr>
        <p:spPr>
          <a:xfrm>
            <a:off x="9144001" y="1737360"/>
            <a:ext cx="2499359" cy="457200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pPr marL="0" indent="0">
              <a:lnSpc>
                <a:spcPct val="80000"/>
              </a:lnSpc>
              <a:spcBef>
                <a:spcPts val="0"/>
              </a:spcBef>
              <a:buSzPct val="100000"/>
              <a:buFontTx/>
              <a:buNone/>
            </a:pPr>
            <a:r>
              <a:rPr lang="en-US" sz="3600" b="1" dirty="0">
                <a:solidFill>
                  <a:schemeClr val="tx2"/>
                </a:solidFill>
              </a:rPr>
              <a:t>04</a:t>
            </a:r>
          </a:p>
        </p:txBody>
      </p:sp>
      <p:sp>
        <p:nvSpPr>
          <p:cNvPr id="5" name="Content Placeholder 5">
            <a:extLst>
              <a:ext uri="{FF2B5EF4-FFF2-40B4-BE49-F238E27FC236}">
                <a16:creationId xmlns:a16="http://schemas.microsoft.com/office/drawing/2014/main" id="{873DCC96-E62A-5505-4F1E-4A80C8498209}"/>
              </a:ext>
            </a:extLst>
          </p:cNvPr>
          <p:cNvSpPr>
            <a:spLocks noGrp="1"/>
          </p:cNvSpPr>
          <p:nvPr>
            <p:ph sz="half" idx="11"/>
          </p:nvPr>
        </p:nvSpPr>
        <p:spPr>
          <a:xfrm>
            <a:off x="9144001" y="2286000"/>
            <a:ext cx="2499359" cy="3886200"/>
          </a:xfrm>
        </p:spPr>
        <p:txBody>
          <a:bodyPr/>
          <a:lstStyle>
            <a:lvl1pPr marL="0" indent="0">
              <a:spcBef>
                <a:spcPts val="1000"/>
              </a:spcBef>
              <a:buNone/>
              <a:defRPr sz="1300">
                <a:solidFill>
                  <a:schemeClr val="tx1"/>
                </a:solidFill>
              </a:defRPr>
            </a:lvl1pPr>
            <a:lvl2pPr marL="137160" indent="-137160">
              <a:spcBef>
                <a:spcPts val="1000"/>
              </a:spcBef>
              <a:buFont typeface="Arial" panose="020B0604020202020204" pitchFamily="34" charset="0"/>
              <a:buChar char="▪"/>
              <a:defRPr sz="1300">
                <a:solidFill>
                  <a:schemeClr val="tx1"/>
                </a:solidFill>
              </a:defRPr>
            </a:lvl2pPr>
            <a:lvl3pPr marL="274320" indent="-137160">
              <a:defRPr sz="1300">
                <a:solidFill>
                  <a:schemeClr val="tx1"/>
                </a:solidFill>
              </a:defRPr>
            </a:lvl3pPr>
            <a:lvl4pPr marL="411480" indent="-137160">
              <a:defRPr sz="1300">
                <a:solidFill>
                  <a:schemeClr val="tx1"/>
                </a:solidFill>
              </a:defRPr>
            </a:lvl4pPr>
            <a:lvl5pPr marL="548640" indent="-137160">
              <a:defRPr sz="1300">
                <a:solidFill>
                  <a:schemeClr val="tx1"/>
                </a:solidFill>
              </a:defRPr>
            </a:lvl5pPr>
            <a:lvl6pPr marL="685800" indent="-137160">
              <a:defRPr sz="1300">
                <a:solidFill>
                  <a:schemeClr val="tx1"/>
                </a:solidFill>
              </a:defRPr>
            </a:lvl6pPr>
            <a:lvl7pPr marL="822960" indent="-137160">
              <a:defRPr sz="1300">
                <a:solidFill>
                  <a:schemeClr val="tx1"/>
                </a:solidFill>
              </a:defRPr>
            </a:lvl7pPr>
            <a:lvl8pPr marL="960120" indent="-137160">
              <a:defRPr sz="1300">
                <a:solidFill>
                  <a:schemeClr val="tx1"/>
                </a:solidFill>
              </a:defRPr>
            </a:lvl8pPr>
            <a:lvl9pPr marL="1097280" indent="-137160">
              <a:defRPr sz="1300">
                <a:solidFill>
                  <a:schemeClr val="tx1"/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8" name="Date Placeholder 7">
            <a:extLst>
              <a:ext uri="{FF2B5EF4-FFF2-40B4-BE49-F238E27FC236}">
                <a16:creationId xmlns:a16="http://schemas.microsoft.com/office/drawing/2014/main" id="{CB012D9A-AE72-0239-7D2F-3E585FB16AD8}"/>
              </a:ext>
            </a:extLst>
          </p:cNvPr>
          <p:cNvSpPr>
            <a:spLocks noGrp="1"/>
          </p:cNvSpPr>
          <p:nvPr>
            <p:ph type="dt" sz="half" idx="12"/>
          </p:nvPr>
        </p:nvSpPr>
        <p:spPr/>
        <p:txBody>
          <a:bodyPr/>
          <a:lstStyle/>
          <a:p>
            <a:fld id="{694BD61C-20BA-43AF-A21F-1DAFB3200099}" type="datetime3">
              <a:rPr lang="en-US" smtClean="0"/>
              <a:t>24 November 2023</a:t>
            </a:fld>
            <a:endParaRPr lang="en-US" dirty="0"/>
          </a:p>
        </p:txBody>
      </p:sp>
      <p:sp>
        <p:nvSpPr>
          <p:cNvPr id="17" name="Slide Number Placeholder 16">
            <a:extLst>
              <a:ext uri="{FF2B5EF4-FFF2-40B4-BE49-F238E27FC236}">
                <a16:creationId xmlns:a16="http://schemas.microsoft.com/office/drawing/2014/main" id="{D07D52D1-634D-ECD5-045A-38F96B973AD0}"/>
              </a:ext>
            </a:extLst>
          </p:cNvPr>
          <p:cNvSpPr>
            <a:spLocks noGrp="1"/>
          </p:cNvSpPr>
          <p:nvPr>
            <p:ph type="sldNum" sz="quarter" idx="13"/>
          </p:nvPr>
        </p:nvSpPr>
        <p:spPr/>
        <p:txBody>
          <a:bodyPr/>
          <a:lstStyle/>
          <a:p>
            <a:fld id="{64E5BE4B-2FBF-4174-9E62-85FAD1CB43A6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21" name="Rectangle 15">
            <a:extLst>
              <a:ext uri="{FF2B5EF4-FFF2-40B4-BE49-F238E27FC236}">
                <a16:creationId xmlns:a16="http://schemas.microsoft.com/office/drawing/2014/main" id="{DEB0DA69-FBF7-5C40-833F-1B7B11772F88}"/>
              </a:ext>
            </a:extLst>
          </p:cNvPr>
          <p:cNvSpPr>
            <a:spLocks noChangeArrowheads="1"/>
          </p:cNvSpPr>
          <p:nvPr userDrawn="1"/>
        </p:nvSpPr>
        <p:spPr bwMode="auto">
          <a:xfrm>
            <a:off x="1386840" y="6657945"/>
            <a:ext cx="9418320" cy="20005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0" rIns="0" anchor="b">
            <a:spAutoFit/>
          </a:bodyPr>
          <a:lstStyle/>
          <a:p>
            <a:pPr algn="ctr">
              <a:defRPr/>
            </a:pPr>
            <a:r>
              <a:rPr lang="en-US" sz="700" b="1" dirty="0">
                <a:solidFill>
                  <a:schemeClr val="tx1"/>
                </a:solidFill>
                <a:latin typeface="+mn-lt"/>
                <a:cs typeface="Arial Bold" panose="020B0704020202020204" pitchFamily="34" charset="0"/>
              </a:rPr>
              <a:t>EDIT CONTROL STATEMENT UNDER &gt; VIEW &gt; SLIDE MASTER &gt; SCROLL TO TOP &gt; CHANGE HEADER AND FOOTER</a:t>
            </a: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D597C6E0-6809-7398-D956-E5305EC75B10}"/>
              </a:ext>
            </a:extLst>
          </p:cNvPr>
          <p:cNvSpPr>
            <a:spLocks noChangeArrowheads="1"/>
          </p:cNvSpPr>
          <p:nvPr userDrawn="1"/>
        </p:nvSpPr>
        <p:spPr bwMode="auto">
          <a:xfrm>
            <a:off x="1386840" y="0"/>
            <a:ext cx="9418320" cy="20005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anchor="t" anchorCtr="0">
            <a:spAutoFit/>
          </a:bodyPr>
          <a:lstStyle/>
          <a:p>
            <a:pPr algn="ctr">
              <a:defRPr/>
            </a:pPr>
            <a:r>
              <a:rPr lang="en-US" sz="700" b="1" dirty="0">
                <a:solidFill>
                  <a:schemeClr val="tx1"/>
                </a:solidFill>
                <a:latin typeface="+mn-lt"/>
                <a:cs typeface="Arial Bold" panose="020B0704020202020204" pitchFamily="34" charset="0"/>
              </a:rPr>
              <a:t>EDIT CONTROL STATEMENT UNDER &gt; VIEW &gt; SLIDE MASTER &gt; SCROLL TO TOP &gt; CHANGE HEADER AND FOOTER</a:t>
            </a:r>
          </a:p>
        </p:txBody>
      </p:sp>
      <p:pic>
        <p:nvPicPr>
          <p:cNvPr id="18" name="Picture 17">
            <a:extLst>
              <a:ext uri="{FF2B5EF4-FFF2-40B4-BE49-F238E27FC236}">
                <a16:creationId xmlns:a16="http://schemas.microsoft.com/office/drawing/2014/main" id="{78C4F256-EB77-42B0-4F55-2501D1E974B3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/>
          <a:stretch/>
        </p:blipFill>
        <p:spPr>
          <a:xfrm>
            <a:off x="10004616" y="411162"/>
            <a:ext cx="1629707" cy="4780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29754054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p:extLst>
    <p:ext uri="{DCECCB84-F9BA-43D5-87BE-67443E8EF086}">
      <p15:sldGuideLst xmlns:p15="http://schemas.microsoft.com/office/powerpoint/2012/main">
        <p15:guide id="1" orient="horz" pos="1008" userDrawn="1">
          <p15:clr>
            <a:srgbClr val="A4A3A4"/>
          </p15:clr>
        </p15:guide>
        <p15:guide id="2" orient="horz" pos="3888" userDrawn="1">
          <p15:clr>
            <a:srgbClr val="A4A3A4"/>
          </p15:clr>
        </p15:guide>
      </p15:sldGuideLst>
    </p:ext>
  </p:extLs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 Numbers - Whi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1">
            <a:extLst>
              <a:ext uri="{FF2B5EF4-FFF2-40B4-BE49-F238E27FC236}">
                <a16:creationId xmlns:a16="http://schemas.microsoft.com/office/drawing/2014/main" id="{6D6FD270-DB0B-36F0-B138-75209607ED74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en-US" dirty="0"/>
              <a:t>[Slide title]</a:t>
            </a:r>
          </a:p>
        </p:txBody>
      </p:sp>
      <p:cxnSp>
        <p:nvCxnSpPr>
          <p:cNvPr id="15" name="Line">
            <a:extLst>
              <a:ext uri="{FF2B5EF4-FFF2-40B4-BE49-F238E27FC236}">
                <a16:creationId xmlns:a16="http://schemas.microsoft.com/office/drawing/2014/main" id="{8412A77E-32D6-ECE7-C58C-21E3C08D86B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 userDrawn="1"/>
        </p:nvCxnSpPr>
        <p:spPr>
          <a:xfrm>
            <a:off x="548640" y="1600200"/>
            <a:ext cx="2499360" cy="0"/>
          </a:xfrm>
          <a:prstGeom prst="line">
            <a:avLst/>
          </a:prstGeom>
          <a:ln w="19050" cap="flat">
            <a:solidFill>
              <a:schemeClr val="tx1"/>
            </a:solidFill>
            <a:miter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rgbClr val="000000"/>
          </a:effectRef>
          <a:fontRef idx="minor">
            <a:schemeClr val="lt1"/>
          </a:fontRef>
        </p:style>
      </p:cxnSp>
      <p:sp>
        <p:nvSpPr>
          <p:cNvPr id="13" name="TextBox">
            <a:extLst>
              <a:ext uri="{FF2B5EF4-FFF2-40B4-BE49-F238E27FC236}">
                <a16:creationId xmlns:a16="http://schemas.microsoft.com/office/drawing/2014/main" id="{AF47D3F9-758C-0713-980A-E6E56BBC1088}"/>
              </a:ext>
            </a:extLst>
          </p:cNvPr>
          <p:cNvSpPr txBox="1"/>
          <p:nvPr userDrawn="1"/>
        </p:nvSpPr>
        <p:spPr>
          <a:xfrm>
            <a:off x="548641" y="1737360"/>
            <a:ext cx="2499359" cy="457200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pPr marL="0" indent="0">
              <a:lnSpc>
                <a:spcPct val="80000"/>
              </a:lnSpc>
              <a:spcBef>
                <a:spcPts val="0"/>
              </a:spcBef>
              <a:buSzPct val="100000"/>
              <a:buFontTx/>
              <a:buNone/>
            </a:pPr>
            <a:r>
              <a:rPr lang="en-US" sz="3600" b="1" dirty="0"/>
              <a:t>01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548641" y="2286000"/>
            <a:ext cx="2499359" cy="3886200"/>
          </a:xfrm>
        </p:spPr>
        <p:txBody>
          <a:bodyPr/>
          <a:lstStyle>
            <a:lvl1pPr marL="0" indent="0">
              <a:spcBef>
                <a:spcPts val="1000"/>
              </a:spcBef>
              <a:buFontTx/>
              <a:buNone/>
              <a:defRPr sz="1300"/>
            </a:lvl1pPr>
            <a:lvl2pPr marL="137160" indent="-137160">
              <a:spcBef>
                <a:spcPts val="1000"/>
              </a:spcBef>
              <a:buFont typeface="Arial" panose="020B0604020202020204" pitchFamily="34" charset="0"/>
              <a:buChar char="▪"/>
              <a:defRPr sz="1300"/>
            </a:lvl2pPr>
            <a:lvl3pPr marL="274320" indent="-137160">
              <a:defRPr sz="1300"/>
            </a:lvl3pPr>
            <a:lvl4pPr marL="411480" indent="-137160">
              <a:defRPr sz="1300"/>
            </a:lvl4pPr>
            <a:lvl5pPr marL="548640" indent="-137160">
              <a:defRPr sz="1300"/>
            </a:lvl5pPr>
            <a:lvl6pPr marL="685800" indent="-137160">
              <a:defRPr sz="1300"/>
            </a:lvl6pPr>
            <a:lvl7pPr marL="822960" indent="-137160">
              <a:defRPr sz="1300"/>
            </a:lvl7pPr>
            <a:lvl8pPr marL="960120" indent="-137160">
              <a:defRPr sz="1300"/>
            </a:lvl8pPr>
            <a:lvl9pPr marL="1097280" indent="-137160">
              <a:defRPr sz="13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cxnSp>
        <p:nvCxnSpPr>
          <p:cNvPr id="9" name="Line">
            <a:extLst>
              <a:ext uri="{FF2B5EF4-FFF2-40B4-BE49-F238E27FC236}">
                <a16:creationId xmlns:a16="http://schemas.microsoft.com/office/drawing/2014/main" id="{D7771284-6191-6AE5-C8DC-E26F4DD2804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 userDrawn="1"/>
        </p:nvCxnSpPr>
        <p:spPr>
          <a:xfrm>
            <a:off x="3413760" y="1600200"/>
            <a:ext cx="2499360" cy="0"/>
          </a:xfrm>
          <a:prstGeom prst="line">
            <a:avLst/>
          </a:prstGeom>
          <a:ln w="19050" cap="flat">
            <a:solidFill>
              <a:schemeClr val="tx1"/>
            </a:solidFill>
            <a:miter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rgbClr val="000000"/>
          </a:effectRef>
          <a:fontRef idx="minor">
            <a:schemeClr val="lt1"/>
          </a:fontRef>
        </p:style>
      </p:cxnSp>
      <p:sp>
        <p:nvSpPr>
          <p:cNvPr id="10" name="TextBox">
            <a:extLst>
              <a:ext uri="{FF2B5EF4-FFF2-40B4-BE49-F238E27FC236}">
                <a16:creationId xmlns:a16="http://schemas.microsoft.com/office/drawing/2014/main" id="{0D9A8745-BD6D-12B2-16DF-02CB2BB85704}"/>
              </a:ext>
            </a:extLst>
          </p:cNvPr>
          <p:cNvSpPr txBox="1"/>
          <p:nvPr userDrawn="1"/>
        </p:nvSpPr>
        <p:spPr>
          <a:xfrm>
            <a:off x="3413761" y="1737360"/>
            <a:ext cx="2499359" cy="457200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pPr marL="0" indent="0">
              <a:lnSpc>
                <a:spcPct val="80000"/>
              </a:lnSpc>
              <a:spcBef>
                <a:spcPts val="0"/>
              </a:spcBef>
              <a:buSzPct val="100000"/>
              <a:buFontTx/>
              <a:buNone/>
            </a:pPr>
            <a:r>
              <a:rPr lang="en-US" sz="3600" b="1" dirty="0"/>
              <a:t>02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413761" y="2286000"/>
            <a:ext cx="2499359" cy="3886200"/>
          </a:xfrm>
        </p:spPr>
        <p:txBody>
          <a:bodyPr/>
          <a:lstStyle>
            <a:lvl1pPr marL="0" indent="0">
              <a:spcBef>
                <a:spcPts val="1000"/>
              </a:spcBef>
              <a:buNone/>
              <a:defRPr sz="1300"/>
            </a:lvl1pPr>
            <a:lvl2pPr marL="137160" indent="-137160">
              <a:spcBef>
                <a:spcPts val="1000"/>
              </a:spcBef>
              <a:buFont typeface="Arial" panose="020B0604020202020204" pitchFamily="34" charset="0"/>
              <a:buChar char="▪"/>
              <a:defRPr sz="1300"/>
            </a:lvl2pPr>
            <a:lvl3pPr marL="274320" indent="-137160">
              <a:defRPr sz="1300"/>
            </a:lvl3pPr>
            <a:lvl4pPr marL="411480" indent="-137160">
              <a:defRPr sz="1300"/>
            </a:lvl4pPr>
            <a:lvl5pPr marL="548640" indent="-137160">
              <a:defRPr sz="1300"/>
            </a:lvl5pPr>
            <a:lvl6pPr marL="685800" indent="-137160">
              <a:defRPr sz="1300"/>
            </a:lvl6pPr>
            <a:lvl7pPr marL="822960" indent="-137160">
              <a:defRPr sz="1300"/>
            </a:lvl7pPr>
            <a:lvl8pPr marL="960120" indent="-137160">
              <a:defRPr sz="1300"/>
            </a:lvl8pPr>
            <a:lvl9pPr marL="1097280" indent="-137160">
              <a:defRPr sz="13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cxnSp>
        <p:nvCxnSpPr>
          <p:cNvPr id="11" name="Line">
            <a:extLst>
              <a:ext uri="{FF2B5EF4-FFF2-40B4-BE49-F238E27FC236}">
                <a16:creationId xmlns:a16="http://schemas.microsoft.com/office/drawing/2014/main" id="{7F3E6C41-3F3A-5394-DD39-6844F7E1375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 userDrawn="1"/>
        </p:nvCxnSpPr>
        <p:spPr>
          <a:xfrm>
            <a:off x="6278880" y="1600200"/>
            <a:ext cx="2499360" cy="0"/>
          </a:xfrm>
          <a:prstGeom prst="line">
            <a:avLst/>
          </a:prstGeom>
          <a:ln w="19050" cap="flat">
            <a:solidFill>
              <a:schemeClr val="tx1"/>
            </a:solidFill>
            <a:miter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rgbClr val="000000"/>
          </a:effectRef>
          <a:fontRef idx="minor">
            <a:schemeClr val="lt1"/>
          </a:fontRef>
        </p:style>
      </p:cxnSp>
      <p:sp>
        <p:nvSpPr>
          <p:cNvPr id="12" name="TextBox">
            <a:extLst>
              <a:ext uri="{FF2B5EF4-FFF2-40B4-BE49-F238E27FC236}">
                <a16:creationId xmlns:a16="http://schemas.microsoft.com/office/drawing/2014/main" id="{BBB1FB2A-A05A-0E6A-2901-52A7D695A891}"/>
              </a:ext>
            </a:extLst>
          </p:cNvPr>
          <p:cNvSpPr txBox="1"/>
          <p:nvPr userDrawn="1"/>
        </p:nvSpPr>
        <p:spPr>
          <a:xfrm>
            <a:off x="6278881" y="1737360"/>
            <a:ext cx="2499359" cy="457200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pPr marL="0" indent="0">
              <a:lnSpc>
                <a:spcPct val="80000"/>
              </a:lnSpc>
              <a:spcBef>
                <a:spcPts val="0"/>
              </a:spcBef>
              <a:buSzPct val="100000"/>
              <a:buFontTx/>
              <a:buNone/>
            </a:pPr>
            <a:r>
              <a:rPr lang="en-US" sz="3600" b="1" dirty="0"/>
              <a:t>03</a:t>
            </a:r>
          </a:p>
        </p:txBody>
      </p:sp>
      <p:sp>
        <p:nvSpPr>
          <p:cNvPr id="6" name="Content Placeholder 4">
            <a:extLst>
              <a:ext uri="{FF2B5EF4-FFF2-40B4-BE49-F238E27FC236}">
                <a16:creationId xmlns:a16="http://schemas.microsoft.com/office/drawing/2014/main" id="{617618FB-CD21-AF4A-B264-6355E9BD7981}"/>
              </a:ext>
            </a:extLst>
          </p:cNvPr>
          <p:cNvSpPr>
            <a:spLocks noGrp="1"/>
          </p:cNvSpPr>
          <p:nvPr>
            <p:ph sz="half" idx="10"/>
          </p:nvPr>
        </p:nvSpPr>
        <p:spPr>
          <a:xfrm>
            <a:off x="6278881" y="2286000"/>
            <a:ext cx="2499359" cy="3886200"/>
          </a:xfrm>
        </p:spPr>
        <p:txBody>
          <a:bodyPr/>
          <a:lstStyle>
            <a:lvl1pPr marL="0" indent="0">
              <a:spcBef>
                <a:spcPts val="1000"/>
              </a:spcBef>
              <a:buNone/>
              <a:defRPr sz="1300"/>
            </a:lvl1pPr>
            <a:lvl2pPr marL="137160" indent="-137160">
              <a:spcBef>
                <a:spcPts val="1000"/>
              </a:spcBef>
              <a:buFont typeface="Arial" panose="020B0604020202020204" pitchFamily="34" charset="0"/>
              <a:buChar char="▪"/>
              <a:defRPr sz="1300"/>
            </a:lvl2pPr>
            <a:lvl3pPr marL="274320" indent="-137160">
              <a:defRPr sz="1300"/>
            </a:lvl3pPr>
            <a:lvl4pPr marL="411480" indent="-137160">
              <a:defRPr sz="1300"/>
            </a:lvl4pPr>
            <a:lvl5pPr marL="548640" indent="-137160">
              <a:defRPr sz="1300"/>
            </a:lvl5pPr>
            <a:lvl6pPr marL="685800" indent="-137160">
              <a:defRPr sz="1300"/>
            </a:lvl6pPr>
            <a:lvl7pPr marL="822960" indent="-137160">
              <a:defRPr sz="1300"/>
            </a:lvl7pPr>
            <a:lvl8pPr marL="960120" indent="-137160">
              <a:defRPr sz="1300"/>
            </a:lvl8pPr>
            <a:lvl9pPr marL="1097280" indent="-137160">
              <a:defRPr sz="13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cxnSp>
        <p:nvCxnSpPr>
          <p:cNvPr id="14" name="Line">
            <a:extLst>
              <a:ext uri="{FF2B5EF4-FFF2-40B4-BE49-F238E27FC236}">
                <a16:creationId xmlns:a16="http://schemas.microsoft.com/office/drawing/2014/main" id="{FE115B30-3E6D-E823-531E-BB5BAA199BD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 userDrawn="1"/>
        </p:nvCxnSpPr>
        <p:spPr>
          <a:xfrm>
            <a:off x="9144000" y="1600200"/>
            <a:ext cx="2499360" cy="0"/>
          </a:xfrm>
          <a:prstGeom prst="line">
            <a:avLst/>
          </a:prstGeom>
          <a:ln w="19050" cap="flat">
            <a:solidFill>
              <a:schemeClr val="tx1"/>
            </a:solidFill>
            <a:miter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rgbClr val="000000"/>
          </a:effectRef>
          <a:fontRef idx="minor">
            <a:schemeClr val="lt1"/>
          </a:fontRef>
        </p:style>
      </p:cxnSp>
      <p:sp>
        <p:nvSpPr>
          <p:cNvPr id="16" name="TextBox">
            <a:extLst>
              <a:ext uri="{FF2B5EF4-FFF2-40B4-BE49-F238E27FC236}">
                <a16:creationId xmlns:a16="http://schemas.microsoft.com/office/drawing/2014/main" id="{694F0353-A0DD-9642-BDD7-8FC612070822}"/>
              </a:ext>
            </a:extLst>
          </p:cNvPr>
          <p:cNvSpPr txBox="1"/>
          <p:nvPr userDrawn="1"/>
        </p:nvSpPr>
        <p:spPr>
          <a:xfrm>
            <a:off x="9144001" y="1737360"/>
            <a:ext cx="2499359" cy="457200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pPr marL="0" indent="0">
              <a:lnSpc>
                <a:spcPct val="80000"/>
              </a:lnSpc>
              <a:spcBef>
                <a:spcPts val="0"/>
              </a:spcBef>
              <a:buSzPct val="100000"/>
              <a:buFontTx/>
              <a:buNone/>
            </a:pPr>
            <a:r>
              <a:rPr lang="en-US" sz="3600" b="1" dirty="0"/>
              <a:t>04</a:t>
            </a:r>
          </a:p>
        </p:txBody>
      </p:sp>
      <p:sp>
        <p:nvSpPr>
          <p:cNvPr id="5" name="Content Placeholder 5">
            <a:extLst>
              <a:ext uri="{FF2B5EF4-FFF2-40B4-BE49-F238E27FC236}">
                <a16:creationId xmlns:a16="http://schemas.microsoft.com/office/drawing/2014/main" id="{873DCC96-E62A-5505-4F1E-4A80C8498209}"/>
              </a:ext>
            </a:extLst>
          </p:cNvPr>
          <p:cNvSpPr>
            <a:spLocks noGrp="1"/>
          </p:cNvSpPr>
          <p:nvPr>
            <p:ph sz="half" idx="11"/>
          </p:nvPr>
        </p:nvSpPr>
        <p:spPr>
          <a:xfrm>
            <a:off x="9144001" y="2286000"/>
            <a:ext cx="2499359" cy="3886200"/>
          </a:xfrm>
        </p:spPr>
        <p:txBody>
          <a:bodyPr/>
          <a:lstStyle>
            <a:lvl1pPr marL="0" indent="0">
              <a:spcBef>
                <a:spcPts val="1000"/>
              </a:spcBef>
              <a:buNone/>
              <a:defRPr sz="1300"/>
            </a:lvl1pPr>
            <a:lvl2pPr marL="137160" indent="-137160">
              <a:spcBef>
                <a:spcPts val="1000"/>
              </a:spcBef>
              <a:buFont typeface="Arial" panose="020B0604020202020204" pitchFamily="34" charset="0"/>
              <a:buChar char="▪"/>
              <a:defRPr sz="1300"/>
            </a:lvl2pPr>
            <a:lvl3pPr marL="274320" indent="-137160">
              <a:defRPr sz="1300"/>
            </a:lvl3pPr>
            <a:lvl4pPr marL="411480" indent="-137160">
              <a:defRPr sz="1300"/>
            </a:lvl4pPr>
            <a:lvl5pPr marL="548640" indent="-137160">
              <a:defRPr sz="1300"/>
            </a:lvl5pPr>
            <a:lvl6pPr marL="685800" indent="-137160">
              <a:defRPr sz="1300"/>
            </a:lvl6pPr>
            <a:lvl7pPr marL="822960" indent="-137160">
              <a:defRPr sz="1300"/>
            </a:lvl7pPr>
            <a:lvl8pPr marL="960120" indent="-137160">
              <a:defRPr sz="1300"/>
            </a:lvl8pPr>
            <a:lvl9pPr marL="1097280" indent="-137160">
              <a:defRPr sz="13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8" name="Date Placeholder 7">
            <a:extLst>
              <a:ext uri="{FF2B5EF4-FFF2-40B4-BE49-F238E27FC236}">
                <a16:creationId xmlns:a16="http://schemas.microsoft.com/office/drawing/2014/main" id="{BE669241-96AF-C7FA-0BE4-6592ABD25879}"/>
              </a:ext>
            </a:extLst>
          </p:cNvPr>
          <p:cNvSpPr>
            <a:spLocks noGrp="1"/>
          </p:cNvSpPr>
          <p:nvPr>
            <p:ph type="dt" sz="half" idx="12"/>
          </p:nvPr>
        </p:nvSpPr>
        <p:spPr/>
        <p:txBody>
          <a:bodyPr/>
          <a:lstStyle/>
          <a:p>
            <a:fld id="{A7B8021B-6105-4216-96FC-94348F216D0E}" type="datetime3">
              <a:rPr lang="en-US" smtClean="0"/>
              <a:t>24 November 2023</a:t>
            </a:fld>
            <a:endParaRPr lang="en-US" dirty="0"/>
          </a:p>
        </p:txBody>
      </p:sp>
      <p:sp>
        <p:nvSpPr>
          <p:cNvPr id="17" name="Slide Number Placeholder 16">
            <a:extLst>
              <a:ext uri="{FF2B5EF4-FFF2-40B4-BE49-F238E27FC236}">
                <a16:creationId xmlns:a16="http://schemas.microsoft.com/office/drawing/2014/main" id="{A6C2643F-F661-8B8E-E36F-1F135C6F65B8}"/>
              </a:ext>
            </a:extLst>
          </p:cNvPr>
          <p:cNvSpPr>
            <a:spLocks noGrp="1"/>
          </p:cNvSpPr>
          <p:nvPr>
            <p:ph type="sldNum" sz="quarter" idx="13"/>
          </p:nvPr>
        </p:nvSpPr>
        <p:spPr/>
        <p:txBody>
          <a:bodyPr/>
          <a:lstStyle/>
          <a:p>
            <a:fld id="{64E5BE4B-2FBF-4174-9E62-85FAD1CB43A6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71914123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008" userDrawn="1">
          <p15:clr>
            <a:srgbClr val="A4A3A4"/>
          </p15:clr>
        </p15:guide>
        <p15:guide id="2" orient="horz" pos="3888" userDrawn="1">
          <p15:clr>
            <a:srgbClr val="A4A3A4"/>
          </p15:clr>
        </p15:guide>
      </p15:sldGuideLst>
    </p:ext>
  </p:extLs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8 Numbers">
    <p:bg>
      <p:bgPr>
        <a:solidFill>
          <a:srgbClr val="221F2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Title 1">
            <a:extLst>
              <a:ext uri="{FF2B5EF4-FFF2-40B4-BE49-F238E27FC236}">
                <a16:creationId xmlns:a16="http://schemas.microsoft.com/office/drawing/2014/main" id="{AEEBA188-82A1-2FC4-842F-8120003B65B0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en-US" dirty="0"/>
              <a:t>[Slide title]</a:t>
            </a:r>
          </a:p>
        </p:txBody>
      </p:sp>
      <p:cxnSp>
        <p:nvCxnSpPr>
          <p:cNvPr id="15" name="Line">
            <a:extLst>
              <a:ext uri="{FF2B5EF4-FFF2-40B4-BE49-F238E27FC236}">
                <a16:creationId xmlns:a16="http://schemas.microsoft.com/office/drawing/2014/main" id="{8412A77E-32D6-ECE7-C58C-21E3C08D86B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 userDrawn="1"/>
        </p:nvCxnSpPr>
        <p:spPr>
          <a:xfrm>
            <a:off x="548640" y="1600200"/>
            <a:ext cx="2499360" cy="0"/>
          </a:xfrm>
          <a:prstGeom prst="line">
            <a:avLst/>
          </a:prstGeom>
          <a:ln w="19050" cap="flat">
            <a:solidFill>
              <a:schemeClr val="tx2"/>
            </a:solidFill>
            <a:miter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rgbClr val="000000"/>
          </a:effectRef>
          <a:fontRef idx="minor">
            <a:schemeClr val="lt1"/>
          </a:fontRef>
        </p:style>
      </p:cxnSp>
      <p:sp>
        <p:nvSpPr>
          <p:cNvPr id="13" name="TextBox">
            <a:extLst>
              <a:ext uri="{FF2B5EF4-FFF2-40B4-BE49-F238E27FC236}">
                <a16:creationId xmlns:a16="http://schemas.microsoft.com/office/drawing/2014/main" id="{AF47D3F9-758C-0713-980A-E6E56BBC1088}"/>
              </a:ext>
            </a:extLst>
          </p:cNvPr>
          <p:cNvSpPr txBox="1"/>
          <p:nvPr userDrawn="1"/>
        </p:nvSpPr>
        <p:spPr>
          <a:xfrm>
            <a:off x="548641" y="1737360"/>
            <a:ext cx="2499359" cy="457200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pPr marL="0" indent="0">
              <a:lnSpc>
                <a:spcPct val="80000"/>
              </a:lnSpc>
              <a:spcBef>
                <a:spcPts val="0"/>
              </a:spcBef>
              <a:buSzPct val="100000"/>
              <a:buFontTx/>
              <a:buNone/>
            </a:pPr>
            <a:r>
              <a:rPr lang="en-US" sz="3600" b="1" dirty="0">
                <a:solidFill>
                  <a:schemeClr val="tx2"/>
                </a:solidFill>
              </a:rPr>
              <a:t>01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548641" y="2286000"/>
            <a:ext cx="2499359" cy="1325880"/>
          </a:xfrm>
        </p:spPr>
        <p:txBody>
          <a:bodyPr/>
          <a:lstStyle>
            <a:lvl1pPr marL="0" indent="0">
              <a:spcBef>
                <a:spcPts val="1000"/>
              </a:spcBef>
              <a:buNone/>
              <a:defRPr sz="1300"/>
            </a:lvl1pPr>
            <a:lvl2pPr marL="137160" indent="-137160">
              <a:spcBef>
                <a:spcPts val="1000"/>
              </a:spcBef>
              <a:buFont typeface="Arial" panose="020B0604020202020204" pitchFamily="34" charset="0"/>
              <a:buChar char="▪"/>
              <a:defRPr sz="1300"/>
            </a:lvl2pPr>
            <a:lvl3pPr marL="274320" indent="-137160">
              <a:defRPr sz="1300"/>
            </a:lvl3pPr>
            <a:lvl4pPr marL="411480" indent="-137160">
              <a:defRPr sz="1300"/>
            </a:lvl4pPr>
            <a:lvl5pPr marL="548640" indent="-137160">
              <a:defRPr sz="1300"/>
            </a:lvl5pPr>
            <a:lvl6pPr marL="685800" indent="-137160">
              <a:defRPr sz="1300"/>
            </a:lvl6pPr>
            <a:lvl7pPr marL="822960" indent="-137160">
              <a:defRPr sz="1300"/>
            </a:lvl7pPr>
            <a:lvl8pPr marL="960120" indent="-137160">
              <a:defRPr sz="1300"/>
            </a:lvl8pPr>
            <a:lvl9pPr marL="1097280" indent="-137160">
              <a:defRPr sz="13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cxnSp>
        <p:nvCxnSpPr>
          <p:cNvPr id="9" name="Line">
            <a:extLst>
              <a:ext uri="{FF2B5EF4-FFF2-40B4-BE49-F238E27FC236}">
                <a16:creationId xmlns:a16="http://schemas.microsoft.com/office/drawing/2014/main" id="{D7771284-6191-6AE5-C8DC-E26F4DD2804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 userDrawn="1"/>
        </p:nvCxnSpPr>
        <p:spPr>
          <a:xfrm>
            <a:off x="3413760" y="1600200"/>
            <a:ext cx="2499360" cy="0"/>
          </a:xfrm>
          <a:prstGeom prst="line">
            <a:avLst/>
          </a:prstGeom>
          <a:ln w="19050" cap="flat">
            <a:solidFill>
              <a:schemeClr val="tx2"/>
            </a:solidFill>
            <a:miter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rgbClr val="000000"/>
          </a:effectRef>
          <a:fontRef idx="minor">
            <a:schemeClr val="lt1"/>
          </a:fontRef>
        </p:style>
      </p:cxnSp>
      <p:sp>
        <p:nvSpPr>
          <p:cNvPr id="10" name="TextBox">
            <a:extLst>
              <a:ext uri="{FF2B5EF4-FFF2-40B4-BE49-F238E27FC236}">
                <a16:creationId xmlns:a16="http://schemas.microsoft.com/office/drawing/2014/main" id="{0D9A8745-BD6D-12B2-16DF-02CB2BB85704}"/>
              </a:ext>
            </a:extLst>
          </p:cNvPr>
          <p:cNvSpPr txBox="1"/>
          <p:nvPr userDrawn="1"/>
        </p:nvSpPr>
        <p:spPr>
          <a:xfrm>
            <a:off x="3413761" y="1737360"/>
            <a:ext cx="2499359" cy="457200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pPr marL="0" indent="0">
              <a:lnSpc>
                <a:spcPct val="80000"/>
              </a:lnSpc>
              <a:spcBef>
                <a:spcPts val="0"/>
              </a:spcBef>
              <a:buSzPct val="100000"/>
              <a:buFontTx/>
              <a:buNone/>
            </a:pPr>
            <a:r>
              <a:rPr lang="en-US" sz="3600" b="1" dirty="0">
                <a:solidFill>
                  <a:schemeClr val="tx2"/>
                </a:solidFill>
              </a:rPr>
              <a:t>02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413761" y="2286000"/>
            <a:ext cx="2499359" cy="1325880"/>
          </a:xfrm>
        </p:spPr>
        <p:txBody>
          <a:bodyPr/>
          <a:lstStyle>
            <a:lvl1pPr marL="0" indent="0">
              <a:spcBef>
                <a:spcPts val="1000"/>
              </a:spcBef>
              <a:buNone/>
              <a:defRPr sz="1300"/>
            </a:lvl1pPr>
            <a:lvl2pPr marL="137160" indent="-137160">
              <a:spcBef>
                <a:spcPts val="1000"/>
              </a:spcBef>
              <a:buFont typeface="Arial" panose="020B0604020202020204" pitchFamily="34" charset="0"/>
              <a:buChar char="▪"/>
              <a:defRPr sz="1300"/>
            </a:lvl2pPr>
            <a:lvl3pPr marL="274320" indent="-137160">
              <a:defRPr sz="1300"/>
            </a:lvl3pPr>
            <a:lvl4pPr marL="411480" indent="-137160">
              <a:defRPr sz="1300"/>
            </a:lvl4pPr>
            <a:lvl5pPr marL="548640" indent="-137160">
              <a:defRPr sz="1300"/>
            </a:lvl5pPr>
            <a:lvl6pPr marL="685800" indent="-137160">
              <a:defRPr sz="1300"/>
            </a:lvl6pPr>
            <a:lvl7pPr marL="822960" indent="-137160">
              <a:defRPr sz="1300"/>
            </a:lvl7pPr>
            <a:lvl8pPr marL="960120" indent="-137160">
              <a:defRPr sz="1300"/>
            </a:lvl8pPr>
            <a:lvl9pPr marL="1097280" indent="-137160">
              <a:defRPr sz="13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cxnSp>
        <p:nvCxnSpPr>
          <p:cNvPr id="11" name="Line">
            <a:extLst>
              <a:ext uri="{FF2B5EF4-FFF2-40B4-BE49-F238E27FC236}">
                <a16:creationId xmlns:a16="http://schemas.microsoft.com/office/drawing/2014/main" id="{7F3E6C41-3F3A-5394-DD39-6844F7E1375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 userDrawn="1"/>
        </p:nvCxnSpPr>
        <p:spPr>
          <a:xfrm>
            <a:off x="6278880" y="1600200"/>
            <a:ext cx="2499360" cy="0"/>
          </a:xfrm>
          <a:prstGeom prst="line">
            <a:avLst/>
          </a:prstGeom>
          <a:ln w="19050" cap="flat">
            <a:solidFill>
              <a:schemeClr val="tx2"/>
            </a:solidFill>
            <a:miter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rgbClr val="000000"/>
          </a:effectRef>
          <a:fontRef idx="minor">
            <a:schemeClr val="lt1"/>
          </a:fontRef>
        </p:style>
      </p:cxnSp>
      <p:sp>
        <p:nvSpPr>
          <p:cNvPr id="12" name="TextBox">
            <a:extLst>
              <a:ext uri="{FF2B5EF4-FFF2-40B4-BE49-F238E27FC236}">
                <a16:creationId xmlns:a16="http://schemas.microsoft.com/office/drawing/2014/main" id="{BBB1FB2A-A05A-0E6A-2901-52A7D695A891}"/>
              </a:ext>
            </a:extLst>
          </p:cNvPr>
          <p:cNvSpPr txBox="1"/>
          <p:nvPr userDrawn="1"/>
        </p:nvSpPr>
        <p:spPr>
          <a:xfrm>
            <a:off x="6278881" y="1737360"/>
            <a:ext cx="2499359" cy="457200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pPr marL="0" indent="0">
              <a:lnSpc>
                <a:spcPct val="80000"/>
              </a:lnSpc>
              <a:spcBef>
                <a:spcPts val="0"/>
              </a:spcBef>
              <a:buSzPct val="100000"/>
              <a:buFontTx/>
              <a:buNone/>
            </a:pPr>
            <a:r>
              <a:rPr lang="en-US" sz="3600" b="1" dirty="0">
                <a:solidFill>
                  <a:schemeClr val="tx2"/>
                </a:solidFill>
              </a:rPr>
              <a:t>03</a:t>
            </a:r>
          </a:p>
        </p:txBody>
      </p:sp>
      <p:sp>
        <p:nvSpPr>
          <p:cNvPr id="6" name="Content Placeholder 4">
            <a:extLst>
              <a:ext uri="{FF2B5EF4-FFF2-40B4-BE49-F238E27FC236}">
                <a16:creationId xmlns:a16="http://schemas.microsoft.com/office/drawing/2014/main" id="{617618FB-CD21-AF4A-B264-6355E9BD7981}"/>
              </a:ext>
            </a:extLst>
          </p:cNvPr>
          <p:cNvSpPr>
            <a:spLocks noGrp="1"/>
          </p:cNvSpPr>
          <p:nvPr>
            <p:ph sz="half" idx="10"/>
          </p:nvPr>
        </p:nvSpPr>
        <p:spPr>
          <a:xfrm>
            <a:off x="6278881" y="2286000"/>
            <a:ext cx="2499359" cy="1325880"/>
          </a:xfrm>
        </p:spPr>
        <p:txBody>
          <a:bodyPr/>
          <a:lstStyle>
            <a:lvl1pPr marL="0" indent="0">
              <a:spcBef>
                <a:spcPts val="1000"/>
              </a:spcBef>
              <a:buNone/>
              <a:defRPr sz="1300"/>
            </a:lvl1pPr>
            <a:lvl2pPr marL="137160" indent="-137160">
              <a:spcBef>
                <a:spcPts val="1000"/>
              </a:spcBef>
              <a:buFont typeface="Arial" panose="020B0604020202020204" pitchFamily="34" charset="0"/>
              <a:buChar char="▪"/>
              <a:defRPr sz="1300"/>
            </a:lvl2pPr>
            <a:lvl3pPr marL="274320" indent="-137160">
              <a:defRPr sz="1300"/>
            </a:lvl3pPr>
            <a:lvl4pPr marL="411480" indent="-137160">
              <a:defRPr sz="1300"/>
            </a:lvl4pPr>
            <a:lvl5pPr marL="548640" indent="-137160">
              <a:defRPr sz="1300"/>
            </a:lvl5pPr>
            <a:lvl6pPr marL="685800" indent="-137160">
              <a:defRPr sz="1300"/>
            </a:lvl6pPr>
            <a:lvl7pPr marL="822960" indent="-137160">
              <a:defRPr sz="1300"/>
            </a:lvl7pPr>
            <a:lvl8pPr marL="960120" indent="-137160">
              <a:defRPr sz="1300"/>
            </a:lvl8pPr>
            <a:lvl9pPr marL="1097280" indent="-137160">
              <a:defRPr sz="13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cxnSp>
        <p:nvCxnSpPr>
          <p:cNvPr id="14" name="Line">
            <a:extLst>
              <a:ext uri="{FF2B5EF4-FFF2-40B4-BE49-F238E27FC236}">
                <a16:creationId xmlns:a16="http://schemas.microsoft.com/office/drawing/2014/main" id="{FE115B30-3E6D-E823-531E-BB5BAA199BD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 userDrawn="1"/>
        </p:nvCxnSpPr>
        <p:spPr>
          <a:xfrm>
            <a:off x="9144000" y="1600200"/>
            <a:ext cx="2499360" cy="0"/>
          </a:xfrm>
          <a:prstGeom prst="line">
            <a:avLst/>
          </a:prstGeom>
          <a:ln w="19050" cap="flat">
            <a:solidFill>
              <a:schemeClr val="tx2"/>
            </a:solidFill>
            <a:miter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rgbClr val="000000"/>
          </a:effectRef>
          <a:fontRef idx="minor">
            <a:schemeClr val="lt1"/>
          </a:fontRef>
        </p:style>
      </p:cxnSp>
      <p:sp>
        <p:nvSpPr>
          <p:cNvPr id="16" name="TextBox">
            <a:extLst>
              <a:ext uri="{FF2B5EF4-FFF2-40B4-BE49-F238E27FC236}">
                <a16:creationId xmlns:a16="http://schemas.microsoft.com/office/drawing/2014/main" id="{694F0353-A0DD-9642-BDD7-8FC612070822}"/>
              </a:ext>
            </a:extLst>
          </p:cNvPr>
          <p:cNvSpPr txBox="1"/>
          <p:nvPr userDrawn="1"/>
        </p:nvSpPr>
        <p:spPr>
          <a:xfrm>
            <a:off x="9144001" y="1737360"/>
            <a:ext cx="2499359" cy="457200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pPr marL="0" indent="0">
              <a:lnSpc>
                <a:spcPct val="80000"/>
              </a:lnSpc>
              <a:spcBef>
                <a:spcPts val="0"/>
              </a:spcBef>
              <a:buSzPct val="100000"/>
              <a:buFontTx/>
              <a:buNone/>
            </a:pPr>
            <a:r>
              <a:rPr lang="en-US" sz="3600" b="1" dirty="0">
                <a:solidFill>
                  <a:schemeClr val="tx2"/>
                </a:solidFill>
              </a:rPr>
              <a:t>04</a:t>
            </a:r>
          </a:p>
        </p:txBody>
      </p:sp>
      <p:sp>
        <p:nvSpPr>
          <p:cNvPr id="5" name="Content Placeholder 5">
            <a:extLst>
              <a:ext uri="{FF2B5EF4-FFF2-40B4-BE49-F238E27FC236}">
                <a16:creationId xmlns:a16="http://schemas.microsoft.com/office/drawing/2014/main" id="{873DCC96-E62A-5505-4F1E-4A80C8498209}"/>
              </a:ext>
            </a:extLst>
          </p:cNvPr>
          <p:cNvSpPr>
            <a:spLocks noGrp="1"/>
          </p:cNvSpPr>
          <p:nvPr>
            <p:ph sz="half" idx="11"/>
          </p:nvPr>
        </p:nvSpPr>
        <p:spPr>
          <a:xfrm>
            <a:off x="9144001" y="2286000"/>
            <a:ext cx="2499359" cy="1325880"/>
          </a:xfrm>
        </p:spPr>
        <p:txBody>
          <a:bodyPr/>
          <a:lstStyle>
            <a:lvl1pPr marL="0" indent="0">
              <a:spcBef>
                <a:spcPts val="1000"/>
              </a:spcBef>
              <a:buNone/>
              <a:defRPr sz="1300"/>
            </a:lvl1pPr>
            <a:lvl2pPr marL="137160" indent="-137160">
              <a:spcBef>
                <a:spcPts val="1000"/>
              </a:spcBef>
              <a:buFont typeface="Arial" panose="020B0604020202020204" pitchFamily="34" charset="0"/>
              <a:buChar char="▪"/>
              <a:defRPr sz="1300"/>
            </a:lvl2pPr>
            <a:lvl3pPr marL="274320" indent="-137160">
              <a:defRPr sz="1300"/>
            </a:lvl3pPr>
            <a:lvl4pPr marL="411480" indent="-137160">
              <a:defRPr sz="1300"/>
            </a:lvl4pPr>
            <a:lvl5pPr marL="548640" indent="-137160">
              <a:defRPr sz="1300"/>
            </a:lvl5pPr>
            <a:lvl6pPr marL="685800" indent="-137160">
              <a:defRPr sz="1300"/>
            </a:lvl6pPr>
            <a:lvl7pPr marL="822960" indent="-137160">
              <a:defRPr sz="1300"/>
            </a:lvl7pPr>
            <a:lvl8pPr marL="960120" indent="-137160">
              <a:defRPr sz="1300"/>
            </a:lvl8pPr>
            <a:lvl9pPr marL="1097280" indent="-137160">
              <a:defRPr sz="13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cxnSp>
        <p:nvCxnSpPr>
          <p:cNvPr id="7" name="Line">
            <a:extLst>
              <a:ext uri="{FF2B5EF4-FFF2-40B4-BE49-F238E27FC236}">
                <a16:creationId xmlns:a16="http://schemas.microsoft.com/office/drawing/2014/main" id="{1A90E933-723C-D9CC-B7AB-3043EDAB638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 userDrawn="1"/>
        </p:nvCxnSpPr>
        <p:spPr>
          <a:xfrm>
            <a:off x="548640" y="3886200"/>
            <a:ext cx="2499360" cy="0"/>
          </a:xfrm>
          <a:prstGeom prst="line">
            <a:avLst/>
          </a:prstGeom>
          <a:ln w="19050" cap="flat">
            <a:solidFill>
              <a:schemeClr val="tx2"/>
            </a:solidFill>
            <a:miter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rgbClr val="000000"/>
          </a:effectRef>
          <a:fontRef idx="minor">
            <a:schemeClr val="lt1"/>
          </a:fontRef>
        </p:style>
      </p:cxnSp>
      <p:sp>
        <p:nvSpPr>
          <p:cNvPr id="8" name="TextBox">
            <a:extLst>
              <a:ext uri="{FF2B5EF4-FFF2-40B4-BE49-F238E27FC236}">
                <a16:creationId xmlns:a16="http://schemas.microsoft.com/office/drawing/2014/main" id="{8E3B414F-BCCF-E0E0-A5B7-9D21FED7A614}"/>
              </a:ext>
            </a:extLst>
          </p:cNvPr>
          <p:cNvSpPr txBox="1"/>
          <p:nvPr userDrawn="1"/>
        </p:nvSpPr>
        <p:spPr>
          <a:xfrm>
            <a:off x="548641" y="4023360"/>
            <a:ext cx="2499359" cy="457200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pPr marL="0" indent="0">
              <a:lnSpc>
                <a:spcPct val="80000"/>
              </a:lnSpc>
              <a:spcBef>
                <a:spcPts val="0"/>
              </a:spcBef>
              <a:buSzPct val="100000"/>
              <a:buFontTx/>
              <a:buNone/>
            </a:pPr>
            <a:r>
              <a:rPr lang="en-US" sz="3600" b="1" dirty="0">
                <a:solidFill>
                  <a:schemeClr val="tx2"/>
                </a:solidFill>
              </a:rPr>
              <a:t>05</a:t>
            </a:r>
          </a:p>
        </p:txBody>
      </p:sp>
      <p:sp>
        <p:nvSpPr>
          <p:cNvPr id="18" name="Content Placeholder 6">
            <a:extLst>
              <a:ext uri="{FF2B5EF4-FFF2-40B4-BE49-F238E27FC236}">
                <a16:creationId xmlns:a16="http://schemas.microsoft.com/office/drawing/2014/main" id="{5731522F-82BF-A739-FBD5-84B13AFCBF10}"/>
              </a:ext>
            </a:extLst>
          </p:cNvPr>
          <p:cNvSpPr>
            <a:spLocks noGrp="1"/>
          </p:cNvSpPr>
          <p:nvPr>
            <p:ph sz="half" idx="12"/>
          </p:nvPr>
        </p:nvSpPr>
        <p:spPr>
          <a:xfrm>
            <a:off x="548641" y="4572000"/>
            <a:ext cx="2499359" cy="1325880"/>
          </a:xfrm>
        </p:spPr>
        <p:txBody>
          <a:bodyPr/>
          <a:lstStyle>
            <a:lvl1pPr marL="0" indent="0">
              <a:spcBef>
                <a:spcPts val="1000"/>
              </a:spcBef>
              <a:buNone/>
              <a:defRPr sz="1300"/>
            </a:lvl1pPr>
            <a:lvl2pPr marL="137160" indent="-137160">
              <a:spcBef>
                <a:spcPts val="1000"/>
              </a:spcBef>
              <a:buFont typeface="Arial" panose="020B0604020202020204" pitchFamily="34" charset="0"/>
              <a:buChar char="▪"/>
              <a:defRPr sz="1300"/>
            </a:lvl2pPr>
            <a:lvl3pPr marL="274320" indent="-137160">
              <a:defRPr sz="1300"/>
            </a:lvl3pPr>
            <a:lvl4pPr marL="411480" indent="-137160">
              <a:defRPr sz="1300"/>
            </a:lvl4pPr>
            <a:lvl5pPr marL="548640" indent="-137160">
              <a:defRPr sz="1300"/>
            </a:lvl5pPr>
            <a:lvl6pPr marL="685800" indent="-137160">
              <a:defRPr sz="1300"/>
            </a:lvl6pPr>
            <a:lvl7pPr marL="822960" indent="-137160">
              <a:defRPr sz="1300"/>
            </a:lvl7pPr>
            <a:lvl8pPr marL="960120" indent="-137160">
              <a:defRPr sz="1300"/>
            </a:lvl8pPr>
            <a:lvl9pPr marL="1097280" indent="-137160">
              <a:defRPr sz="13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cxnSp>
        <p:nvCxnSpPr>
          <p:cNvPr id="19" name="Line">
            <a:extLst>
              <a:ext uri="{FF2B5EF4-FFF2-40B4-BE49-F238E27FC236}">
                <a16:creationId xmlns:a16="http://schemas.microsoft.com/office/drawing/2014/main" id="{B07AB9A6-54AF-4DC6-E298-2E576695A65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 userDrawn="1"/>
        </p:nvCxnSpPr>
        <p:spPr>
          <a:xfrm>
            <a:off x="3413760" y="3886200"/>
            <a:ext cx="2499360" cy="0"/>
          </a:xfrm>
          <a:prstGeom prst="line">
            <a:avLst/>
          </a:prstGeom>
          <a:ln w="19050" cap="flat">
            <a:solidFill>
              <a:schemeClr val="tx2"/>
            </a:solidFill>
            <a:miter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rgbClr val="000000"/>
          </a:effectRef>
          <a:fontRef idx="minor">
            <a:schemeClr val="lt1"/>
          </a:fontRef>
        </p:style>
      </p:cxnSp>
      <p:sp>
        <p:nvSpPr>
          <p:cNvPr id="20" name="TextBox">
            <a:extLst>
              <a:ext uri="{FF2B5EF4-FFF2-40B4-BE49-F238E27FC236}">
                <a16:creationId xmlns:a16="http://schemas.microsoft.com/office/drawing/2014/main" id="{E79A49CF-30B2-91DC-6BCA-2A41DD4CBF09}"/>
              </a:ext>
            </a:extLst>
          </p:cNvPr>
          <p:cNvSpPr txBox="1"/>
          <p:nvPr userDrawn="1"/>
        </p:nvSpPr>
        <p:spPr>
          <a:xfrm>
            <a:off x="3413761" y="4023360"/>
            <a:ext cx="2499359" cy="457200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pPr marL="0" indent="0">
              <a:lnSpc>
                <a:spcPct val="80000"/>
              </a:lnSpc>
              <a:spcBef>
                <a:spcPts val="0"/>
              </a:spcBef>
              <a:buSzPct val="100000"/>
              <a:buFontTx/>
              <a:buNone/>
            </a:pPr>
            <a:r>
              <a:rPr lang="en-US" sz="3600" b="1" dirty="0">
                <a:solidFill>
                  <a:schemeClr val="tx2"/>
                </a:solidFill>
              </a:rPr>
              <a:t>06</a:t>
            </a:r>
          </a:p>
        </p:txBody>
      </p:sp>
      <p:sp>
        <p:nvSpPr>
          <p:cNvPr id="25" name="Content Placeholder 7">
            <a:extLst>
              <a:ext uri="{FF2B5EF4-FFF2-40B4-BE49-F238E27FC236}">
                <a16:creationId xmlns:a16="http://schemas.microsoft.com/office/drawing/2014/main" id="{5FE6691B-ACEF-8803-7DC3-70B52F899908}"/>
              </a:ext>
            </a:extLst>
          </p:cNvPr>
          <p:cNvSpPr>
            <a:spLocks noGrp="1"/>
          </p:cNvSpPr>
          <p:nvPr>
            <p:ph sz="half" idx="13"/>
          </p:nvPr>
        </p:nvSpPr>
        <p:spPr>
          <a:xfrm>
            <a:off x="3413761" y="4572000"/>
            <a:ext cx="2499359" cy="1325880"/>
          </a:xfrm>
        </p:spPr>
        <p:txBody>
          <a:bodyPr/>
          <a:lstStyle>
            <a:lvl1pPr marL="0" indent="0">
              <a:spcBef>
                <a:spcPts val="1000"/>
              </a:spcBef>
              <a:buNone/>
              <a:defRPr sz="1300"/>
            </a:lvl1pPr>
            <a:lvl2pPr marL="137160" indent="-137160">
              <a:spcBef>
                <a:spcPts val="1000"/>
              </a:spcBef>
              <a:buFont typeface="Arial" panose="020B0604020202020204" pitchFamily="34" charset="0"/>
              <a:buChar char="▪"/>
              <a:defRPr sz="1300"/>
            </a:lvl2pPr>
            <a:lvl3pPr marL="274320" indent="-137160">
              <a:defRPr sz="1300"/>
            </a:lvl3pPr>
            <a:lvl4pPr marL="411480" indent="-137160">
              <a:defRPr sz="1300"/>
            </a:lvl4pPr>
            <a:lvl5pPr marL="548640" indent="-137160">
              <a:defRPr sz="1300"/>
            </a:lvl5pPr>
            <a:lvl6pPr marL="685800" indent="-137160">
              <a:defRPr sz="1300"/>
            </a:lvl6pPr>
            <a:lvl7pPr marL="822960" indent="-137160">
              <a:defRPr sz="1300"/>
            </a:lvl7pPr>
            <a:lvl8pPr marL="960120" indent="-137160">
              <a:defRPr sz="1300"/>
            </a:lvl8pPr>
            <a:lvl9pPr marL="1097280" indent="-137160">
              <a:defRPr sz="13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cxnSp>
        <p:nvCxnSpPr>
          <p:cNvPr id="21" name="Line">
            <a:extLst>
              <a:ext uri="{FF2B5EF4-FFF2-40B4-BE49-F238E27FC236}">
                <a16:creationId xmlns:a16="http://schemas.microsoft.com/office/drawing/2014/main" id="{DE9CD609-8A04-24B8-B562-11703E18D25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 userDrawn="1"/>
        </p:nvCxnSpPr>
        <p:spPr>
          <a:xfrm>
            <a:off x="6278880" y="3886200"/>
            <a:ext cx="2499360" cy="0"/>
          </a:xfrm>
          <a:prstGeom prst="line">
            <a:avLst/>
          </a:prstGeom>
          <a:ln w="19050" cap="flat">
            <a:solidFill>
              <a:schemeClr val="tx2"/>
            </a:solidFill>
            <a:miter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rgbClr val="000000"/>
          </a:effectRef>
          <a:fontRef idx="minor">
            <a:schemeClr val="lt1"/>
          </a:fontRef>
        </p:style>
      </p:cxnSp>
      <p:sp>
        <p:nvSpPr>
          <p:cNvPr id="22" name="TextBox">
            <a:extLst>
              <a:ext uri="{FF2B5EF4-FFF2-40B4-BE49-F238E27FC236}">
                <a16:creationId xmlns:a16="http://schemas.microsoft.com/office/drawing/2014/main" id="{7C5E0031-266F-D418-0BAB-9BD3C4F1EC3F}"/>
              </a:ext>
            </a:extLst>
          </p:cNvPr>
          <p:cNvSpPr txBox="1"/>
          <p:nvPr userDrawn="1"/>
        </p:nvSpPr>
        <p:spPr>
          <a:xfrm>
            <a:off x="6278881" y="4023360"/>
            <a:ext cx="2499359" cy="457200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pPr marL="0" indent="0">
              <a:lnSpc>
                <a:spcPct val="80000"/>
              </a:lnSpc>
              <a:spcBef>
                <a:spcPts val="0"/>
              </a:spcBef>
              <a:buSzPct val="100000"/>
              <a:buFontTx/>
              <a:buNone/>
            </a:pPr>
            <a:r>
              <a:rPr lang="en-US" sz="3600" b="1" dirty="0">
                <a:solidFill>
                  <a:schemeClr val="tx2"/>
                </a:solidFill>
              </a:rPr>
              <a:t>07</a:t>
            </a:r>
          </a:p>
        </p:txBody>
      </p:sp>
      <p:sp>
        <p:nvSpPr>
          <p:cNvPr id="26" name="Content Placeholder 8">
            <a:extLst>
              <a:ext uri="{FF2B5EF4-FFF2-40B4-BE49-F238E27FC236}">
                <a16:creationId xmlns:a16="http://schemas.microsoft.com/office/drawing/2014/main" id="{772BE48E-72DE-7245-BBDA-BF3FEC69BED1}"/>
              </a:ext>
            </a:extLst>
          </p:cNvPr>
          <p:cNvSpPr>
            <a:spLocks noGrp="1"/>
          </p:cNvSpPr>
          <p:nvPr>
            <p:ph sz="half" idx="14"/>
          </p:nvPr>
        </p:nvSpPr>
        <p:spPr>
          <a:xfrm>
            <a:off x="6278881" y="4572000"/>
            <a:ext cx="2499359" cy="1325880"/>
          </a:xfrm>
        </p:spPr>
        <p:txBody>
          <a:bodyPr/>
          <a:lstStyle>
            <a:lvl1pPr marL="0" indent="0">
              <a:spcBef>
                <a:spcPts val="1000"/>
              </a:spcBef>
              <a:buNone/>
              <a:defRPr sz="1300"/>
            </a:lvl1pPr>
            <a:lvl2pPr marL="137160" indent="-137160">
              <a:spcBef>
                <a:spcPts val="1000"/>
              </a:spcBef>
              <a:buFont typeface="Arial" panose="020B0604020202020204" pitchFamily="34" charset="0"/>
              <a:buChar char="▪"/>
              <a:defRPr sz="1300"/>
            </a:lvl2pPr>
            <a:lvl3pPr marL="274320" indent="-137160">
              <a:defRPr sz="1300"/>
            </a:lvl3pPr>
            <a:lvl4pPr marL="411480" indent="-137160">
              <a:defRPr sz="1300"/>
            </a:lvl4pPr>
            <a:lvl5pPr marL="548640" indent="-137160">
              <a:defRPr sz="1300"/>
            </a:lvl5pPr>
            <a:lvl6pPr marL="685800" indent="-137160">
              <a:defRPr sz="1300"/>
            </a:lvl6pPr>
            <a:lvl7pPr marL="822960" indent="-137160">
              <a:defRPr sz="1300"/>
            </a:lvl7pPr>
            <a:lvl8pPr marL="960120" indent="-137160">
              <a:defRPr sz="1300"/>
            </a:lvl8pPr>
            <a:lvl9pPr marL="1097280" indent="-137160">
              <a:defRPr sz="13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cxnSp>
        <p:nvCxnSpPr>
          <p:cNvPr id="23" name="Line">
            <a:extLst>
              <a:ext uri="{FF2B5EF4-FFF2-40B4-BE49-F238E27FC236}">
                <a16:creationId xmlns:a16="http://schemas.microsoft.com/office/drawing/2014/main" id="{51FB53C0-6EA8-D891-85A3-23EE83EADE0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 userDrawn="1"/>
        </p:nvCxnSpPr>
        <p:spPr>
          <a:xfrm>
            <a:off x="9144000" y="3886200"/>
            <a:ext cx="2499360" cy="0"/>
          </a:xfrm>
          <a:prstGeom prst="line">
            <a:avLst/>
          </a:prstGeom>
          <a:ln w="19050" cap="flat">
            <a:solidFill>
              <a:schemeClr val="tx2"/>
            </a:solidFill>
            <a:miter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rgbClr val="000000"/>
          </a:effectRef>
          <a:fontRef idx="minor">
            <a:schemeClr val="lt1"/>
          </a:fontRef>
        </p:style>
      </p:cxnSp>
      <p:sp>
        <p:nvSpPr>
          <p:cNvPr id="24" name="TextBox">
            <a:extLst>
              <a:ext uri="{FF2B5EF4-FFF2-40B4-BE49-F238E27FC236}">
                <a16:creationId xmlns:a16="http://schemas.microsoft.com/office/drawing/2014/main" id="{6BF9F70B-8D8A-3E73-E423-909DA6A75EB4}"/>
              </a:ext>
            </a:extLst>
          </p:cNvPr>
          <p:cNvSpPr txBox="1"/>
          <p:nvPr userDrawn="1"/>
        </p:nvSpPr>
        <p:spPr>
          <a:xfrm>
            <a:off x="9144001" y="4023360"/>
            <a:ext cx="2499359" cy="457200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pPr marL="0" indent="0">
              <a:lnSpc>
                <a:spcPct val="80000"/>
              </a:lnSpc>
              <a:spcBef>
                <a:spcPts val="0"/>
              </a:spcBef>
              <a:buSzPct val="100000"/>
              <a:buFontTx/>
              <a:buNone/>
            </a:pPr>
            <a:r>
              <a:rPr lang="en-US" sz="3600" b="1" dirty="0">
                <a:solidFill>
                  <a:schemeClr val="tx2"/>
                </a:solidFill>
              </a:rPr>
              <a:t>08</a:t>
            </a:r>
          </a:p>
        </p:txBody>
      </p:sp>
      <p:sp>
        <p:nvSpPr>
          <p:cNvPr id="27" name="Content Placeholder 9">
            <a:extLst>
              <a:ext uri="{FF2B5EF4-FFF2-40B4-BE49-F238E27FC236}">
                <a16:creationId xmlns:a16="http://schemas.microsoft.com/office/drawing/2014/main" id="{EA060839-AF98-8040-7AE9-8F0D7E00C135}"/>
              </a:ext>
            </a:extLst>
          </p:cNvPr>
          <p:cNvSpPr>
            <a:spLocks noGrp="1"/>
          </p:cNvSpPr>
          <p:nvPr>
            <p:ph sz="half" idx="15"/>
          </p:nvPr>
        </p:nvSpPr>
        <p:spPr>
          <a:xfrm>
            <a:off x="9144001" y="4572000"/>
            <a:ext cx="2499359" cy="1325880"/>
          </a:xfrm>
        </p:spPr>
        <p:txBody>
          <a:bodyPr/>
          <a:lstStyle>
            <a:lvl1pPr marL="0" indent="0">
              <a:spcBef>
                <a:spcPts val="1000"/>
              </a:spcBef>
              <a:buNone/>
              <a:defRPr sz="1300"/>
            </a:lvl1pPr>
            <a:lvl2pPr marL="137160" indent="-137160">
              <a:spcBef>
                <a:spcPts val="1000"/>
              </a:spcBef>
              <a:buFont typeface="Arial" panose="020B0604020202020204" pitchFamily="34" charset="0"/>
              <a:buChar char="▪"/>
              <a:defRPr sz="1300"/>
            </a:lvl2pPr>
            <a:lvl3pPr marL="274320" indent="-137160">
              <a:defRPr sz="1300"/>
            </a:lvl3pPr>
            <a:lvl4pPr marL="411480" indent="-137160">
              <a:defRPr sz="1300"/>
            </a:lvl4pPr>
            <a:lvl5pPr marL="548640" indent="-137160">
              <a:defRPr sz="1300"/>
            </a:lvl5pPr>
            <a:lvl6pPr marL="685800" indent="-137160">
              <a:defRPr sz="1300"/>
            </a:lvl6pPr>
            <a:lvl7pPr marL="822960" indent="-137160">
              <a:defRPr sz="1300"/>
            </a:lvl7pPr>
            <a:lvl8pPr marL="960120" indent="-137160">
              <a:defRPr sz="1300"/>
            </a:lvl8pPr>
            <a:lvl9pPr marL="1097280" indent="-137160">
              <a:defRPr sz="13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28" name="Date Placeholder 27">
            <a:extLst>
              <a:ext uri="{FF2B5EF4-FFF2-40B4-BE49-F238E27FC236}">
                <a16:creationId xmlns:a16="http://schemas.microsoft.com/office/drawing/2014/main" id="{6E3723B8-B265-6943-67A5-DF3F0D5EC1CD}"/>
              </a:ext>
            </a:extLst>
          </p:cNvPr>
          <p:cNvSpPr>
            <a:spLocks noGrp="1"/>
          </p:cNvSpPr>
          <p:nvPr>
            <p:ph type="dt" sz="half" idx="16"/>
          </p:nvPr>
        </p:nvSpPr>
        <p:spPr/>
        <p:txBody>
          <a:bodyPr/>
          <a:lstStyle/>
          <a:p>
            <a:fld id="{5D27CFAB-73E6-44A8-B862-B3306344E3F2}" type="datetime3">
              <a:rPr lang="en-US" smtClean="0"/>
              <a:t>24 November 2023</a:t>
            </a:fld>
            <a:endParaRPr lang="en-US" dirty="0"/>
          </a:p>
        </p:txBody>
      </p:sp>
      <p:sp>
        <p:nvSpPr>
          <p:cNvPr id="29" name="Slide Number Placeholder 28">
            <a:extLst>
              <a:ext uri="{FF2B5EF4-FFF2-40B4-BE49-F238E27FC236}">
                <a16:creationId xmlns:a16="http://schemas.microsoft.com/office/drawing/2014/main" id="{8D4AF177-759A-A93C-2097-C2C22D93680F}"/>
              </a:ext>
            </a:extLst>
          </p:cNvPr>
          <p:cNvSpPr>
            <a:spLocks noGrp="1"/>
          </p:cNvSpPr>
          <p:nvPr>
            <p:ph type="sldNum" sz="quarter" idx="17"/>
          </p:nvPr>
        </p:nvSpPr>
        <p:spPr/>
        <p:txBody>
          <a:bodyPr/>
          <a:lstStyle/>
          <a:p>
            <a:fld id="{64E5BE4B-2FBF-4174-9E62-85FAD1CB43A6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36" name="Rectangle 15">
            <a:extLst>
              <a:ext uri="{FF2B5EF4-FFF2-40B4-BE49-F238E27FC236}">
                <a16:creationId xmlns:a16="http://schemas.microsoft.com/office/drawing/2014/main" id="{FEDB97C0-F514-9C55-3E16-9FC0105AEFDF}"/>
              </a:ext>
            </a:extLst>
          </p:cNvPr>
          <p:cNvSpPr>
            <a:spLocks noChangeArrowheads="1"/>
          </p:cNvSpPr>
          <p:nvPr userDrawn="1"/>
        </p:nvSpPr>
        <p:spPr bwMode="auto">
          <a:xfrm>
            <a:off x="1386840" y="6657945"/>
            <a:ext cx="9418320" cy="20005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0" rIns="0" anchor="b">
            <a:spAutoFit/>
          </a:bodyPr>
          <a:lstStyle/>
          <a:p>
            <a:pPr algn="ctr">
              <a:defRPr/>
            </a:pPr>
            <a:r>
              <a:rPr lang="en-US" sz="700" b="1" dirty="0">
                <a:solidFill>
                  <a:schemeClr val="tx1"/>
                </a:solidFill>
                <a:latin typeface="+mn-lt"/>
                <a:cs typeface="Arial Bold" panose="020B0704020202020204" pitchFamily="34" charset="0"/>
              </a:rPr>
              <a:t>EDIT CONTROL STATEMENT UNDER &gt; VIEW &gt; SLIDE MASTER &gt; SCROLL TO TOP &gt; CHANGE HEADER AND FOOTER</a:t>
            </a:r>
          </a:p>
        </p:txBody>
      </p:sp>
      <p:sp>
        <p:nvSpPr>
          <p:cNvPr id="37" name="Rectangle 36">
            <a:extLst>
              <a:ext uri="{FF2B5EF4-FFF2-40B4-BE49-F238E27FC236}">
                <a16:creationId xmlns:a16="http://schemas.microsoft.com/office/drawing/2014/main" id="{0C06597B-21CB-E031-D41A-B15442D12216}"/>
              </a:ext>
            </a:extLst>
          </p:cNvPr>
          <p:cNvSpPr>
            <a:spLocks noChangeArrowheads="1"/>
          </p:cNvSpPr>
          <p:nvPr userDrawn="1"/>
        </p:nvSpPr>
        <p:spPr bwMode="auto">
          <a:xfrm>
            <a:off x="1386840" y="0"/>
            <a:ext cx="9418320" cy="20005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anchor="t" anchorCtr="0">
            <a:spAutoFit/>
          </a:bodyPr>
          <a:lstStyle/>
          <a:p>
            <a:pPr algn="ctr">
              <a:defRPr/>
            </a:pPr>
            <a:r>
              <a:rPr lang="en-US" sz="700" b="1" dirty="0">
                <a:solidFill>
                  <a:schemeClr val="tx1"/>
                </a:solidFill>
                <a:latin typeface="+mn-lt"/>
                <a:cs typeface="Arial Bold" panose="020B0704020202020204" pitchFamily="34" charset="0"/>
              </a:rPr>
              <a:t>EDIT CONTROL STATEMENT UNDER &gt; VIEW &gt; SLIDE MASTER &gt; SCROLL TO TOP &gt; CHANGE HEADER AND FOOTER</a:t>
            </a:r>
          </a:p>
        </p:txBody>
      </p:sp>
      <p:pic>
        <p:nvPicPr>
          <p:cNvPr id="30" name="Picture 29">
            <a:extLst>
              <a:ext uri="{FF2B5EF4-FFF2-40B4-BE49-F238E27FC236}">
                <a16:creationId xmlns:a16="http://schemas.microsoft.com/office/drawing/2014/main" id="{62609B2A-154E-29D5-A495-915D9915223F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/>
          <a:stretch/>
        </p:blipFill>
        <p:spPr>
          <a:xfrm>
            <a:off x="10004616" y="411162"/>
            <a:ext cx="1629707" cy="4780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64187441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p:extLst>
    <p:ext uri="{DCECCB84-F9BA-43D5-87BE-67443E8EF086}">
      <p15:sldGuideLst xmlns:p15="http://schemas.microsoft.com/office/powerpoint/2012/main">
        <p15:guide id="1" orient="horz" pos="3888" userDrawn="1">
          <p15:clr>
            <a:srgbClr val="A4A3A4"/>
          </p15:clr>
        </p15:guide>
        <p15:guide id="2" orient="horz" pos="1008" userDrawn="1">
          <p15:clr>
            <a:srgbClr val="A4A3A4"/>
          </p15:clr>
        </p15:guide>
      </p15:sldGuideLst>
    </p:ext>
  </p:extLs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 Numbers - Whi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Title 1">
            <a:extLst>
              <a:ext uri="{FF2B5EF4-FFF2-40B4-BE49-F238E27FC236}">
                <a16:creationId xmlns:a16="http://schemas.microsoft.com/office/drawing/2014/main" id="{963F0940-E33E-9D7F-C52B-16CFD0545B2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en-US" dirty="0"/>
              <a:t>[Slide title]</a:t>
            </a:r>
          </a:p>
        </p:txBody>
      </p:sp>
      <p:cxnSp>
        <p:nvCxnSpPr>
          <p:cNvPr id="15" name="Line">
            <a:extLst>
              <a:ext uri="{FF2B5EF4-FFF2-40B4-BE49-F238E27FC236}">
                <a16:creationId xmlns:a16="http://schemas.microsoft.com/office/drawing/2014/main" id="{8412A77E-32D6-ECE7-C58C-21E3C08D86B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 userDrawn="1"/>
        </p:nvCxnSpPr>
        <p:spPr>
          <a:xfrm>
            <a:off x="548640" y="1600200"/>
            <a:ext cx="2499360" cy="0"/>
          </a:xfrm>
          <a:prstGeom prst="line">
            <a:avLst/>
          </a:prstGeom>
          <a:ln w="19050" cap="flat">
            <a:solidFill>
              <a:schemeClr val="tx1"/>
            </a:solidFill>
            <a:miter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rgbClr val="000000"/>
          </a:effectRef>
          <a:fontRef idx="minor">
            <a:schemeClr val="lt1"/>
          </a:fontRef>
        </p:style>
      </p:cxnSp>
      <p:sp>
        <p:nvSpPr>
          <p:cNvPr id="13" name="TextBox">
            <a:extLst>
              <a:ext uri="{FF2B5EF4-FFF2-40B4-BE49-F238E27FC236}">
                <a16:creationId xmlns:a16="http://schemas.microsoft.com/office/drawing/2014/main" id="{AF47D3F9-758C-0713-980A-E6E56BBC1088}"/>
              </a:ext>
            </a:extLst>
          </p:cNvPr>
          <p:cNvSpPr txBox="1"/>
          <p:nvPr userDrawn="1"/>
        </p:nvSpPr>
        <p:spPr>
          <a:xfrm>
            <a:off x="548641" y="1737360"/>
            <a:ext cx="2499359" cy="457200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pPr marL="0" indent="0">
              <a:lnSpc>
                <a:spcPct val="80000"/>
              </a:lnSpc>
              <a:spcBef>
                <a:spcPts val="0"/>
              </a:spcBef>
              <a:buSzPct val="100000"/>
              <a:buFontTx/>
              <a:buNone/>
            </a:pPr>
            <a:r>
              <a:rPr lang="en-US" sz="3600" b="1" dirty="0"/>
              <a:t>01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548641" y="2286000"/>
            <a:ext cx="2499359" cy="1325880"/>
          </a:xfrm>
        </p:spPr>
        <p:txBody>
          <a:bodyPr/>
          <a:lstStyle>
            <a:lvl1pPr marL="0" indent="0">
              <a:spcBef>
                <a:spcPts val="1000"/>
              </a:spcBef>
              <a:buNone/>
              <a:defRPr sz="1300"/>
            </a:lvl1pPr>
            <a:lvl2pPr marL="137160" indent="-137160">
              <a:spcBef>
                <a:spcPts val="1000"/>
              </a:spcBef>
              <a:buFont typeface="Arial" panose="020B0604020202020204" pitchFamily="34" charset="0"/>
              <a:buChar char="▪"/>
              <a:defRPr sz="1300"/>
            </a:lvl2pPr>
            <a:lvl3pPr marL="274320" indent="-137160">
              <a:defRPr sz="1300"/>
            </a:lvl3pPr>
            <a:lvl4pPr marL="411480" indent="-137160">
              <a:defRPr sz="1300"/>
            </a:lvl4pPr>
            <a:lvl5pPr marL="548640" indent="-137160">
              <a:defRPr sz="1300"/>
            </a:lvl5pPr>
            <a:lvl6pPr marL="685800" indent="-137160">
              <a:defRPr sz="1300"/>
            </a:lvl6pPr>
            <a:lvl7pPr marL="822960" indent="-137160">
              <a:defRPr sz="1300"/>
            </a:lvl7pPr>
            <a:lvl8pPr marL="960120" indent="-137160">
              <a:defRPr sz="1300"/>
            </a:lvl8pPr>
            <a:lvl9pPr marL="1097280" indent="-137160">
              <a:defRPr sz="13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cxnSp>
        <p:nvCxnSpPr>
          <p:cNvPr id="9" name="Line">
            <a:extLst>
              <a:ext uri="{FF2B5EF4-FFF2-40B4-BE49-F238E27FC236}">
                <a16:creationId xmlns:a16="http://schemas.microsoft.com/office/drawing/2014/main" id="{D7771284-6191-6AE5-C8DC-E26F4DD2804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 userDrawn="1"/>
        </p:nvCxnSpPr>
        <p:spPr>
          <a:xfrm>
            <a:off x="3413760" y="1600200"/>
            <a:ext cx="2499360" cy="0"/>
          </a:xfrm>
          <a:prstGeom prst="line">
            <a:avLst/>
          </a:prstGeom>
          <a:ln w="19050" cap="flat">
            <a:solidFill>
              <a:schemeClr val="tx1"/>
            </a:solidFill>
            <a:miter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rgbClr val="000000"/>
          </a:effectRef>
          <a:fontRef idx="minor">
            <a:schemeClr val="lt1"/>
          </a:fontRef>
        </p:style>
      </p:cxnSp>
      <p:sp>
        <p:nvSpPr>
          <p:cNvPr id="10" name="TextBox">
            <a:extLst>
              <a:ext uri="{FF2B5EF4-FFF2-40B4-BE49-F238E27FC236}">
                <a16:creationId xmlns:a16="http://schemas.microsoft.com/office/drawing/2014/main" id="{0D9A8745-BD6D-12B2-16DF-02CB2BB85704}"/>
              </a:ext>
            </a:extLst>
          </p:cNvPr>
          <p:cNvSpPr txBox="1"/>
          <p:nvPr userDrawn="1"/>
        </p:nvSpPr>
        <p:spPr>
          <a:xfrm>
            <a:off x="3413761" y="1737360"/>
            <a:ext cx="2499359" cy="457200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pPr marL="0" indent="0">
              <a:lnSpc>
                <a:spcPct val="80000"/>
              </a:lnSpc>
              <a:spcBef>
                <a:spcPts val="0"/>
              </a:spcBef>
              <a:buSzPct val="100000"/>
              <a:buFontTx/>
              <a:buNone/>
            </a:pPr>
            <a:r>
              <a:rPr lang="en-US" sz="3600" b="1" dirty="0"/>
              <a:t>02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413761" y="2286000"/>
            <a:ext cx="2499359" cy="1325880"/>
          </a:xfrm>
        </p:spPr>
        <p:txBody>
          <a:bodyPr/>
          <a:lstStyle>
            <a:lvl1pPr marL="0" indent="0">
              <a:spcBef>
                <a:spcPts val="1000"/>
              </a:spcBef>
              <a:buNone/>
              <a:defRPr sz="1300"/>
            </a:lvl1pPr>
            <a:lvl2pPr marL="137160" indent="-137160">
              <a:spcBef>
                <a:spcPts val="1000"/>
              </a:spcBef>
              <a:buFont typeface="Arial" panose="020B0604020202020204" pitchFamily="34" charset="0"/>
              <a:buChar char="▪"/>
              <a:defRPr sz="1300"/>
            </a:lvl2pPr>
            <a:lvl3pPr marL="274320" indent="-137160">
              <a:defRPr sz="1300"/>
            </a:lvl3pPr>
            <a:lvl4pPr marL="411480" indent="-137160">
              <a:defRPr sz="1300"/>
            </a:lvl4pPr>
            <a:lvl5pPr marL="548640" indent="-137160">
              <a:defRPr sz="1300"/>
            </a:lvl5pPr>
            <a:lvl6pPr marL="685800" indent="-137160">
              <a:defRPr sz="1300"/>
            </a:lvl6pPr>
            <a:lvl7pPr marL="822960" indent="-137160">
              <a:defRPr sz="1300"/>
            </a:lvl7pPr>
            <a:lvl8pPr marL="960120" indent="-137160">
              <a:defRPr sz="1300"/>
            </a:lvl8pPr>
            <a:lvl9pPr marL="1097280" indent="-137160">
              <a:defRPr sz="13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cxnSp>
        <p:nvCxnSpPr>
          <p:cNvPr id="11" name="Line">
            <a:extLst>
              <a:ext uri="{FF2B5EF4-FFF2-40B4-BE49-F238E27FC236}">
                <a16:creationId xmlns:a16="http://schemas.microsoft.com/office/drawing/2014/main" id="{7F3E6C41-3F3A-5394-DD39-6844F7E1375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 userDrawn="1"/>
        </p:nvCxnSpPr>
        <p:spPr>
          <a:xfrm>
            <a:off x="6278880" y="1600200"/>
            <a:ext cx="2499360" cy="0"/>
          </a:xfrm>
          <a:prstGeom prst="line">
            <a:avLst/>
          </a:prstGeom>
          <a:ln w="19050" cap="flat">
            <a:solidFill>
              <a:schemeClr val="tx1"/>
            </a:solidFill>
            <a:miter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rgbClr val="000000"/>
          </a:effectRef>
          <a:fontRef idx="minor">
            <a:schemeClr val="lt1"/>
          </a:fontRef>
        </p:style>
      </p:cxnSp>
      <p:sp>
        <p:nvSpPr>
          <p:cNvPr id="12" name="TextBox">
            <a:extLst>
              <a:ext uri="{FF2B5EF4-FFF2-40B4-BE49-F238E27FC236}">
                <a16:creationId xmlns:a16="http://schemas.microsoft.com/office/drawing/2014/main" id="{BBB1FB2A-A05A-0E6A-2901-52A7D695A891}"/>
              </a:ext>
            </a:extLst>
          </p:cNvPr>
          <p:cNvSpPr txBox="1"/>
          <p:nvPr userDrawn="1"/>
        </p:nvSpPr>
        <p:spPr>
          <a:xfrm>
            <a:off x="6278881" y="1737360"/>
            <a:ext cx="2499359" cy="457200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pPr marL="0" indent="0">
              <a:lnSpc>
                <a:spcPct val="80000"/>
              </a:lnSpc>
              <a:spcBef>
                <a:spcPts val="0"/>
              </a:spcBef>
              <a:buSzPct val="100000"/>
              <a:buFontTx/>
              <a:buNone/>
            </a:pPr>
            <a:r>
              <a:rPr lang="en-US" sz="3600" b="1" dirty="0"/>
              <a:t>03</a:t>
            </a:r>
          </a:p>
        </p:txBody>
      </p:sp>
      <p:sp>
        <p:nvSpPr>
          <p:cNvPr id="6" name="Content Placeholder 4">
            <a:extLst>
              <a:ext uri="{FF2B5EF4-FFF2-40B4-BE49-F238E27FC236}">
                <a16:creationId xmlns:a16="http://schemas.microsoft.com/office/drawing/2014/main" id="{617618FB-CD21-AF4A-B264-6355E9BD7981}"/>
              </a:ext>
            </a:extLst>
          </p:cNvPr>
          <p:cNvSpPr>
            <a:spLocks noGrp="1"/>
          </p:cNvSpPr>
          <p:nvPr>
            <p:ph sz="half" idx="10"/>
          </p:nvPr>
        </p:nvSpPr>
        <p:spPr>
          <a:xfrm>
            <a:off x="6278881" y="2286000"/>
            <a:ext cx="2499359" cy="1325880"/>
          </a:xfrm>
        </p:spPr>
        <p:txBody>
          <a:bodyPr/>
          <a:lstStyle>
            <a:lvl1pPr marL="0" indent="0">
              <a:spcBef>
                <a:spcPts val="1000"/>
              </a:spcBef>
              <a:buNone/>
              <a:defRPr sz="1300"/>
            </a:lvl1pPr>
            <a:lvl2pPr marL="137160" indent="-137160">
              <a:spcBef>
                <a:spcPts val="1000"/>
              </a:spcBef>
              <a:buFont typeface="Arial" panose="020B0604020202020204" pitchFamily="34" charset="0"/>
              <a:buChar char="▪"/>
              <a:defRPr sz="1300"/>
            </a:lvl2pPr>
            <a:lvl3pPr marL="274320" indent="-137160">
              <a:defRPr sz="1300"/>
            </a:lvl3pPr>
            <a:lvl4pPr marL="411480" indent="-137160">
              <a:defRPr sz="1300"/>
            </a:lvl4pPr>
            <a:lvl5pPr marL="548640" indent="-137160">
              <a:defRPr sz="1300"/>
            </a:lvl5pPr>
            <a:lvl6pPr marL="685800" indent="-137160">
              <a:defRPr sz="1300"/>
            </a:lvl6pPr>
            <a:lvl7pPr marL="822960" indent="-137160">
              <a:defRPr sz="1300"/>
            </a:lvl7pPr>
            <a:lvl8pPr marL="960120" indent="-137160">
              <a:defRPr sz="1300"/>
            </a:lvl8pPr>
            <a:lvl9pPr marL="1097280" indent="-137160">
              <a:defRPr sz="13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cxnSp>
        <p:nvCxnSpPr>
          <p:cNvPr id="14" name="Line">
            <a:extLst>
              <a:ext uri="{FF2B5EF4-FFF2-40B4-BE49-F238E27FC236}">
                <a16:creationId xmlns:a16="http://schemas.microsoft.com/office/drawing/2014/main" id="{FE115B30-3E6D-E823-531E-BB5BAA199BD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 userDrawn="1"/>
        </p:nvCxnSpPr>
        <p:spPr>
          <a:xfrm>
            <a:off x="9144000" y="1600200"/>
            <a:ext cx="2499360" cy="0"/>
          </a:xfrm>
          <a:prstGeom prst="line">
            <a:avLst/>
          </a:prstGeom>
          <a:ln w="19050" cap="flat">
            <a:solidFill>
              <a:schemeClr val="tx1"/>
            </a:solidFill>
            <a:miter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rgbClr val="000000"/>
          </a:effectRef>
          <a:fontRef idx="minor">
            <a:schemeClr val="lt1"/>
          </a:fontRef>
        </p:style>
      </p:cxnSp>
      <p:sp>
        <p:nvSpPr>
          <p:cNvPr id="16" name="TextBox">
            <a:extLst>
              <a:ext uri="{FF2B5EF4-FFF2-40B4-BE49-F238E27FC236}">
                <a16:creationId xmlns:a16="http://schemas.microsoft.com/office/drawing/2014/main" id="{694F0353-A0DD-9642-BDD7-8FC612070822}"/>
              </a:ext>
            </a:extLst>
          </p:cNvPr>
          <p:cNvSpPr txBox="1"/>
          <p:nvPr userDrawn="1"/>
        </p:nvSpPr>
        <p:spPr>
          <a:xfrm>
            <a:off x="9144001" y="1737360"/>
            <a:ext cx="2499359" cy="457200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pPr marL="0" indent="0">
              <a:lnSpc>
                <a:spcPct val="80000"/>
              </a:lnSpc>
              <a:spcBef>
                <a:spcPts val="0"/>
              </a:spcBef>
              <a:buSzPct val="100000"/>
              <a:buFontTx/>
              <a:buNone/>
            </a:pPr>
            <a:r>
              <a:rPr lang="en-US" sz="3600" b="1" dirty="0"/>
              <a:t>04</a:t>
            </a:r>
          </a:p>
        </p:txBody>
      </p:sp>
      <p:sp>
        <p:nvSpPr>
          <p:cNvPr id="5" name="Content Placeholder 5">
            <a:extLst>
              <a:ext uri="{FF2B5EF4-FFF2-40B4-BE49-F238E27FC236}">
                <a16:creationId xmlns:a16="http://schemas.microsoft.com/office/drawing/2014/main" id="{873DCC96-E62A-5505-4F1E-4A80C8498209}"/>
              </a:ext>
            </a:extLst>
          </p:cNvPr>
          <p:cNvSpPr>
            <a:spLocks noGrp="1"/>
          </p:cNvSpPr>
          <p:nvPr>
            <p:ph sz="half" idx="11"/>
          </p:nvPr>
        </p:nvSpPr>
        <p:spPr>
          <a:xfrm>
            <a:off x="9144001" y="2286000"/>
            <a:ext cx="2499359" cy="1325880"/>
          </a:xfrm>
        </p:spPr>
        <p:txBody>
          <a:bodyPr/>
          <a:lstStyle>
            <a:lvl1pPr marL="0" indent="0">
              <a:spcBef>
                <a:spcPts val="1000"/>
              </a:spcBef>
              <a:buNone/>
              <a:defRPr sz="1300"/>
            </a:lvl1pPr>
            <a:lvl2pPr marL="137160" indent="-137160">
              <a:spcBef>
                <a:spcPts val="1000"/>
              </a:spcBef>
              <a:buFont typeface="Arial" panose="020B0604020202020204" pitchFamily="34" charset="0"/>
              <a:buChar char="▪"/>
              <a:defRPr sz="1300"/>
            </a:lvl2pPr>
            <a:lvl3pPr marL="274320" indent="-137160">
              <a:defRPr sz="1300"/>
            </a:lvl3pPr>
            <a:lvl4pPr marL="411480" indent="-137160">
              <a:defRPr sz="1300"/>
            </a:lvl4pPr>
            <a:lvl5pPr marL="548640" indent="-137160">
              <a:defRPr sz="1300"/>
            </a:lvl5pPr>
            <a:lvl6pPr marL="685800" indent="-137160">
              <a:defRPr sz="1300"/>
            </a:lvl6pPr>
            <a:lvl7pPr marL="822960" indent="-137160">
              <a:defRPr sz="1300"/>
            </a:lvl7pPr>
            <a:lvl8pPr marL="960120" indent="-137160">
              <a:defRPr sz="1300"/>
            </a:lvl8pPr>
            <a:lvl9pPr marL="1097280" indent="-137160">
              <a:defRPr sz="13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cxnSp>
        <p:nvCxnSpPr>
          <p:cNvPr id="7" name="Line">
            <a:extLst>
              <a:ext uri="{FF2B5EF4-FFF2-40B4-BE49-F238E27FC236}">
                <a16:creationId xmlns:a16="http://schemas.microsoft.com/office/drawing/2014/main" id="{1A90E933-723C-D9CC-B7AB-3043EDAB638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 userDrawn="1"/>
        </p:nvCxnSpPr>
        <p:spPr>
          <a:xfrm>
            <a:off x="548640" y="3886200"/>
            <a:ext cx="2499360" cy="0"/>
          </a:xfrm>
          <a:prstGeom prst="line">
            <a:avLst/>
          </a:prstGeom>
          <a:ln w="19050" cap="flat">
            <a:solidFill>
              <a:schemeClr val="tx1"/>
            </a:solidFill>
            <a:miter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rgbClr val="000000"/>
          </a:effectRef>
          <a:fontRef idx="minor">
            <a:schemeClr val="lt1"/>
          </a:fontRef>
        </p:style>
      </p:cxnSp>
      <p:sp>
        <p:nvSpPr>
          <p:cNvPr id="8" name="TextBox">
            <a:extLst>
              <a:ext uri="{FF2B5EF4-FFF2-40B4-BE49-F238E27FC236}">
                <a16:creationId xmlns:a16="http://schemas.microsoft.com/office/drawing/2014/main" id="{8E3B414F-BCCF-E0E0-A5B7-9D21FED7A614}"/>
              </a:ext>
            </a:extLst>
          </p:cNvPr>
          <p:cNvSpPr txBox="1"/>
          <p:nvPr userDrawn="1"/>
        </p:nvSpPr>
        <p:spPr>
          <a:xfrm>
            <a:off x="548641" y="4023360"/>
            <a:ext cx="2499359" cy="457200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pPr marL="0" indent="0">
              <a:lnSpc>
                <a:spcPct val="80000"/>
              </a:lnSpc>
              <a:spcBef>
                <a:spcPts val="0"/>
              </a:spcBef>
              <a:buSzPct val="100000"/>
              <a:buFontTx/>
              <a:buNone/>
            </a:pPr>
            <a:r>
              <a:rPr lang="en-US" sz="3600" b="1" dirty="0"/>
              <a:t>05</a:t>
            </a:r>
          </a:p>
        </p:txBody>
      </p:sp>
      <p:sp>
        <p:nvSpPr>
          <p:cNvPr id="18" name="Content Placeholder 6">
            <a:extLst>
              <a:ext uri="{FF2B5EF4-FFF2-40B4-BE49-F238E27FC236}">
                <a16:creationId xmlns:a16="http://schemas.microsoft.com/office/drawing/2014/main" id="{5731522F-82BF-A739-FBD5-84B13AFCBF10}"/>
              </a:ext>
            </a:extLst>
          </p:cNvPr>
          <p:cNvSpPr>
            <a:spLocks noGrp="1"/>
          </p:cNvSpPr>
          <p:nvPr>
            <p:ph sz="half" idx="12"/>
          </p:nvPr>
        </p:nvSpPr>
        <p:spPr>
          <a:xfrm>
            <a:off x="548641" y="4572000"/>
            <a:ext cx="2499359" cy="1325880"/>
          </a:xfrm>
        </p:spPr>
        <p:txBody>
          <a:bodyPr/>
          <a:lstStyle>
            <a:lvl1pPr marL="0" indent="0">
              <a:spcBef>
                <a:spcPts val="1000"/>
              </a:spcBef>
              <a:buNone/>
              <a:defRPr sz="1300"/>
            </a:lvl1pPr>
            <a:lvl2pPr marL="137160" indent="-137160">
              <a:spcBef>
                <a:spcPts val="1000"/>
              </a:spcBef>
              <a:buFont typeface="Arial" panose="020B0604020202020204" pitchFamily="34" charset="0"/>
              <a:buChar char="▪"/>
              <a:defRPr sz="1300"/>
            </a:lvl2pPr>
            <a:lvl3pPr marL="274320" indent="-137160">
              <a:defRPr sz="1300"/>
            </a:lvl3pPr>
            <a:lvl4pPr marL="411480" indent="-137160">
              <a:defRPr sz="1300"/>
            </a:lvl4pPr>
            <a:lvl5pPr marL="548640" indent="-137160">
              <a:defRPr sz="1300"/>
            </a:lvl5pPr>
            <a:lvl6pPr marL="685800" indent="-137160">
              <a:defRPr sz="1300"/>
            </a:lvl6pPr>
            <a:lvl7pPr marL="822960" indent="-137160">
              <a:defRPr sz="1300"/>
            </a:lvl7pPr>
            <a:lvl8pPr marL="960120" indent="-137160">
              <a:defRPr sz="1300"/>
            </a:lvl8pPr>
            <a:lvl9pPr marL="1097280" indent="-137160">
              <a:defRPr sz="13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cxnSp>
        <p:nvCxnSpPr>
          <p:cNvPr id="19" name="Line">
            <a:extLst>
              <a:ext uri="{FF2B5EF4-FFF2-40B4-BE49-F238E27FC236}">
                <a16:creationId xmlns:a16="http://schemas.microsoft.com/office/drawing/2014/main" id="{B07AB9A6-54AF-4DC6-E298-2E576695A65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 userDrawn="1"/>
        </p:nvCxnSpPr>
        <p:spPr>
          <a:xfrm>
            <a:off x="3413760" y="3886200"/>
            <a:ext cx="2499360" cy="0"/>
          </a:xfrm>
          <a:prstGeom prst="line">
            <a:avLst/>
          </a:prstGeom>
          <a:ln w="19050" cap="flat">
            <a:solidFill>
              <a:schemeClr val="tx1"/>
            </a:solidFill>
            <a:miter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rgbClr val="000000"/>
          </a:effectRef>
          <a:fontRef idx="minor">
            <a:schemeClr val="lt1"/>
          </a:fontRef>
        </p:style>
      </p:cxnSp>
      <p:sp>
        <p:nvSpPr>
          <p:cNvPr id="20" name="TextBox">
            <a:extLst>
              <a:ext uri="{FF2B5EF4-FFF2-40B4-BE49-F238E27FC236}">
                <a16:creationId xmlns:a16="http://schemas.microsoft.com/office/drawing/2014/main" id="{E79A49CF-30B2-91DC-6BCA-2A41DD4CBF09}"/>
              </a:ext>
            </a:extLst>
          </p:cNvPr>
          <p:cNvSpPr txBox="1"/>
          <p:nvPr userDrawn="1"/>
        </p:nvSpPr>
        <p:spPr>
          <a:xfrm>
            <a:off x="3413761" y="4023360"/>
            <a:ext cx="2499359" cy="457200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pPr marL="0" indent="0">
              <a:lnSpc>
                <a:spcPct val="80000"/>
              </a:lnSpc>
              <a:spcBef>
                <a:spcPts val="0"/>
              </a:spcBef>
              <a:buSzPct val="100000"/>
              <a:buFontTx/>
              <a:buNone/>
            </a:pPr>
            <a:r>
              <a:rPr lang="en-US" sz="3600" b="1" dirty="0"/>
              <a:t>06</a:t>
            </a:r>
          </a:p>
        </p:txBody>
      </p:sp>
      <p:sp>
        <p:nvSpPr>
          <p:cNvPr id="25" name="Content Placeholder 7">
            <a:extLst>
              <a:ext uri="{FF2B5EF4-FFF2-40B4-BE49-F238E27FC236}">
                <a16:creationId xmlns:a16="http://schemas.microsoft.com/office/drawing/2014/main" id="{5FE6691B-ACEF-8803-7DC3-70B52F899908}"/>
              </a:ext>
            </a:extLst>
          </p:cNvPr>
          <p:cNvSpPr>
            <a:spLocks noGrp="1"/>
          </p:cNvSpPr>
          <p:nvPr>
            <p:ph sz="half" idx="13"/>
          </p:nvPr>
        </p:nvSpPr>
        <p:spPr>
          <a:xfrm>
            <a:off x="3413761" y="4572000"/>
            <a:ext cx="2499359" cy="1325880"/>
          </a:xfrm>
        </p:spPr>
        <p:txBody>
          <a:bodyPr/>
          <a:lstStyle>
            <a:lvl1pPr marL="0" indent="0">
              <a:spcBef>
                <a:spcPts val="1000"/>
              </a:spcBef>
              <a:buNone/>
              <a:defRPr sz="1300"/>
            </a:lvl1pPr>
            <a:lvl2pPr marL="137160" indent="-137160">
              <a:spcBef>
                <a:spcPts val="1000"/>
              </a:spcBef>
              <a:buFont typeface="Arial" panose="020B0604020202020204" pitchFamily="34" charset="0"/>
              <a:buChar char="▪"/>
              <a:defRPr sz="1300"/>
            </a:lvl2pPr>
            <a:lvl3pPr marL="274320" indent="-137160">
              <a:defRPr sz="1300"/>
            </a:lvl3pPr>
            <a:lvl4pPr marL="411480" indent="-137160">
              <a:defRPr sz="1300"/>
            </a:lvl4pPr>
            <a:lvl5pPr marL="548640" indent="-137160">
              <a:defRPr sz="1300"/>
            </a:lvl5pPr>
            <a:lvl6pPr marL="685800" indent="-137160">
              <a:defRPr sz="1300"/>
            </a:lvl6pPr>
            <a:lvl7pPr marL="822960" indent="-137160">
              <a:defRPr sz="1300"/>
            </a:lvl7pPr>
            <a:lvl8pPr marL="960120" indent="-137160">
              <a:defRPr sz="1300"/>
            </a:lvl8pPr>
            <a:lvl9pPr marL="1097280" indent="-137160">
              <a:defRPr sz="13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cxnSp>
        <p:nvCxnSpPr>
          <p:cNvPr id="21" name="Line">
            <a:extLst>
              <a:ext uri="{FF2B5EF4-FFF2-40B4-BE49-F238E27FC236}">
                <a16:creationId xmlns:a16="http://schemas.microsoft.com/office/drawing/2014/main" id="{DE9CD609-8A04-24B8-B562-11703E18D25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 userDrawn="1"/>
        </p:nvCxnSpPr>
        <p:spPr>
          <a:xfrm>
            <a:off x="6278880" y="3886200"/>
            <a:ext cx="2499360" cy="0"/>
          </a:xfrm>
          <a:prstGeom prst="line">
            <a:avLst/>
          </a:prstGeom>
          <a:ln w="19050" cap="flat">
            <a:solidFill>
              <a:schemeClr val="tx1"/>
            </a:solidFill>
            <a:miter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rgbClr val="000000"/>
          </a:effectRef>
          <a:fontRef idx="minor">
            <a:schemeClr val="lt1"/>
          </a:fontRef>
        </p:style>
      </p:cxnSp>
      <p:sp>
        <p:nvSpPr>
          <p:cNvPr id="22" name="TextBox">
            <a:extLst>
              <a:ext uri="{FF2B5EF4-FFF2-40B4-BE49-F238E27FC236}">
                <a16:creationId xmlns:a16="http://schemas.microsoft.com/office/drawing/2014/main" id="{7C5E0031-266F-D418-0BAB-9BD3C4F1EC3F}"/>
              </a:ext>
            </a:extLst>
          </p:cNvPr>
          <p:cNvSpPr txBox="1"/>
          <p:nvPr userDrawn="1"/>
        </p:nvSpPr>
        <p:spPr>
          <a:xfrm>
            <a:off x="6278881" y="4023360"/>
            <a:ext cx="2499359" cy="457200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pPr marL="0" indent="0">
              <a:lnSpc>
                <a:spcPct val="80000"/>
              </a:lnSpc>
              <a:spcBef>
                <a:spcPts val="0"/>
              </a:spcBef>
              <a:buSzPct val="100000"/>
              <a:buFontTx/>
              <a:buNone/>
            </a:pPr>
            <a:r>
              <a:rPr lang="en-US" sz="3600" b="1" dirty="0"/>
              <a:t>07</a:t>
            </a:r>
          </a:p>
        </p:txBody>
      </p:sp>
      <p:sp>
        <p:nvSpPr>
          <p:cNvPr id="26" name="Content Placeholder 8">
            <a:extLst>
              <a:ext uri="{FF2B5EF4-FFF2-40B4-BE49-F238E27FC236}">
                <a16:creationId xmlns:a16="http://schemas.microsoft.com/office/drawing/2014/main" id="{772BE48E-72DE-7245-BBDA-BF3FEC69BED1}"/>
              </a:ext>
            </a:extLst>
          </p:cNvPr>
          <p:cNvSpPr>
            <a:spLocks noGrp="1"/>
          </p:cNvSpPr>
          <p:nvPr>
            <p:ph sz="half" idx="14"/>
          </p:nvPr>
        </p:nvSpPr>
        <p:spPr>
          <a:xfrm>
            <a:off x="6278881" y="4572000"/>
            <a:ext cx="2499359" cy="1325880"/>
          </a:xfrm>
        </p:spPr>
        <p:txBody>
          <a:bodyPr/>
          <a:lstStyle>
            <a:lvl1pPr marL="0" indent="0">
              <a:spcBef>
                <a:spcPts val="1000"/>
              </a:spcBef>
              <a:buNone/>
              <a:defRPr sz="1300"/>
            </a:lvl1pPr>
            <a:lvl2pPr marL="137160" indent="-137160">
              <a:spcBef>
                <a:spcPts val="1000"/>
              </a:spcBef>
              <a:buFont typeface="Arial" panose="020B0604020202020204" pitchFamily="34" charset="0"/>
              <a:buChar char="▪"/>
              <a:defRPr sz="1300"/>
            </a:lvl2pPr>
            <a:lvl3pPr marL="274320" indent="-137160">
              <a:defRPr sz="1300"/>
            </a:lvl3pPr>
            <a:lvl4pPr marL="411480" indent="-137160">
              <a:defRPr sz="1300"/>
            </a:lvl4pPr>
            <a:lvl5pPr marL="548640" indent="-137160">
              <a:defRPr sz="1300"/>
            </a:lvl5pPr>
            <a:lvl6pPr marL="685800" indent="-137160">
              <a:defRPr sz="1300"/>
            </a:lvl6pPr>
            <a:lvl7pPr marL="822960" indent="-137160">
              <a:defRPr sz="1300"/>
            </a:lvl7pPr>
            <a:lvl8pPr marL="960120" indent="-137160">
              <a:defRPr sz="1300"/>
            </a:lvl8pPr>
            <a:lvl9pPr marL="1097280" indent="-137160">
              <a:defRPr sz="13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cxnSp>
        <p:nvCxnSpPr>
          <p:cNvPr id="23" name="Line">
            <a:extLst>
              <a:ext uri="{FF2B5EF4-FFF2-40B4-BE49-F238E27FC236}">
                <a16:creationId xmlns:a16="http://schemas.microsoft.com/office/drawing/2014/main" id="{51FB53C0-6EA8-D891-85A3-23EE83EADE0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 userDrawn="1"/>
        </p:nvCxnSpPr>
        <p:spPr>
          <a:xfrm>
            <a:off x="9144000" y="3886200"/>
            <a:ext cx="2499360" cy="0"/>
          </a:xfrm>
          <a:prstGeom prst="line">
            <a:avLst/>
          </a:prstGeom>
          <a:ln w="19050" cap="flat">
            <a:solidFill>
              <a:schemeClr val="tx1"/>
            </a:solidFill>
            <a:miter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rgbClr val="000000"/>
          </a:effectRef>
          <a:fontRef idx="minor">
            <a:schemeClr val="lt1"/>
          </a:fontRef>
        </p:style>
      </p:cxnSp>
      <p:sp>
        <p:nvSpPr>
          <p:cNvPr id="24" name="TextBox">
            <a:extLst>
              <a:ext uri="{FF2B5EF4-FFF2-40B4-BE49-F238E27FC236}">
                <a16:creationId xmlns:a16="http://schemas.microsoft.com/office/drawing/2014/main" id="{6BF9F70B-8D8A-3E73-E423-909DA6A75EB4}"/>
              </a:ext>
            </a:extLst>
          </p:cNvPr>
          <p:cNvSpPr txBox="1"/>
          <p:nvPr userDrawn="1"/>
        </p:nvSpPr>
        <p:spPr>
          <a:xfrm>
            <a:off x="9144001" y="4023360"/>
            <a:ext cx="2499359" cy="457200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pPr marL="0" indent="0">
              <a:lnSpc>
                <a:spcPct val="80000"/>
              </a:lnSpc>
              <a:spcBef>
                <a:spcPts val="0"/>
              </a:spcBef>
              <a:buSzPct val="100000"/>
              <a:buFontTx/>
              <a:buNone/>
            </a:pPr>
            <a:r>
              <a:rPr lang="en-US" sz="3600" b="1" dirty="0"/>
              <a:t>08</a:t>
            </a:r>
          </a:p>
        </p:txBody>
      </p:sp>
      <p:sp>
        <p:nvSpPr>
          <p:cNvPr id="27" name="Content Placeholder 9">
            <a:extLst>
              <a:ext uri="{FF2B5EF4-FFF2-40B4-BE49-F238E27FC236}">
                <a16:creationId xmlns:a16="http://schemas.microsoft.com/office/drawing/2014/main" id="{EA060839-AF98-8040-7AE9-8F0D7E00C135}"/>
              </a:ext>
            </a:extLst>
          </p:cNvPr>
          <p:cNvSpPr>
            <a:spLocks noGrp="1"/>
          </p:cNvSpPr>
          <p:nvPr>
            <p:ph sz="half" idx="15"/>
          </p:nvPr>
        </p:nvSpPr>
        <p:spPr>
          <a:xfrm>
            <a:off x="9144001" y="4572000"/>
            <a:ext cx="2499359" cy="1325880"/>
          </a:xfrm>
        </p:spPr>
        <p:txBody>
          <a:bodyPr/>
          <a:lstStyle>
            <a:lvl1pPr marL="0" indent="0">
              <a:spcBef>
                <a:spcPts val="1000"/>
              </a:spcBef>
              <a:buNone/>
              <a:defRPr sz="1300"/>
            </a:lvl1pPr>
            <a:lvl2pPr marL="137160" indent="-137160">
              <a:spcBef>
                <a:spcPts val="1000"/>
              </a:spcBef>
              <a:buFont typeface="Arial" panose="020B0604020202020204" pitchFamily="34" charset="0"/>
              <a:buChar char="▪"/>
              <a:defRPr sz="1300"/>
            </a:lvl2pPr>
            <a:lvl3pPr marL="274320" indent="-137160">
              <a:defRPr sz="1300"/>
            </a:lvl3pPr>
            <a:lvl4pPr marL="411480" indent="-137160">
              <a:defRPr sz="1300"/>
            </a:lvl4pPr>
            <a:lvl5pPr marL="548640" indent="-137160">
              <a:defRPr sz="1300"/>
            </a:lvl5pPr>
            <a:lvl6pPr marL="685800" indent="-137160">
              <a:defRPr sz="1300"/>
            </a:lvl6pPr>
            <a:lvl7pPr marL="822960" indent="-137160">
              <a:defRPr sz="1300"/>
            </a:lvl7pPr>
            <a:lvl8pPr marL="960120" indent="-137160">
              <a:defRPr sz="1300"/>
            </a:lvl8pPr>
            <a:lvl9pPr marL="1097280" indent="-137160">
              <a:defRPr sz="13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28" name="Date Placeholder 27">
            <a:extLst>
              <a:ext uri="{FF2B5EF4-FFF2-40B4-BE49-F238E27FC236}">
                <a16:creationId xmlns:a16="http://schemas.microsoft.com/office/drawing/2014/main" id="{4C43927A-9072-62B2-E6B6-C90CC98BD41F}"/>
              </a:ext>
            </a:extLst>
          </p:cNvPr>
          <p:cNvSpPr>
            <a:spLocks noGrp="1"/>
          </p:cNvSpPr>
          <p:nvPr>
            <p:ph type="dt" sz="half" idx="16"/>
          </p:nvPr>
        </p:nvSpPr>
        <p:spPr/>
        <p:txBody>
          <a:bodyPr/>
          <a:lstStyle/>
          <a:p>
            <a:fld id="{A9B2E784-A5F5-4301-881B-94AC8DBF9DED}" type="datetime3">
              <a:rPr lang="en-US" smtClean="0"/>
              <a:t>24 November 2023</a:t>
            </a:fld>
            <a:endParaRPr lang="en-US" dirty="0"/>
          </a:p>
        </p:txBody>
      </p:sp>
      <p:sp>
        <p:nvSpPr>
          <p:cNvPr id="29" name="Slide Number Placeholder 28">
            <a:extLst>
              <a:ext uri="{FF2B5EF4-FFF2-40B4-BE49-F238E27FC236}">
                <a16:creationId xmlns:a16="http://schemas.microsoft.com/office/drawing/2014/main" id="{7C0BB974-2130-F29B-EFD0-42CC6056022B}"/>
              </a:ext>
            </a:extLst>
          </p:cNvPr>
          <p:cNvSpPr>
            <a:spLocks noGrp="1"/>
          </p:cNvSpPr>
          <p:nvPr>
            <p:ph type="sldNum" sz="quarter" idx="17"/>
          </p:nvPr>
        </p:nvSpPr>
        <p:spPr/>
        <p:txBody>
          <a:bodyPr/>
          <a:lstStyle/>
          <a:p>
            <a:fld id="{64E5BE4B-2FBF-4174-9E62-85FAD1CB43A6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56005590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008" userDrawn="1">
          <p15:clr>
            <a:srgbClr val="A4A3A4"/>
          </p15:clr>
        </p15:guide>
        <p15:guide id="2" orient="horz" pos="3888" userDrawn="1">
          <p15:clr>
            <a:srgbClr val="A4A3A4"/>
          </p15:clr>
        </p15:guide>
      </p15:sldGuideLst>
    </p:ext>
  </p:extLs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Repo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548640" y="411481"/>
            <a:ext cx="8231293" cy="914400"/>
          </a:xfrm>
        </p:spPr>
        <p:txBody>
          <a:bodyPr/>
          <a:lstStyle/>
          <a:p>
            <a:r>
              <a:rPr lang="en-US" dirty="0"/>
              <a:t>[Slide title]</a:t>
            </a:r>
          </a:p>
        </p:txBody>
      </p:sp>
      <p:sp>
        <p:nvSpPr>
          <p:cNvPr id="5" name="Text Placeholder 2">
            <a:extLst>
              <a:ext uri="{FF2B5EF4-FFF2-40B4-BE49-F238E27FC236}">
                <a16:creationId xmlns:a16="http://schemas.microsoft.com/office/drawing/2014/main" id="{79532378-F1EC-4C8C-4ED2-DF860F99516C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8640" y="1600200"/>
            <a:ext cx="11094720" cy="4572000"/>
          </a:xfrm>
        </p:spPr>
        <p:txBody>
          <a:bodyPr numCol="2"/>
          <a:lstStyle>
            <a:lvl1pPr marL="0" indent="0">
              <a:spcBef>
                <a:spcPts val="1000"/>
              </a:spcBef>
              <a:buFontTx/>
              <a:buNone/>
              <a:defRPr sz="1100"/>
            </a:lvl1pPr>
            <a:lvl2pPr marL="137160" indent="-137160">
              <a:spcBef>
                <a:spcPts val="1000"/>
              </a:spcBef>
              <a:buFont typeface="Arial" panose="020B0604020202020204" pitchFamily="34" charset="0"/>
              <a:buChar char="▪"/>
              <a:defRPr sz="1100"/>
            </a:lvl2pPr>
            <a:lvl3pPr marL="274320" indent="-137160">
              <a:defRPr sz="1100"/>
            </a:lvl3pPr>
            <a:lvl4pPr marL="411480" indent="-137160">
              <a:defRPr sz="1100"/>
            </a:lvl4pPr>
            <a:lvl5pPr marL="548640" indent="-137160">
              <a:defRPr sz="1100"/>
            </a:lvl5pPr>
            <a:lvl6pPr marL="685800" indent="-137160">
              <a:defRPr sz="1100"/>
            </a:lvl6pPr>
            <a:lvl7pPr marL="822960" indent="-137160">
              <a:defRPr sz="1100"/>
            </a:lvl7pPr>
            <a:lvl8pPr marL="960120" indent="-137160">
              <a:defRPr sz="1100"/>
            </a:lvl8pPr>
            <a:lvl9pPr marL="1097280" indent="-137160">
              <a:defRPr sz="11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23CB055-EB11-8EF9-03BC-FB9ECE4D8BA4}"/>
              </a:ext>
            </a:extLst>
          </p:cNvPr>
          <p:cNvSpPr>
            <a:spLocks noGrp="1"/>
          </p:cNvSpPr>
          <p:nvPr>
            <p:ph type="dt" sz="half" idx="11"/>
          </p:nvPr>
        </p:nvSpPr>
        <p:spPr/>
        <p:txBody>
          <a:bodyPr/>
          <a:lstStyle/>
          <a:p>
            <a:fld id="{4F357020-80C2-43F0-9F5B-8C3D0634A48B}" type="datetime3">
              <a:rPr lang="en-US" smtClean="0"/>
              <a:t>24 November 2023</a:t>
            </a:fld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A693FB7-0B10-910E-2F4E-A8DFAF9A43A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E5BE4B-2FBF-4174-9E62-85FAD1CB43A6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70302004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008" userDrawn="1">
          <p15:clr>
            <a:srgbClr val="A4A3A4"/>
          </p15:clr>
        </p15:guide>
        <p15:guide id="2" orient="horz" pos="3888" userDrawn="1">
          <p15:clr>
            <a:srgbClr val="A4A3A4"/>
          </p15:clr>
        </p15:guide>
      </p15:sldGuideLst>
    </p:ext>
  </p:extLs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ull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icture Placeholder 1">
            <a:extLst>
              <a:ext uri="{FF2B5EF4-FFF2-40B4-BE49-F238E27FC236}">
                <a16:creationId xmlns:a16="http://schemas.microsoft.com/office/drawing/2014/main" id="{A0F3CE13-290E-12C4-BDCA-17CB5BAFF747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0" y="228600"/>
            <a:ext cx="12192000" cy="6400800"/>
          </a:xfrm>
          <a:solidFill>
            <a:srgbClr val="D5D5D7"/>
          </a:solidFill>
        </p:spPr>
        <p:txBody>
          <a:bodyPr anchor="ctr" anchorCtr="0"/>
          <a:lstStyle>
            <a:lvl1pPr marL="0" indent="0" algn="ctr">
              <a:buFontTx/>
              <a:buNone/>
              <a:defRPr sz="1000">
                <a:solidFill>
                  <a:srgbClr val="221F20"/>
                </a:solidFill>
              </a:defRPr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itle 2">
            <a:extLst>
              <a:ext uri="{FF2B5EF4-FFF2-40B4-BE49-F238E27FC236}">
                <a16:creationId xmlns:a16="http://schemas.microsoft.com/office/drawing/2014/main" id="{0AF67DC4-909F-6BF0-DB86-8675E25715AB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en-US" dirty="0"/>
              <a:t>[Slide title]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FFF3D174-1921-7F28-5394-750C376C77F2}"/>
              </a:ext>
            </a:extLst>
          </p:cNvPr>
          <p:cNvSpPr>
            <a:spLocks noGrp="1"/>
          </p:cNvSpPr>
          <p:nvPr>
            <p:ph type="dt" sz="half" idx="11"/>
          </p:nvPr>
        </p:nvSpPr>
        <p:spPr/>
        <p:txBody>
          <a:bodyPr/>
          <a:lstStyle/>
          <a:p>
            <a:fld id="{18EAB3A5-9E92-4BB9-8F22-9632B4FBEDBA}" type="datetime3">
              <a:rPr lang="en-US" smtClean="0"/>
              <a:t>24 November 2023</a:t>
            </a:fld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04BD6737-D835-6484-7A3F-BAD2D784E28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E5BE4B-2FBF-4174-9E62-85FAD1CB43A6}" type="slidenum">
              <a:rPr lang="en-US" smtClean="0"/>
              <a:pPr/>
              <a:t>‹#›</a:t>
            </a:fld>
            <a:endParaRPr lang="en-US" dirty="0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0715E368-1638-5DF9-FC27-719FC5873E59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/>
          <a:stretch/>
        </p:blipFill>
        <p:spPr>
          <a:xfrm>
            <a:off x="10004616" y="411162"/>
            <a:ext cx="1629707" cy="4780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43434011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008" userDrawn="1">
          <p15:clr>
            <a:srgbClr val="A4A3A4"/>
          </p15:clr>
        </p15:guide>
        <p15:guide id="2" orient="horz" pos="3888" userDrawn="1">
          <p15:clr>
            <a:srgbClr val="A4A3A4"/>
          </p15:clr>
        </p15:guide>
      </p15:sldGuideLst>
    </p:ext>
  </p:extLs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and Image 0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C17D0BA3-CE88-4FFE-E80D-CD039190BDDD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48640" y="411481"/>
            <a:ext cx="5364480" cy="914400"/>
          </a:xfrm>
        </p:spPr>
        <p:txBody>
          <a:bodyPr/>
          <a:lstStyle>
            <a:lvl1pPr>
              <a:defRPr sz="2800" b="1" cap="none" baseline="0"/>
            </a:lvl1pPr>
          </a:lstStyle>
          <a:p>
            <a:r>
              <a:rPr lang="en-US" dirty="0"/>
              <a:t>[Slide title]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548639" y="1600200"/>
            <a:ext cx="5364480" cy="45720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FDEDA6D-3B28-23A1-C2EE-BBB7617D7DCF}"/>
              </a:ext>
            </a:extLst>
          </p:cNvPr>
          <p:cNvSpPr>
            <a:spLocks noGrp="1"/>
          </p:cNvSpPr>
          <p:nvPr>
            <p:ph type="dt" sz="half" idx="11"/>
          </p:nvPr>
        </p:nvSpPr>
        <p:spPr/>
        <p:txBody>
          <a:bodyPr/>
          <a:lstStyle/>
          <a:p>
            <a:fld id="{40923810-5FB2-48C9-96CA-1DE2C4773142}" type="datetime3">
              <a:rPr lang="en-US" smtClean="0"/>
              <a:t>24 November 2023</a:t>
            </a:fld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F131B70-C8F2-D686-C30C-B4651FF0440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E5BE4B-2FBF-4174-9E62-85FAD1CB43A6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8" name="Picture Placeholder 3">
            <a:extLst>
              <a:ext uri="{FF2B5EF4-FFF2-40B4-BE49-F238E27FC236}">
                <a16:creationId xmlns:a16="http://schemas.microsoft.com/office/drawing/2014/main" id="{9D1DFBC2-C4E8-E691-E48C-B8D2CF49CDAF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6278037" y="1076324"/>
            <a:ext cx="5365748" cy="5095875"/>
          </a:xfrm>
          <a:solidFill>
            <a:srgbClr val="D5D5D7"/>
          </a:solidFill>
        </p:spPr>
        <p:txBody>
          <a:bodyPr anchor="ctr" anchorCtr="0"/>
          <a:lstStyle>
            <a:lvl1pPr marL="0" indent="0" algn="ctr">
              <a:buFontTx/>
              <a:buNone/>
              <a:defRPr sz="1000">
                <a:solidFill>
                  <a:srgbClr val="221F20"/>
                </a:solidFill>
              </a:defRPr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19074746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008" userDrawn="1">
          <p15:clr>
            <a:srgbClr val="A4A3A4"/>
          </p15:clr>
        </p15:guide>
        <p15:guide id="2" orient="horz" pos="3888" userDrawn="1">
          <p15:clr>
            <a:srgbClr val="A4A3A4"/>
          </p15:clr>
        </p15:guide>
      </p15:sldGuideLst>
    </p:ext>
  </p:extLs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and Image 0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icture Placeholder 1">
            <a:extLst>
              <a:ext uri="{FF2B5EF4-FFF2-40B4-BE49-F238E27FC236}">
                <a16:creationId xmlns:a16="http://schemas.microsoft.com/office/drawing/2014/main" id="{4D455EB0-A36D-4986-9393-AA1D5CE6C067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548639" y="411480"/>
            <a:ext cx="11094720" cy="3108960"/>
          </a:xfrm>
          <a:solidFill>
            <a:srgbClr val="D5D5D7"/>
          </a:solidFill>
        </p:spPr>
        <p:txBody>
          <a:bodyPr anchor="ctr" anchorCtr="0"/>
          <a:lstStyle>
            <a:lvl1pPr marL="0" indent="0" algn="ctr">
              <a:buFontTx/>
              <a:buNone/>
              <a:defRPr sz="1000">
                <a:solidFill>
                  <a:srgbClr val="221F20"/>
                </a:solidFill>
              </a:defRPr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5" name="Title 2">
            <a:extLst>
              <a:ext uri="{FF2B5EF4-FFF2-40B4-BE49-F238E27FC236}">
                <a16:creationId xmlns:a16="http://schemas.microsoft.com/office/drawing/2014/main" id="{C17D0BA3-CE88-4FFE-E80D-CD039190BDDD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48640" y="3794760"/>
            <a:ext cx="5364480" cy="914400"/>
          </a:xfrm>
        </p:spPr>
        <p:txBody>
          <a:bodyPr/>
          <a:lstStyle>
            <a:lvl1pPr>
              <a:defRPr sz="2800" b="1" cap="none" baseline="0"/>
            </a:lvl1pPr>
          </a:lstStyle>
          <a:p>
            <a:r>
              <a:rPr lang="en-US" dirty="0"/>
              <a:t>[Slide title]</a:t>
            </a:r>
          </a:p>
        </p:txBody>
      </p:sp>
      <p:sp>
        <p:nvSpPr>
          <p:cNvPr id="3" name="Content Placeholder 3"/>
          <p:cNvSpPr>
            <a:spLocks noGrp="1"/>
          </p:cNvSpPr>
          <p:nvPr>
            <p:ph sz="half" idx="1"/>
          </p:nvPr>
        </p:nvSpPr>
        <p:spPr>
          <a:xfrm>
            <a:off x="6278879" y="3794760"/>
            <a:ext cx="5364480" cy="237744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3439DE7-660B-3FA9-966D-AB1D9EF6AC81}"/>
              </a:ext>
            </a:extLst>
          </p:cNvPr>
          <p:cNvSpPr>
            <a:spLocks noGrp="1"/>
          </p:cNvSpPr>
          <p:nvPr>
            <p:ph type="dt" sz="half" idx="11"/>
          </p:nvPr>
        </p:nvSpPr>
        <p:spPr/>
        <p:txBody>
          <a:bodyPr/>
          <a:lstStyle/>
          <a:p>
            <a:fld id="{E50EFF4B-86EB-42FB-93EA-7D8F9CB2466F}" type="datetime3">
              <a:rPr lang="en-US" smtClean="0"/>
              <a:t>24 November 2023</a:t>
            </a:fld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5763529-A3F2-C0F4-1A5C-AAFFF34D7F2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E5BE4B-2FBF-4174-9E62-85FAD1CB43A6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84372631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390" userDrawn="1">
          <p15:clr>
            <a:srgbClr val="A4A3A4"/>
          </p15:clr>
        </p15:guide>
        <p15:guide id="2" orient="horz" pos="3888" userDrawn="1">
          <p15:clr>
            <a:srgbClr val="A4A3A4"/>
          </p15:clr>
        </p15:guide>
        <p15:guide id="3" orient="horz" pos="2218" userDrawn="1">
          <p15:clr>
            <a:srgbClr val="A4A3A4"/>
          </p15:clr>
        </p15:guide>
      </p15:sldGuideLst>
    </p:ext>
  </p:extLst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and 2 Imag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C17D0BA3-CE88-4FFE-E80D-CD039190BDDD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en-US" dirty="0"/>
              <a:t>[Slide title]</a:t>
            </a:r>
          </a:p>
        </p:txBody>
      </p:sp>
      <p:sp>
        <p:nvSpPr>
          <p:cNvPr id="2" name="Picture Placeholder 2">
            <a:extLst>
              <a:ext uri="{FF2B5EF4-FFF2-40B4-BE49-F238E27FC236}">
                <a16:creationId xmlns:a16="http://schemas.microsoft.com/office/drawing/2014/main" id="{E4C4A4C8-609A-5582-34D3-DD47E15FD269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548639" y="1600200"/>
            <a:ext cx="5364480" cy="2286000"/>
          </a:xfrm>
          <a:solidFill>
            <a:srgbClr val="D5D5D7"/>
          </a:solidFill>
        </p:spPr>
        <p:txBody>
          <a:bodyPr anchor="ctr" anchorCtr="0"/>
          <a:lstStyle>
            <a:lvl1pPr marL="0" indent="0" algn="ctr">
              <a:buFontTx/>
              <a:buNone/>
              <a:defRPr sz="1000">
                <a:solidFill>
                  <a:srgbClr val="221F20"/>
                </a:solidFill>
              </a:defRPr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8" name="Text Placeholder 3">
            <a:extLst>
              <a:ext uri="{FF2B5EF4-FFF2-40B4-BE49-F238E27FC236}">
                <a16:creationId xmlns:a16="http://schemas.microsoft.com/office/drawing/2014/main" id="{AE500155-914F-3AB3-C892-09CE75C54487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548637" y="4114800"/>
            <a:ext cx="5364480" cy="365760"/>
          </a:xfrm>
        </p:spPr>
        <p:txBody>
          <a:bodyPr/>
          <a:lstStyle>
            <a:lvl1pPr marL="0" indent="0">
              <a:spcBef>
                <a:spcPts val="0"/>
              </a:spcBef>
              <a:buFontTx/>
              <a:buNone/>
              <a:defRPr sz="1800" b="1"/>
            </a:lvl1pPr>
            <a:lvl2pPr marL="0" indent="0">
              <a:spcBef>
                <a:spcPts val="0"/>
              </a:spcBef>
              <a:buFontTx/>
              <a:buNone/>
              <a:defRPr sz="1800" b="1"/>
            </a:lvl2pPr>
            <a:lvl3pPr marL="0" indent="0">
              <a:spcBef>
                <a:spcPts val="0"/>
              </a:spcBef>
              <a:buFontTx/>
              <a:buNone/>
              <a:defRPr sz="1800" b="1"/>
            </a:lvl3pPr>
            <a:lvl4pPr marL="0" indent="0">
              <a:spcBef>
                <a:spcPts val="0"/>
              </a:spcBef>
              <a:buFontTx/>
              <a:buNone/>
              <a:defRPr sz="1800" b="1"/>
            </a:lvl4pPr>
            <a:lvl5pPr marL="0" indent="0">
              <a:spcBef>
                <a:spcPts val="0"/>
              </a:spcBef>
              <a:buFontTx/>
              <a:buNone/>
              <a:defRPr sz="1800" b="1"/>
            </a:lvl5pPr>
            <a:lvl6pPr marL="0" indent="0">
              <a:spcBef>
                <a:spcPts val="0"/>
              </a:spcBef>
              <a:buFontTx/>
              <a:buNone/>
              <a:defRPr sz="1800" b="1"/>
            </a:lvl6pPr>
            <a:lvl7pPr marL="0" indent="0">
              <a:spcBef>
                <a:spcPts val="0"/>
              </a:spcBef>
              <a:buFontTx/>
              <a:buNone/>
              <a:defRPr sz="1800" b="1"/>
            </a:lvl7pPr>
            <a:lvl8pPr marL="0" indent="0">
              <a:spcBef>
                <a:spcPts val="0"/>
              </a:spcBef>
              <a:buFontTx/>
              <a:buNone/>
              <a:defRPr sz="1800" b="1"/>
            </a:lvl8pPr>
            <a:lvl9pPr marL="0" indent="0">
              <a:spcBef>
                <a:spcPts val="0"/>
              </a:spcBef>
              <a:buFontTx/>
              <a:buNone/>
              <a:defRPr sz="1800" b="1"/>
            </a:lvl9pPr>
          </a:lstStyle>
          <a:p>
            <a:pPr lvl="0"/>
            <a:r>
              <a:rPr lang="en-US" dirty="0"/>
              <a:t>[Subtitle]</a:t>
            </a:r>
          </a:p>
        </p:txBody>
      </p:sp>
      <p:sp>
        <p:nvSpPr>
          <p:cNvPr id="3" name="Content Placeholder 4"/>
          <p:cNvSpPr>
            <a:spLocks noGrp="1"/>
          </p:cNvSpPr>
          <p:nvPr>
            <p:ph sz="half" idx="1"/>
          </p:nvPr>
        </p:nvSpPr>
        <p:spPr>
          <a:xfrm>
            <a:off x="548639" y="4526280"/>
            <a:ext cx="5364480" cy="1645920"/>
          </a:xfrm>
        </p:spPr>
        <p:txBody>
          <a:bodyPr/>
          <a:lstStyle>
            <a:lvl1pPr marL="137160" indent="-137160">
              <a:defRPr sz="1500"/>
            </a:lvl1pPr>
            <a:lvl2pPr marL="274320" indent="-137160">
              <a:defRPr sz="1500"/>
            </a:lvl2pPr>
            <a:lvl3pPr marL="411480" indent="-137160">
              <a:defRPr sz="1500"/>
            </a:lvl3pPr>
            <a:lvl4pPr marL="548640" indent="-137160">
              <a:defRPr sz="1500"/>
            </a:lvl4pPr>
            <a:lvl5pPr marL="685800" indent="-137160">
              <a:defRPr sz="1500"/>
            </a:lvl5pPr>
            <a:lvl6pPr marL="822960" indent="-137160">
              <a:defRPr sz="1500"/>
            </a:lvl6pPr>
            <a:lvl7pPr marL="960120" indent="-137160">
              <a:defRPr sz="1500"/>
            </a:lvl7pPr>
            <a:lvl8pPr marL="1097280" indent="-137160">
              <a:defRPr sz="1500"/>
            </a:lvl8pPr>
            <a:lvl9pPr marL="1234440" indent="-137160">
              <a:defRPr sz="15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6" name="Picture Placeholder 5">
            <a:extLst>
              <a:ext uri="{FF2B5EF4-FFF2-40B4-BE49-F238E27FC236}">
                <a16:creationId xmlns:a16="http://schemas.microsoft.com/office/drawing/2014/main" id="{FC3A5FBE-3D66-4376-9A16-FE11155BA55E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6278879" y="1600200"/>
            <a:ext cx="5364480" cy="2286000"/>
          </a:xfrm>
          <a:solidFill>
            <a:srgbClr val="D5D5D7"/>
          </a:solidFill>
        </p:spPr>
        <p:txBody>
          <a:bodyPr anchor="ctr" anchorCtr="0"/>
          <a:lstStyle>
            <a:lvl1pPr marL="0" indent="0" algn="ctr">
              <a:buFontTx/>
              <a:buNone/>
              <a:defRPr sz="1000">
                <a:solidFill>
                  <a:srgbClr val="221F20"/>
                </a:solidFill>
              </a:defRPr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9" name="Text Placeholder 6">
            <a:extLst>
              <a:ext uri="{FF2B5EF4-FFF2-40B4-BE49-F238E27FC236}">
                <a16:creationId xmlns:a16="http://schemas.microsoft.com/office/drawing/2014/main" id="{CD5289C6-6376-08BD-CF12-DE93A92EFB78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6278879" y="4114800"/>
            <a:ext cx="5364480" cy="365760"/>
          </a:xfrm>
        </p:spPr>
        <p:txBody>
          <a:bodyPr/>
          <a:lstStyle>
            <a:lvl1pPr marL="0" indent="0">
              <a:spcBef>
                <a:spcPts val="0"/>
              </a:spcBef>
              <a:buFontTx/>
              <a:buNone/>
              <a:defRPr sz="1800" b="1"/>
            </a:lvl1pPr>
            <a:lvl2pPr marL="0" indent="0">
              <a:spcBef>
                <a:spcPts val="0"/>
              </a:spcBef>
              <a:buFontTx/>
              <a:buNone/>
              <a:defRPr sz="1800" b="1"/>
            </a:lvl2pPr>
            <a:lvl3pPr marL="0" indent="0">
              <a:spcBef>
                <a:spcPts val="0"/>
              </a:spcBef>
              <a:buFontTx/>
              <a:buNone/>
              <a:defRPr sz="1800" b="1"/>
            </a:lvl3pPr>
            <a:lvl4pPr marL="0" indent="0">
              <a:spcBef>
                <a:spcPts val="0"/>
              </a:spcBef>
              <a:buFontTx/>
              <a:buNone/>
              <a:defRPr sz="1800" b="1"/>
            </a:lvl4pPr>
            <a:lvl5pPr marL="0" indent="0">
              <a:spcBef>
                <a:spcPts val="0"/>
              </a:spcBef>
              <a:buFontTx/>
              <a:buNone/>
              <a:defRPr sz="1800" b="1"/>
            </a:lvl5pPr>
            <a:lvl6pPr marL="0" indent="0">
              <a:spcBef>
                <a:spcPts val="0"/>
              </a:spcBef>
              <a:buFontTx/>
              <a:buNone/>
              <a:defRPr sz="1800" b="1"/>
            </a:lvl6pPr>
            <a:lvl7pPr marL="0" indent="0">
              <a:spcBef>
                <a:spcPts val="0"/>
              </a:spcBef>
              <a:buFontTx/>
              <a:buNone/>
              <a:defRPr sz="1800" b="1"/>
            </a:lvl7pPr>
            <a:lvl8pPr marL="0" indent="0">
              <a:spcBef>
                <a:spcPts val="0"/>
              </a:spcBef>
              <a:buFontTx/>
              <a:buNone/>
              <a:defRPr sz="1800" b="1"/>
            </a:lvl8pPr>
            <a:lvl9pPr marL="0" indent="0">
              <a:spcBef>
                <a:spcPts val="0"/>
              </a:spcBef>
              <a:buFontTx/>
              <a:buNone/>
              <a:defRPr sz="1800" b="1"/>
            </a:lvl9pPr>
          </a:lstStyle>
          <a:p>
            <a:pPr lvl="0"/>
            <a:r>
              <a:rPr lang="en-US" dirty="0"/>
              <a:t>[Subtitle]</a:t>
            </a:r>
          </a:p>
        </p:txBody>
      </p:sp>
      <p:sp>
        <p:nvSpPr>
          <p:cNvPr id="4" name="Content Placeholder 7"/>
          <p:cNvSpPr>
            <a:spLocks noGrp="1"/>
          </p:cNvSpPr>
          <p:nvPr>
            <p:ph sz="half" idx="2"/>
          </p:nvPr>
        </p:nvSpPr>
        <p:spPr>
          <a:xfrm>
            <a:off x="6278879" y="4526280"/>
            <a:ext cx="5364480" cy="1645920"/>
          </a:xfrm>
        </p:spPr>
        <p:txBody>
          <a:bodyPr/>
          <a:lstStyle>
            <a:lvl1pPr marL="137160" indent="-137160">
              <a:defRPr sz="1500"/>
            </a:lvl1pPr>
            <a:lvl2pPr marL="274320" indent="-137160">
              <a:defRPr sz="1500"/>
            </a:lvl2pPr>
            <a:lvl3pPr marL="411480" indent="-137160">
              <a:defRPr sz="1500"/>
            </a:lvl3pPr>
            <a:lvl4pPr marL="548640" indent="-137160">
              <a:defRPr sz="1500"/>
            </a:lvl4pPr>
            <a:lvl5pPr marL="685800" indent="-137160">
              <a:defRPr sz="1500"/>
            </a:lvl5pPr>
            <a:lvl6pPr marL="822960" indent="-137160">
              <a:defRPr sz="1500"/>
            </a:lvl6pPr>
            <a:lvl7pPr marL="960120" indent="-137160">
              <a:defRPr sz="1500"/>
            </a:lvl7pPr>
            <a:lvl8pPr marL="1097280" indent="-137160">
              <a:defRPr sz="1500"/>
            </a:lvl8pPr>
            <a:lvl9pPr marL="1234440" indent="-137160">
              <a:defRPr sz="15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10" name="Date Placeholder 9">
            <a:extLst>
              <a:ext uri="{FF2B5EF4-FFF2-40B4-BE49-F238E27FC236}">
                <a16:creationId xmlns:a16="http://schemas.microsoft.com/office/drawing/2014/main" id="{E309248A-8803-C0D0-F841-DA0B643CD6D3}"/>
              </a:ext>
            </a:extLst>
          </p:cNvPr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fld id="{FB14FC24-E041-45E9-9A72-E5755A86890F}" type="datetime3">
              <a:rPr lang="en-US" smtClean="0"/>
              <a:t>24 November 2023</a:t>
            </a:fld>
            <a:endParaRPr lang="en-US" dirty="0"/>
          </a:p>
        </p:txBody>
      </p:sp>
      <p:sp>
        <p:nvSpPr>
          <p:cNvPr id="11" name="Slide Number Placeholder 10">
            <a:extLst>
              <a:ext uri="{FF2B5EF4-FFF2-40B4-BE49-F238E27FC236}">
                <a16:creationId xmlns:a16="http://schemas.microsoft.com/office/drawing/2014/main" id="{3E501E26-5E18-9AC3-2607-A695FA23E635}"/>
              </a:ext>
            </a:extLst>
          </p:cNvPr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fld id="{64E5BE4B-2FBF-4174-9E62-85FAD1CB43A6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26552316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008" userDrawn="1">
          <p15:clr>
            <a:srgbClr val="A4A3A4"/>
          </p15:clr>
        </p15:guide>
        <p15:guide id="2" orient="horz" pos="3888" userDrawn="1">
          <p15:clr>
            <a:srgbClr val="A4A3A4"/>
          </p15:clr>
        </p15:guide>
        <p15:guide id="3" orient="horz" pos="2592" userDrawn="1">
          <p15:clr>
            <a:srgbClr val="A4A3A4"/>
          </p15:clr>
        </p15:guide>
        <p15:guide id="4" orient="horz" pos="2448" userDrawn="1">
          <p15:clr>
            <a:srgbClr val="A4A3A4"/>
          </p15:clr>
        </p15:guide>
      </p15:sldGuideLst>
    </p:ext>
  </p:extLst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and 3 Imag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C17D0BA3-CE88-4FFE-E80D-CD039190BDDD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en-US" dirty="0"/>
              <a:t>[Slide title]</a:t>
            </a:r>
          </a:p>
        </p:txBody>
      </p:sp>
      <p:sp>
        <p:nvSpPr>
          <p:cNvPr id="2" name="Picture Placeholder 2">
            <a:extLst>
              <a:ext uri="{FF2B5EF4-FFF2-40B4-BE49-F238E27FC236}">
                <a16:creationId xmlns:a16="http://schemas.microsoft.com/office/drawing/2014/main" id="{E4C4A4C8-609A-5582-34D3-DD47E15FD269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548639" y="1600200"/>
            <a:ext cx="3450336" cy="1691640"/>
          </a:xfrm>
          <a:solidFill>
            <a:srgbClr val="D5D5D7"/>
          </a:solidFill>
        </p:spPr>
        <p:txBody>
          <a:bodyPr anchor="ctr" anchorCtr="0"/>
          <a:lstStyle>
            <a:lvl1pPr marL="0" indent="0" algn="ctr">
              <a:buFontTx/>
              <a:buNone/>
              <a:defRPr sz="1000">
                <a:solidFill>
                  <a:srgbClr val="221F20"/>
                </a:solidFill>
              </a:defRPr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8" name="Text Placeholder 3">
            <a:extLst>
              <a:ext uri="{FF2B5EF4-FFF2-40B4-BE49-F238E27FC236}">
                <a16:creationId xmlns:a16="http://schemas.microsoft.com/office/drawing/2014/main" id="{AE500155-914F-3AB3-C892-09CE75C54487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548637" y="3520440"/>
            <a:ext cx="3450336" cy="365760"/>
          </a:xfrm>
        </p:spPr>
        <p:txBody>
          <a:bodyPr/>
          <a:lstStyle>
            <a:lvl1pPr marL="0" indent="0">
              <a:spcBef>
                <a:spcPts val="0"/>
              </a:spcBef>
              <a:buFontTx/>
              <a:buNone/>
              <a:defRPr sz="1800" b="1"/>
            </a:lvl1pPr>
            <a:lvl2pPr marL="0" indent="0">
              <a:spcBef>
                <a:spcPts val="0"/>
              </a:spcBef>
              <a:buFontTx/>
              <a:buNone/>
              <a:defRPr sz="1800" b="1"/>
            </a:lvl2pPr>
            <a:lvl3pPr marL="0" indent="0">
              <a:spcBef>
                <a:spcPts val="0"/>
              </a:spcBef>
              <a:buFontTx/>
              <a:buNone/>
              <a:defRPr sz="1800" b="1"/>
            </a:lvl3pPr>
            <a:lvl4pPr marL="0" indent="0">
              <a:spcBef>
                <a:spcPts val="0"/>
              </a:spcBef>
              <a:buFontTx/>
              <a:buNone/>
              <a:defRPr sz="1800" b="1"/>
            </a:lvl4pPr>
            <a:lvl5pPr marL="0" indent="0">
              <a:spcBef>
                <a:spcPts val="0"/>
              </a:spcBef>
              <a:buFontTx/>
              <a:buNone/>
              <a:defRPr sz="1800" b="1"/>
            </a:lvl5pPr>
            <a:lvl6pPr marL="0" indent="0">
              <a:spcBef>
                <a:spcPts val="0"/>
              </a:spcBef>
              <a:buFontTx/>
              <a:buNone/>
              <a:defRPr sz="1800" b="1"/>
            </a:lvl6pPr>
            <a:lvl7pPr marL="0" indent="0">
              <a:spcBef>
                <a:spcPts val="0"/>
              </a:spcBef>
              <a:buFontTx/>
              <a:buNone/>
              <a:defRPr sz="1800" b="1"/>
            </a:lvl7pPr>
            <a:lvl8pPr marL="0" indent="0">
              <a:spcBef>
                <a:spcPts val="0"/>
              </a:spcBef>
              <a:buFontTx/>
              <a:buNone/>
              <a:defRPr sz="1800" b="1"/>
            </a:lvl8pPr>
            <a:lvl9pPr marL="0" indent="0">
              <a:spcBef>
                <a:spcPts val="0"/>
              </a:spcBef>
              <a:buFontTx/>
              <a:buNone/>
              <a:defRPr sz="1800" b="1"/>
            </a:lvl9pPr>
          </a:lstStyle>
          <a:p>
            <a:pPr lvl="0"/>
            <a:r>
              <a:rPr lang="en-US" dirty="0"/>
              <a:t>[Subtitle]</a:t>
            </a:r>
          </a:p>
        </p:txBody>
      </p:sp>
      <p:sp>
        <p:nvSpPr>
          <p:cNvPr id="3" name="Content Placeholder 4"/>
          <p:cNvSpPr>
            <a:spLocks noGrp="1"/>
          </p:cNvSpPr>
          <p:nvPr>
            <p:ph sz="half" idx="1"/>
          </p:nvPr>
        </p:nvSpPr>
        <p:spPr>
          <a:xfrm>
            <a:off x="548639" y="3931920"/>
            <a:ext cx="3450336" cy="2240280"/>
          </a:xfrm>
        </p:spPr>
        <p:txBody>
          <a:bodyPr/>
          <a:lstStyle>
            <a:lvl1pPr marL="137160" indent="-137160">
              <a:defRPr sz="1500"/>
            </a:lvl1pPr>
            <a:lvl2pPr marL="274320" indent="-137160">
              <a:defRPr sz="1500"/>
            </a:lvl2pPr>
            <a:lvl3pPr marL="411480" indent="-137160">
              <a:defRPr sz="1500"/>
            </a:lvl3pPr>
            <a:lvl4pPr marL="548640" indent="-137160">
              <a:defRPr sz="1500"/>
            </a:lvl4pPr>
            <a:lvl5pPr marL="685800" indent="-137160">
              <a:defRPr sz="1500"/>
            </a:lvl5pPr>
            <a:lvl6pPr marL="822960" indent="-137160">
              <a:defRPr sz="1500"/>
            </a:lvl6pPr>
            <a:lvl7pPr marL="960120" indent="-137160">
              <a:defRPr sz="1500"/>
            </a:lvl7pPr>
            <a:lvl8pPr marL="1097280" indent="-137160">
              <a:defRPr sz="1500"/>
            </a:lvl8pPr>
            <a:lvl9pPr marL="1234440" indent="-137160">
              <a:defRPr sz="15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6" name="Picture Placeholder 5">
            <a:extLst>
              <a:ext uri="{FF2B5EF4-FFF2-40B4-BE49-F238E27FC236}">
                <a16:creationId xmlns:a16="http://schemas.microsoft.com/office/drawing/2014/main" id="{FC3A5FBE-3D66-4376-9A16-FE11155BA55E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4370831" y="1600200"/>
            <a:ext cx="3450336" cy="1691640"/>
          </a:xfrm>
          <a:solidFill>
            <a:srgbClr val="D5D5D7"/>
          </a:solidFill>
        </p:spPr>
        <p:txBody>
          <a:bodyPr anchor="ctr" anchorCtr="0"/>
          <a:lstStyle>
            <a:lvl1pPr marL="0" indent="0" algn="ctr">
              <a:buFontTx/>
              <a:buNone/>
              <a:defRPr sz="1000">
                <a:solidFill>
                  <a:srgbClr val="221F20"/>
                </a:solidFill>
              </a:defRPr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9" name="Text Placeholder 6">
            <a:extLst>
              <a:ext uri="{FF2B5EF4-FFF2-40B4-BE49-F238E27FC236}">
                <a16:creationId xmlns:a16="http://schemas.microsoft.com/office/drawing/2014/main" id="{CD5289C6-6376-08BD-CF12-DE93A92EFB78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4370831" y="3520440"/>
            <a:ext cx="3450336" cy="365760"/>
          </a:xfrm>
        </p:spPr>
        <p:txBody>
          <a:bodyPr/>
          <a:lstStyle>
            <a:lvl1pPr marL="0" indent="0">
              <a:spcBef>
                <a:spcPts val="0"/>
              </a:spcBef>
              <a:buFontTx/>
              <a:buNone/>
              <a:defRPr sz="1800" b="1"/>
            </a:lvl1pPr>
            <a:lvl2pPr marL="0" indent="0">
              <a:spcBef>
                <a:spcPts val="0"/>
              </a:spcBef>
              <a:buFontTx/>
              <a:buNone/>
              <a:defRPr sz="1800" b="1"/>
            </a:lvl2pPr>
            <a:lvl3pPr marL="0" indent="0">
              <a:spcBef>
                <a:spcPts val="0"/>
              </a:spcBef>
              <a:buFontTx/>
              <a:buNone/>
              <a:defRPr sz="1800" b="1"/>
            </a:lvl3pPr>
            <a:lvl4pPr marL="0" indent="0">
              <a:spcBef>
                <a:spcPts val="0"/>
              </a:spcBef>
              <a:buFontTx/>
              <a:buNone/>
              <a:defRPr sz="1800" b="1"/>
            </a:lvl4pPr>
            <a:lvl5pPr marL="0" indent="0">
              <a:spcBef>
                <a:spcPts val="0"/>
              </a:spcBef>
              <a:buFontTx/>
              <a:buNone/>
              <a:defRPr sz="1800" b="1"/>
            </a:lvl5pPr>
            <a:lvl6pPr marL="0" indent="0">
              <a:spcBef>
                <a:spcPts val="0"/>
              </a:spcBef>
              <a:buFontTx/>
              <a:buNone/>
              <a:defRPr sz="1800" b="1"/>
            </a:lvl6pPr>
            <a:lvl7pPr marL="0" indent="0">
              <a:spcBef>
                <a:spcPts val="0"/>
              </a:spcBef>
              <a:buFontTx/>
              <a:buNone/>
              <a:defRPr sz="1800" b="1"/>
            </a:lvl7pPr>
            <a:lvl8pPr marL="0" indent="0">
              <a:spcBef>
                <a:spcPts val="0"/>
              </a:spcBef>
              <a:buFontTx/>
              <a:buNone/>
              <a:defRPr sz="1800" b="1"/>
            </a:lvl8pPr>
            <a:lvl9pPr marL="0" indent="0">
              <a:spcBef>
                <a:spcPts val="0"/>
              </a:spcBef>
              <a:buFontTx/>
              <a:buNone/>
              <a:defRPr sz="1800" b="1"/>
            </a:lvl9pPr>
          </a:lstStyle>
          <a:p>
            <a:pPr lvl="0"/>
            <a:r>
              <a:rPr lang="en-US" dirty="0"/>
              <a:t>[Subtitle]</a:t>
            </a:r>
          </a:p>
        </p:txBody>
      </p:sp>
      <p:sp>
        <p:nvSpPr>
          <p:cNvPr id="4" name="Content Placeholder 7"/>
          <p:cNvSpPr>
            <a:spLocks noGrp="1"/>
          </p:cNvSpPr>
          <p:nvPr>
            <p:ph sz="half" idx="2"/>
          </p:nvPr>
        </p:nvSpPr>
        <p:spPr>
          <a:xfrm>
            <a:off x="4370831" y="3931920"/>
            <a:ext cx="3450336" cy="2240280"/>
          </a:xfrm>
        </p:spPr>
        <p:txBody>
          <a:bodyPr/>
          <a:lstStyle>
            <a:lvl1pPr marL="137160" indent="-137160">
              <a:defRPr sz="1500"/>
            </a:lvl1pPr>
            <a:lvl2pPr marL="274320" indent="-137160">
              <a:defRPr sz="1500"/>
            </a:lvl2pPr>
            <a:lvl3pPr marL="411480" indent="-137160">
              <a:defRPr sz="1500"/>
            </a:lvl3pPr>
            <a:lvl4pPr marL="548640" indent="-137160">
              <a:defRPr sz="1500"/>
            </a:lvl4pPr>
            <a:lvl5pPr marL="685800" indent="-137160">
              <a:defRPr sz="1500"/>
            </a:lvl5pPr>
            <a:lvl6pPr marL="822960" indent="-137160">
              <a:defRPr sz="1500"/>
            </a:lvl6pPr>
            <a:lvl7pPr marL="960120" indent="-137160">
              <a:defRPr sz="1500"/>
            </a:lvl7pPr>
            <a:lvl8pPr marL="1097280" indent="-137160">
              <a:defRPr sz="1500"/>
            </a:lvl8pPr>
            <a:lvl9pPr marL="1234440" indent="-137160">
              <a:defRPr sz="15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10" name="Picture Placeholder 8">
            <a:extLst>
              <a:ext uri="{FF2B5EF4-FFF2-40B4-BE49-F238E27FC236}">
                <a16:creationId xmlns:a16="http://schemas.microsoft.com/office/drawing/2014/main" id="{2F1293E6-42E9-E8B5-FFA8-86FB82D4865C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8193023" y="1600200"/>
            <a:ext cx="3450336" cy="1691640"/>
          </a:xfrm>
          <a:solidFill>
            <a:srgbClr val="D5D5D7"/>
          </a:solidFill>
        </p:spPr>
        <p:txBody>
          <a:bodyPr anchor="ctr" anchorCtr="0"/>
          <a:lstStyle>
            <a:lvl1pPr marL="0" indent="0" algn="ctr">
              <a:buFontTx/>
              <a:buNone/>
              <a:defRPr sz="1000">
                <a:solidFill>
                  <a:srgbClr val="221F20"/>
                </a:solidFill>
              </a:defRPr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11" name="Text Placeholder 9">
            <a:extLst>
              <a:ext uri="{FF2B5EF4-FFF2-40B4-BE49-F238E27FC236}">
                <a16:creationId xmlns:a16="http://schemas.microsoft.com/office/drawing/2014/main" id="{1A0087B1-BE04-FAAE-807C-18D539A58557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8193023" y="3520440"/>
            <a:ext cx="3450336" cy="365760"/>
          </a:xfrm>
        </p:spPr>
        <p:txBody>
          <a:bodyPr/>
          <a:lstStyle>
            <a:lvl1pPr marL="0" indent="0">
              <a:spcBef>
                <a:spcPts val="0"/>
              </a:spcBef>
              <a:buFontTx/>
              <a:buNone/>
              <a:defRPr sz="1800" b="1"/>
            </a:lvl1pPr>
            <a:lvl2pPr marL="0" indent="0">
              <a:spcBef>
                <a:spcPts val="0"/>
              </a:spcBef>
              <a:buFontTx/>
              <a:buNone/>
              <a:defRPr sz="1800" b="1"/>
            </a:lvl2pPr>
            <a:lvl3pPr marL="0" indent="0">
              <a:spcBef>
                <a:spcPts val="0"/>
              </a:spcBef>
              <a:buFontTx/>
              <a:buNone/>
              <a:defRPr sz="1800" b="1"/>
            </a:lvl3pPr>
            <a:lvl4pPr marL="0" indent="0">
              <a:spcBef>
                <a:spcPts val="0"/>
              </a:spcBef>
              <a:buFontTx/>
              <a:buNone/>
              <a:defRPr sz="1800" b="1"/>
            </a:lvl4pPr>
            <a:lvl5pPr marL="0" indent="0">
              <a:spcBef>
                <a:spcPts val="0"/>
              </a:spcBef>
              <a:buFontTx/>
              <a:buNone/>
              <a:defRPr sz="1800" b="1"/>
            </a:lvl5pPr>
            <a:lvl6pPr marL="0" indent="0">
              <a:spcBef>
                <a:spcPts val="0"/>
              </a:spcBef>
              <a:buFontTx/>
              <a:buNone/>
              <a:defRPr sz="1800" b="1"/>
            </a:lvl6pPr>
            <a:lvl7pPr marL="0" indent="0">
              <a:spcBef>
                <a:spcPts val="0"/>
              </a:spcBef>
              <a:buFontTx/>
              <a:buNone/>
              <a:defRPr sz="1800" b="1"/>
            </a:lvl7pPr>
            <a:lvl8pPr marL="0" indent="0">
              <a:spcBef>
                <a:spcPts val="0"/>
              </a:spcBef>
              <a:buFontTx/>
              <a:buNone/>
              <a:defRPr sz="1800" b="1"/>
            </a:lvl8pPr>
            <a:lvl9pPr marL="0" indent="0">
              <a:spcBef>
                <a:spcPts val="0"/>
              </a:spcBef>
              <a:buFontTx/>
              <a:buNone/>
              <a:defRPr sz="1800" b="1"/>
            </a:lvl9pPr>
          </a:lstStyle>
          <a:p>
            <a:pPr lvl="0"/>
            <a:r>
              <a:rPr lang="en-US" dirty="0"/>
              <a:t>[Subtitle]</a:t>
            </a:r>
          </a:p>
        </p:txBody>
      </p:sp>
      <p:sp>
        <p:nvSpPr>
          <p:cNvPr id="12" name="Content Placeholder 10">
            <a:extLst>
              <a:ext uri="{FF2B5EF4-FFF2-40B4-BE49-F238E27FC236}">
                <a16:creationId xmlns:a16="http://schemas.microsoft.com/office/drawing/2014/main" id="{9A4D43E8-8B9E-0180-3592-10B667D09516}"/>
              </a:ext>
            </a:extLst>
          </p:cNvPr>
          <p:cNvSpPr>
            <a:spLocks noGrp="1"/>
          </p:cNvSpPr>
          <p:nvPr>
            <p:ph sz="half" idx="17"/>
          </p:nvPr>
        </p:nvSpPr>
        <p:spPr>
          <a:xfrm>
            <a:off x="8193023" y="3931920"/>
            <a:ext cx="3450336" cy="2240280"/>
          </a:xfrm>
        </p:spPr>
        <p:txBody>
          <a:bodyPr/>
          <a:lstStyle>
            <a:lvl1pPr marL="137160" indent="-137160">
              <a:defRPr sz="1500"/>
            </a:lvl1pPr>
            <a:lvl2pPr marL="274320" indent="-137160">
              <a:defRPr sz="1500"/>
            </a:lvl2pPr>
            <a:lvl3pPr marL="411480" indent="-137160">
              <a:defRPr sz="1500"/>
            </a:lvl3pPr>
            <a:lvl4pPr marL="548640" indent="-137160">
              <a:defRPr sz="1500"/>
            </a:lvl4pPr>
            <a:lvl5pPr marL="685800" indent="-137160">
              <a:defRPr sz="1500"/>
            </a:lvl5pPr>
            <a:lvl6pPr marL="822960" indent="-137160">
              <a:defRPr sz="1500"/>
            </a:lvl6pPr>
            <a:lvl7pPr marL="960120" indent="-137160">
              <a:defRPr sz="1500"/>
            </a:lvl7pPr>
            <a:lvl8pPr marL="1097280" indent="-137160">
              <a:defRPr sz="1500"/>
            </a:lvl8pPr>
            <a:lvl9pPr marL="1234440" indent="-137160">
              <a:defRPr sz="15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13" name="Date Placeholder 12">
            <a:extLst>
              <a:ext uri="{FF2B5EF4-FFF2-40B4-BE49-F238E27FC236}">
                <a16:creationId xmlns:a16="http://schemas.microsoft.com/office/drawing/2014/main" id="{BCC41EC7-A74C-7FAC-CAAF-B45134A90C1F}"/>
              </a:ext>
            </a:extLst>
          </p:cNvPr>
          <p:cNvSpPr>
            <a:spLocks noGrp="1"/>
          </p:cNvSpPr>
          <p:nvPr>
            <p:ph type="dt" sz="half" idx="18"/>
          </p:nvPr>
        </p:nvSpPr>
        <p:spPr/>
        <p:txBody>
          <a:bodyPr/>
          <a:lstStyle/>
          <a:p>
            <a:fld id="{98A19125-94A7-4474-858C-FD9C4ABE9DDA}" type="datetime3">
              <a:rPr lang="en-US" smtClean="0"/>
              <a:t>24 November 2023</a:t>
            </a:fld>
            <a:endParaRPr lang="en-US" dirty="0"/>
          </a:p>
        </p:txBody>
      </p:sp>
      <p:sp>
        <p:nvSpPr>
          <p:cNvPr id="14" name="Slide Number Placeholder 13">
            <a:extLst>
              <a:ext uri="{FF2B5EF4-FFF2-40B4-BE49-F238E27FC236}">
                <a16:creationId xmlns:a16="http://schemas.microsoft.com/office/drawing/2014/main" id="{0DCE38A9-CABF-9588-DDD8-93DD198F7EC2}"/>
              </a:ext>
            </a:extLst>
          </p:cNvPr>
          <p:cNvSpPr>
            <a:spLocks noGrp="1"/>
          </p:cNvSpPr>
          <p:nvPr>
            <p:ph type="sldNum" sz="quarter" idx="19"/>
          </p:nvPr>
        </p:nvSpPr>
        <p:spPr/>
        <p:txBody>
          <a:bodyPr/>
          <a:lstStyle/>
          <a:p>
            <a:fld id="{64E5BE4B-2FBF-4174-9E62-85FAD1CB43A6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98397949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008" userDrawn="1">
          <p15:clr>
            <a:srgbClr val="A4A3A4"/>
          </p15:clr>
        </p15:guide>
        <p15:guide id="2" orient="horz" pos="2218" userDrawn="1">
          <p15:clr>
            <a:srgbClr val="A4A3A4"/>
          </p15:clr>
        </p15:guide>
        <p15:guide id="3" orient="horz" pos="3888" userDrawn="1">
          <p15:clr>
            <a:srgbClr val="A4A3A4"/>
          </p15:clr>
        </p15:guide>
        <p15:guide id="4" orient="horz" pos="2074" userDrawn="1">
          <p15:clr>
            <a:srgbClr val="A4A3A4"/>
          </p15:clr>
        </p15:guide>
      </p15:sldGuideLst>
    </p:ext>
  </p:extLst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and 4 Imag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C17D0BA3-CE88-4FFE-E80D-CD039190BDDD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en-US" dirty="0"/>
              <a:t>[Slide title]</a:t>
            </a:r>
          </a:p>
        </p:txBody>
      </p:sp>
      <p:sp>
        <p:nvSpPr>
          <p:cNvPr id="2" name="Picture Placeholder 2">
            <a:extLst>
              <a:ext uri="{FF2B5EF4-FFF2-40B4-BE49-F238E27FC236}">
                <a16:creationId xmlns:a16="http://schemas.microsoft.com/office/drawing/2014/main" id="{E4C4A4C8-609A-5582-34D3-DD47E15FD269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548641" y="1600200"/>
            <a:ext cx="2499359" cy="1234440"/>
          </a:xfrm>
          <a:solidFill>
            <a:srgbClr val="D5D5D7"/>
          </a:solidFill>
        </p:spPr>
        <p:txBody>
          <a:bodyPr anchor="ctr" anchorCtr="0"/>
          <a:lstStyle>
            <a:lvl1pPr marL="0" indent="0" algn="ctr">
              <a:buFontTx/>
              <a:buNone/>
              <a:defRPr sz="1000">
                <a:solidFill>
                  <a:srgbClr val="221F20"/>
                </a:solidFill>
              </a:defRPr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8" name="Text Placeholder 3">
            <a:extLst>
              <a:ext uri="{FF2B5EF4-FFF2-40B4-BE49-F238E27FC236}">
                <a16:creationId xmlns:a16="http://schemas.microsoft.com/office/drawing/2014/main" id="{AE500155-914F-3AB3-C892-09CE75C54487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548639" y="3063240"/>
            <a:ext cx="2499359" cy="365760"/>
          </a:xfrm>
        </p:spPr>
        <p:txBody>
          <a:bodyPr/>
          <a:lstStyle>
            <a:lvl1pPr marL="0" indent="0">
              <a:spcBef>
                <a:spcPts val="0"/>
              </a:spcBef>
              <a:buFontTx/>
              <a:buNone/>
              <a:defRPr sz="1600" b="1"/>
            </a:lvl1pPr>
            <a:lvl2pPr marL="0" indent="0">
              <a:spcBef>
                <a:spcPts val="0"/>
              </a:spcBef>
              <a:buFontTx/>
              <a:buNone/>
              <a:defRPr sz="1600" b="1"/>
            </a:lvl2pPr>
            <a:lvl3pPr marL="0" indent="0">
              <a:spcBef>
                <a:spcPts val="0"/>
              </a:spcBef>
              <a:buFontTx/>
              <a:buNone/>
              <a:defRPr sz="1600" b="1"/>
            </a:lvl3pPr>
            <a:lvl4pPr marL="0" indent="0">
              <a:spcBef>
                <a:spcPts val="0"/>
              </a:spcBef>
              <a:buFontTx/>
              <a:buNone/>
              <a:defRPr sz="1600" b="1"/>
            </a:lvl4pPr>
            <a:lvl5pPr marL="0" indent="0">
              <a:spcBef>
                <a:spcPts val="0"/>
              </a:spcBef>
              <a:buFontTx/>
              <a:buNone/>
              <a:defRPr sz="1600" b="1"/>
            </a:lvl5pPr>
            <a:lvl6pPr marL="0" indent="0">
              <a:spcBef>
                <a:spcPts val="0"/>
              </a:spcBef>
              <a:buFontTx/>
              <a:buNone/>
              <a:defRPr sz="1600" b="1"/>
            </a:lvl6pPr>
            <a:lvl7pPr marL="0" indent="0">
              <a:spcBef>
                <a:spcPts val="0"/>
              </a:spcBef>
              <a:buFontTx/>
              <a:buNone/>
              <a:defRPr sz="1600" b="1"/>
            </a:lvl7pPr>
            <a:lvl8pPr marL="0" indent="0">
              <a:spcBef>
                <a:spcPts val="0"/>
              </a:spcBef>
              <a:buFontTx/>
              <a:buNone/>
              <a:defRPr sz="1600" b="1"/>
            </a:lvl8pPr>
            <a:lvl9pPr marL="0" indent="0">
              <a:spcBef>
                <a:spcPts val="0"/>
              </a:spcBef>
              <a:buFontTx/>
              <a:buNone/>
              <a:defRPr sz="1600" b="1"/>
            </a:lvl9pPr>
          </a:lstStyle>
          <a:p>
            <a:pPr lvl="0"/>
            <a:r>
              <a:rPr lang="en-US" dirty="0"/>
              <a:t>[Subtitle]</a:t>
            </a:r>
          </a:p>
        </p:txBody>
      </p:sp>
      <p:sp>
        <p:nvSpPr>
          <p:cNvPr id="3" name="Content Placeholder 4"/>
          <p:cNvSpPr>
            <a:spLocks noGrp="1"/>
          </p:cNvSpPr>
          <p:nvPr>
            <p:ph sz="half" idx="1"/>
          </p:nvPr>
        </p:nvSpPr>
        <p:spPr>
          <a:xfrm>
            <a:off x="548641" y="3474720"/>
            <a:ext cx="2499359" cy="2697480"/>
          </a:xfrm>
        </p:spPr>
        <p:txBody>
          <a:bodyPr/>
          <a:lstStyle>
            <a:lvl1pPr marL="137160" indent="-137160">
              <a:defRPr sz="1300"/>
            </a:lvl1pPr>
            <a:lvl2pPr marL="274320" indent="-137160">
              <a:defRPr sz="1300"/>
            </a:lvl2pPr>
            <a:lvl3pPr marL="411480" indent="-137160">
              <a:defRPr sz="1300"/>
            </a:lvl3pPr>
            <a:lvl4pPr marL="548640" indent="-137160">
              <a:defRPr sz="1300"/>
            </a:lvl4pPr>
            <a:lvl5pPr marL="685800" indent="-137160">
              <a:defRPr sz="1300"/>
            </a:lvl5pPr>
            <a:lvl6pPr marL="822960" indent="-137160">
              <a:defRPr sz="1300"/>
            </a:lvl6pPr>
            <a:lvl7pPr marL="960120" indent="-137160">
              <a:defRPr sz="1300"/>
            </a:lvl7pPr>
            <a:lvl8pPr marL="1097280" indent="-137160">
              <a:defRPr sz="1300"/>
            </a:lvl8pPr>
            <a:lvl9pPr marL="1234440" indent="-137160">
              <a:defRPr sz="13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6" name="Picture Placeholder 5">
            <a:extLst>
              <a:ext uri="{FF2B5EF4-FFF2-40B4-BE49-F238E27FC236}">
                <a16:creationId xmlns:a16="http://schemas.microsoft.com/office/drawing/2014/main" id="{FC3A5FBE-3D66-4376-9A16-FE11155BA55E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3428805" y="1600200"/>
            <a:ext cx="2499359" cy="1234440"/>
          </a:xfrm>
          <a:solidFill>
            <a:srgbClr val="D5D5D7"/>
          </a:solidFill>
        </p:spPr>
        <p:txBody>
          <a:bodyPr anchor="ctr" anchorCtr="0"/>
          <a:lstStyle>
            <a:lvl1pPr marL="0" indent="0" algn="ctr">
              <a:buFontTx/>
              <a:buNone/>
              <a:defRPr sz="1000">
                <a:solidFill>
                  <a:srgbClr val="221F20"/>
                </a:solidFill>
              </a:defRPr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9" name="Text Placeholder 6">
            <a:extLst>
              <a:ext uri="{FF2B5EF4-FFF2-40B4-BE49-F238E27FC236}">
                <a16:creationId xmlns:a16="http://schemas.microsoft.com/office/drawing/2014/main" id="{CD5289C6-6376-08BD-CF12-DE93A92EFB78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3428805" y="3063240"/>
            <a:ext cx="2499359" cy="365760"/>
          </a:xfrm>
        </p:spPr>
        <p:txBody>
          <a:bodyPr/>
          <a:lstStyle>
            <a:lvl1pPr marL="0" indent="0">
              <a:spcBef>
                <a:spcPts val="0"/>
              </a:spcBef>
              <a:buFontTx/>
              <a:buNone/>
              <a:defRPr sz="1600" b="1"/>
            </a:lvl1pPr>
            <a:lvl2pPr marL="0" indent="0">
              <a:spcBef>
                <a:spcPts val="0"/>
              </a:spcBef>
              <a:buFontTx/>
              <a:buNone/>
              <a:defRPr sz="1600" b="1"/>
            </a:lvl2pPr>
            <a:lvl3pPr marL="0" indent="0">
              <a:spcBef>
                <a:spcPts val="0"/>
              </a:spcBef>
              <a:buFontTx/>
              <a:buNone/>
              <a:defRPr sz="1600" b="1"/>
            </a:lvl3pPr>
            <a:lvl4pPr marL="0" indent="0">
              <a:spcBef>
                <a:spcPts val="0"/>
              </a:spcBef>
              <a:buFontTx/>
              <a:buNone/>
              <a:defRPr sz="1600" b="1"/>
            </a:lvl4pPr>
            <a:lvl5pPr marL="0" indent="0">
              <a:spcBef>
                <a:spcPts val="0"/>
              </a:spcBef>
              <a:buFontTx/>
              <a:buNone/>
              <a:defRPr sz="1600" b="1"/>
            </a:lvl5pPr>
            <a:lvl6pPr marL="0" indent="0">
              <a:spcBef>
                <a:spcPts val="0"/>
              </a:spcBef>
              <a:buFontTx/>
              <a:buNone/>
              <a:defRPr sz="1600" b="1"/>
            </a:lvl6pPr>
            <a:lvl7pPr marL="0" indent="0">
              <a:spcBef>
                <a:spcPts val="0"/>
              </a:spcBef>
              <a:buFontTx/>
              <a:buNone/>
              <a:defRPr sz="1600" b="1"/>
            </a:lvl7pPr>
            <a:lvl8pPr marL="0" indent="0">
              <a:spcBef>
                <a:spcPts val="0"/>
              </a:spcBef>
              <a:buFontTx/>
              <a:buNone/>
              <a:defRPr sz="1600" b="1"/>
            </a:lvl8pPr>
            <a:lvl9pPr marL="0" indent="0">
              <a:spcBef>
                <a:spcPts val="0"/>
              </a:spcBef>
              <a:buFontTx/>
              <a:buNone/>
              <a:defRPr sz="1600" b="1"/>
            </a:lvl9pPr>
          </a:lstStyle>
          <a:p>
            <a:pPr lvl="0"/>
            <a:r>
              <a:rPr lang="en-US" dirty="0"/>
              <a:t>[Subtitle]</a:t>
            </a:r>
          </a:p>
        </p:txBody>
      </p:sp>
      <p:sp>
        <p:nvSpPr>
          <p:cNvPr id="4" name="Content Placeholder 7"/>
          <p:cNvSpPr>
            <a:spLocks noGrp="1"/>
          </p:cNvSpPr>
          <p:nvPr>
            <p:ph sz="half" idx="2"/>
          </p:nvPr>
        </p:nvSpPr>
        <p:spPr>
          <a:xfrm>
            <a:off x="3428805" y="3474720"/>
            <a:ext cx="2499359" cy="2697480"/>
          </a:xfrm>
        </p:spPr>
        <p:txBody>
          <a:bodyPr/>
          <a:lstStyle>
            <a:lvl1pPr marL="137160" indent="-137160">
              <a:defRPr sz="1300"/>
            </a:lvl1pPr>
            <a:lvl2pPr marL="274320" indent="-137160">
              <a:defRPr sz="1300"/>
            </a:lvl2pPr>
            <a:lvl3pPr marL="411480" indent="-137160">
              <a:defRPr sz="1300"/>
            </a:lvl3pPr>
            <a:lvl4pPr marL="548640" indent="-137160">
              <a:defRPr sz="1300"/>
            </a:lvl4pPr>
            <a:lvl5pPr marL="685800" indent="-137160">
              <a:defRPr sz="1300"/>
            </a:lvl5pPr>
            <a:lvl6pPr marL="822960" indent="-137160">
              <a:defRPr sz="1300"/>
            </a:lvl6pPr>
            <a:lvl7pPr marL="960120" indent="-137160">
              <a:defRPr sz="1300"/>
            </a:lvl7pPr>
            <a:lvl8pPr marL="1097280" indent="-137160">
              <a:defRPr sz="1300"/>
            </a:lvl8pPr>
            <a:lvl9pPr marL="1234440" indent="-137160">
              <a:defRPr sz="13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10" name="Picture Placeholder 8">
            <a:extLst>
              <a:ext uri="{FF2B5EF4-FFF2-40B4-BE49-F238E27FC236}">
                <a16:creationId xmlns:a16="http://schemas.microsoft.com/office/drawing/2014/main" id="{2F1293E6-42E9-E8B5-FFA8-86FB82D4865C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6263841" y="1600200"/>
            <a:ext cx="2499359" cy="1234440"/>
          </a:xfrm>
          <a:solidFill>
            <a:srgbClr val="D5D5D7"/>
          </a:solidFill>
        </p:spPr>
        <p:txBody>
          <a:bodyPr anchor="ctr" anchorCtr="0"/>
          <a:lstStyle>
            <a:lvl1pPr marL="0" indent="0" algn="ctr">
              <a:buFontTx/>
              <a:buNone/>
              <a:defRPr sz="1000">
                <a:solidFill>
                  <a:srgbClr val="221F20"/>
                </a:solidFill>
              </a:defRPr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11" name="Text Placeholder 9">
            <a:extLst>
              <a:ext uri="{FF2B5EF4-FFF2-40B4-BE49-F238E27FC236}">
                <a16:creationId xmlns:a16="http://schemas.microsoft.com/office/drawing/2014/main" id="{1A0087B1-BE04-FAAE-807C-18D539A58557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6263841" y="3063240"/>
            <a:ext cx="2499359" cy="365760"/>
          </a:xfrm>
        </p:spPr>
        <p:txBody>
          <a:bodyPr/>
          <a:lstStyle>
            <a:lvl1pPr marL="0" indent="0">
              <a:spcBef>
                <a:spcPts val="0"/>
              </a:spcBef>
              <a:buFontTx/>
              <a:buNone/>
              <a:defRPr sz="1600" b="1"/>
            </a:lvl1pPr>
            <a:lvl2pPr marL="0" indent="0">
              <a:spcBef>
                <a:spcPts val="0"/>
              </a:spcBef>
              <a:buFontTx/>
              <a:buNone/>
              <a:defRPr sz="1600" b="1"/>
            </a:lvl2pPr>
            <a:lvl3pPr marL="0" indent="0">
              <a:spcBef>
                <a:spcPts val="0"/>
              </a:spcBef>
              <a:buFontTx/>
              <a:buNone/>
              <a:defRPr sz="1600" b="1"/>
            </a:lvl3pPr>
            <a:lvl4pPr marL="0" indent="0">
              <a:spcBef>
                <a:spcPts val="0"/>
              </a:spcBef>
              <a:buFontTx/>
              <a:buNone/>
              <a:defRPr sz="1600" b="1"/>
            </a:lvl4pPr>
            <a:lvl5pPr marL="0" indent="0">
              <a:spcBef>
                <a:spcPts val="0"/>
              </a:spcBef>
              <a:buFontTx/>
              <a:buNone/>
              <a:defRPr sz="1600" b="1"/>
            </a:lvl5pPr>
            <a:lvl6pPr marL="0" indent="0">
              <a:spcBef>
                <a:spcPts val="0"/>
              </a:spcBef>
              <a:buFontTx/>
              <a:buNone/>
              <a:defRPr sz="1600" b="1"/>
            </a:lvl6pPr>
            <a:lvl7pPr marL="0" indent="0">
              <a:spcBef>
                <a:spcPts val="0"/>
              </a:spcBef>
              <a:buFontTx/>
              <a:buNone/>
              <a:defRPr sz="1600" b="1"/>
            </a:lvl7pPr>
            <a:lvl8pPr marL="0" indent="0">
              <a:spcBef>
                <a:spcPts val="0"/>
              </a:spcBef>
              <a:buFontTx/>
              <a:buNone/>
              <a:defRPr sz="1600" b="1"/>
            </a:lvl8pPr>
            <a:lvl9pPr marL="0" indent="0">
              <a:spcBef>
                <a:spcPts val="0"/>
              </a:spcBef>
              <a:buFontTx/>
              <a:buNone/>
              <a:defRPr sz="1600" b="1"/>
            </a:lvl9pPr>
          </a:lstStyle>
          <a:p>
            <a:pPr lvl="0"/>
            <a:r>
              <a:rPr lang="en-US" dirty="0"/>
              <a:t>[Subtitle]</a:t>
            </a:r>
          </a:p>
        </p:txBody>
      </p:sp>
      <p:sp>
        <p:nvSpPr>
          <p:cNvPr id="12" name="Content Placeholder 10">
            <a:extLst>
              <a:ext uri="{FF2B5EF4-FFF2-40B4-BE49-F238E27FC236}">
                <a16:creationId xmlns:a16="http://schemas.microsoft.com/office/drawing/2014/main" id="{9A4D43E8-8B9E-0180-3592-10B667D09516}"/>
              </a:ext>
            </a:extLst>
          </p:cNvPr>
          <p:cNvSpPr>
            <a:spLocks noGrp="1"/>
          </p:cNvSpPr>
          <p:nvPr>
            <p:ph sz="half" idx="17"/>
          </p:nvPr>
        </p:nvSpPr>
        <p:spPr>
          <a:xfrm>
            <a:off x="6263841" y="3474720"/>
            <a:ext cx="2499359" cy="2697480"/>
          </a:xfrm>
        </p:spPr>
        <p:txBody>
          <a:bodyPr/>
          <a:lstStyle>
            <a:lvl1pPr marL="137160" indent="-137160">
              <a:defRPr sz="1300"/>
            </a:lvl1pPr>
            <a:lvl2pPr marL="274320" indent="-137160">
              <a:defRPr sz="1300"/>
            </a:lvl2pPr>
            <a:lvl3pPr marL="411480" indent="-137160">
              <a:defRPr sz="1300"/>
            </a:lvl3pPr>
            <a:lvl4pPr marL="548640" indent="-137160">
              <a:defRPr sz="1300"/>
            </a:lvl4pPr>
            <a:lvl5pPr marL="685800" indent="-137160">
              <a:defRPr sz="1300"/>
            </a:lvl5pPr>
            <a:lvl6pPr marL="822960" indent="-137160">
              <a:defRPr sz="1300"/>
            </a:lvl6pPr>
            <a:lvl7pPr marL="960120" indent="-137160">
              <a:defRPr sz="1300"/>
            </a:lvl7pPr>
            <a:lvl8pPr marL="1097280" indent="-137160">
              <a:defRPr sz="1300"/>
            </a:lvl8pPr>
            <a:lvl9pPr marL="1234440" indent="-137160">
              <a:defRPr sz="13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13" name="Picture Placeholder 11">
            <a:extLst>
              <a:ext uri="{FF2B5EF4-FFF2-40B4-BE49-F238E27FC236}">
                <a16:creationId xmlns:a16="http://schemas.microsoft.com/office/drawing/2014/main" id="{D206E8B5-48CF-3920-10E8-5C214FEE93B1}"/>
              </a:ext>
            </a:extLst>
          </p:cNvPr>
          <p:cNvSpPr>
            <a:spLocks noGrp="1"/>
          </p:cNvSpPr>
          <p:nvPr>
            <p:ph type="pic" sz="quarter" idx="19"/>
          </p:nvPr>
        </p:nvSpPr>
        <p:spPr>
          <a:xfrm>
            <a:off x="9144001" y="1600200"/>
            <a:ext cx="2499359" cy="1234440"/>
          </a:xfrm>
          <a:solidFill>
            <a:srgbClr val="D5D5D7"/>
          </a:solidFill>
        </p:spPr>
        <p:txBody>
          <a:bodyPr anchor="ctr" anchorCtr="0"/>
          <a:lstStyle>
            <a:lvl1pPr marL="0" indent="0" algn="ctr">
              <a:buFontTx/>
              <a:buNone/>
              <a:defRPr sz="1000">
                <a:solidFill>
                  <a:srgbClr val="221F20"/>
                </a:solidFill>
              </a:defRPr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14" name="Text Placeholder 12">
            <a:extLst>
              <a:ext uri="{FF2B5EF4-FFF2-40B4-BE49-F238E27FC236}">
                <a16:creationId xmlns:a16="http://schemas.microsoft.com/office/drawing/2014/main" id="{30A8711B-6FCD-CC40-76D9-6F2EED66A6EF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9144001" y="3063240"/>
            <a:ext cx="2499359" cy="365760"/>
          </a:xfrm>
        </p:spPr>
        <p:txBody>
          <a:bodyPr/>
          <a:lstStyle>
            <a:lvl1pPr marL="0" indent="0">
              <a:spcBef>
                <a:spcPts val="0"/>
              </a:spcBef>
              <a:buFontTx/>
              <a:buNone/>
              <a:defRPr sz="1600" b="1"/>
            </a:lvl1pPr>
            <a:lvl2pPr marL="0" indent="0">
              <a:spcBef>
                <a:spcPts val="0"/>
              </a:spcBef>
              <a:buFontTx/>
              <a:buNone/>
              <a:defRPr sz="1600" b="1"/>
            </a:lvl2pPr>
            <a:lvl3pPr marL="0" indent="0">
              <a:spcBef>
                <a:spcPts val="0"/>
              </a:spcBef>
              <a:buFontTx/>
              <a:buNone/>
              <a:defRPr sz="1600" b="1"/>
            </a:lvl3pPr>
            <a:lvl4pPr marL="0" indent="0">
              <a:spcBef>
                <a:spcPts val="0"/>
              </a:spcBef>
              <a:buFontTx/>
              <a:buNone/>
              <a:defRPr sz="1600" b="1"/>
            </a:lvl4pPr>
            <a:lvl5pPr marL="0" indent="0">
              <a:spcBef>
                <a:spcPts val="0"/>
              </a:spcBef>
              <a:buFontTx/>
              <a:buNone/>
              <a:defRPr sz="1600" b="1"/>
            </a:lvl5pPr>
            <a:lvl6pPr marL="0" indent="0">
              <a:spcBef>
                <a:spcPts val="0"/>
              </a:spcBef>
              <a:buFontTx/>
              <a:buNone/>
              <a:defRPr sz="1600" b="1"/>
            </a:lvl6pPr>
            <a:lvl7pPr marL="0" indent="0">
              <a:spcBef>
                <a:spcPts val="0"/>
              </a:spcBef>
              <a:buFontTx/>
              <a:buNone/>
              <a:defRPr sz="1600" b="1"/>
            </a:lvl7pPr>
            <a:lvl8pPr marL="0" indent="0">
              <a:spcBef>
                <a:spcPts val="0"/>
              </a:spcBef>
              <a:buFontTx/>
              <a:buNone/>
              <a:defRPr sz="1600" b="1"/>
            </a:lvl8pPr>
            <a:lvl9pPr marL="0" indent="0">
              <a:spcBef>
                <a:spcPts val="0"/>
              </a:spcBef>
              <a:buFontTx/>
              <a:buNone/>
              <a:defRPr sz="1600" b="1"/>
            </a:lvl9pPr>
          </a:lstStyle>
          <a:p>
            <a:pPr lvl="0"/>
            <a:r>
              <a:rPr lang="en-US" dirty="0"/>
              <a:t>[Subtitle]</a:t>
            </a:r>
          </a:p>
        </p:txBody>
      </p:sp>
      <p:sp>
        <p:nvSpPr>
          <p:cNvPr id="15" name="Content Placeholder 13">
            <a:extLst>
              <a:ext uri="{FF2B5EF4-FFF2-40B4-BE49-F238E27FC236}">
                <a16:creationId xmlns:a16="http://schemas.microsoft.com/office/drawing/2014/main" id="{ABA13BFB-DABC-41BC-F712-51774CC8BA1C}"/>
              </a:ext>
            </a:extLst>
          </p:cNvPr>
          <p:cNvSpPr>
            <a:spLocks noGrp="1"/>
          </p:cNvSpPr>
          <p:nvPr>
            <p:ph sz="half" idx="21"/>
          </p:nvPr>
        </p:nvSpPr>
        <p:spPr>
          <a:xfrm>
            <a:off x="9144001" y="3474720"/>
            <a:ext cx="2499359" cy="2697480"/>
          </a:xfrm>
        </p:spPr>
        <p:txBody>
          <a:bodyPr/>
          <a:lstStyle>
            <a:lvl1pPr marL="137160" indent="-137160">
              <a:defRPr sz="1300"/>
            </a:lvl1pPr>
            <a:lvl2pPr marL="274320" indent="-137160">
              <a:defRPr sz="1300"/>
            </a:lvl2pPr>
            <a:lvl3pPr marL="411480" indent="-137160">
              <a:defRPr sz="1300"/>
            </a:lvl3pPr>
            <a:lvl4pPr marL="548640" indent="-137160">
              <a:defRPr sz="1300"/>
            </a:lvl4pPr>
            <a:lvl5pPr marL="685800" indent="-137160">
              <a:defRPr sz="1300"/>
            </a:lvl5pPr>
            <a:lvl6pPr marL="822960" indent="-137160">
              <a:defRPr sz="1300"/>
            </a:lvl6pPr>
            <a:lvl7pPr marL="960120" indent="-137160">
              <a:defRPr sz="1300"/>
            </a:lvl7pPr>
            <a:lvl8pPr marL="1097280" indent="-137160">
              <a:defRPr sz="1300"/>
            </a:lvl8pPr>
            <a:lvl9pPr marL="1234440" indent="-137160">
              <a:defRPr sz="13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16" name="Date Placeholder 15">
            <a:extLst>
              <a:ext uri="{FF2B5EF4-FFF2-40B4-BE49-F238E27FC236}">
                <a16:creationId xmlns:a16="http://schemas.microsoft.com/office/drawing/2014/main" id="{6FA3AB29-95C5-BB81-8596-7248603E0DBA}"/>
              </a:ext>
            </a:extLst>
          </p:cNvPr>
          <p:cNvSpPr>
            <a:spLocks noGrp="1"/>
          </p:cNvSpPr>
          <p:nvPr>
            <p:ph type="dt" sz="half" idx="22"/>
          </p:nvPr>
        </p:nvSpPr>
        <p:spPr/>
        <p:txBody>
          <a:bodyPr/>
          <a:lstStyle/>
          <a:p>
            <a:fld id="{3BA0343D-C8D8-43CE-BB79-50DEA219DB07}" type="datetime3">
              <a:rPr lang="en-US" smtClean="0"/>
              <a:t>24 November 2023</a:t>
            </a:fld>
            <a:endParaRPr lang="en-US" dirty="0"/>
          </a:p>
        </p:txBody>
      </p:sp>
      <p:sp>
        <p:nvSpPr>
          <p:cNvPr id="17" name="Slide Number Placeholder 16">
            <a:extLst>
              <a:ext uri="{FF2B5EF4-FFF2-40B4-BE49-F238E27FC236}">
                <a16:creationId xmlns:a16="http://schemas.microsoft.com/office/drawing/2014/main" id="{F8249F74-522A-F15A-97B8-27047D5DEDAE}"/>
              </a:ext>
            </a:extLst>
          </p:cNvPr>
          <p:cNvSpPr>
            <a:spLocks noGrp="1"/>
          </p:cNvSpPr>
          <p:nvPr>
            <p:ph type="sldNum" sz="quarter" idx="23"/>
          </p:nvPr>
        </p:nvSpPr>
        <p:spPr/>
        <p:txBody>
          <a:bodyPr/>
          <a:lstStyle/>
          <a:p>
            <a:fld id="{64E5BE4B-2FBF-4174-9E62-85FAD1CB43A6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63828418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008" userDrawn="1">
          <p15:clr>
            <a:srgbClr val="A4A3A4"/>
          </p15:clr>
        </p15:guide>
        <p15:guide id="2" orient="horz" pos="1786" userDrawn="1">
          <p15:clr>
            <a:srgbClr val="A4A3A4"/>
          </p15:clr>
        </p15:guide>
        <p15:guide id="3" orient="horz" pos="3888" userDrawn="1">
          <p15:clr>
            <a:srgbClr val="A4A3A4"/>
          </p15:clr>
        </p15:guide>
        <p15:guide id="4" orient="horz" pos="1930" userDrawn="1">
          <p15:clr>
            <a:srgbClr val="A4A3A4"/>
          </p15:clr>
        </p15:guide>
      </p15:sldGuideLst>
    </p:ext>
  </p:extLst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Section Header">
    <p:bg>
      <p:bgPr>
        <a:solidFill>
          <a:srgbClr val="221F2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548640" y="411481"/>
            <a:ext cx="8231293" cy="1189037"/>
          </a:xfrm>
        </p:spPr>
        <p:txBody>
          <a:bodyPr anchor="t" anchorCtr="0"/>
          <a:lstStyle>
            <a:lvl1pPr>
              <a:lnSpc>
                <a:spcPct val="80000"/>
              </a:lnSpc>
              <a:defRPr sz="4000" spc="-100" baseline="0">
                <a:solidFill>
                  <a:schemeClr val="tx2"/>
                </a:solidFill>
              </a:defRPr>
            </a:lvl1pPr>
          </a:lstStyle>
          <a:p>
            <a:r>
              <a:rPr lang="en-US" dirty="0"/>
              <a:t>[Section title]</a:t>
            </a:r>
          </a:p>
        </p:txBody>
      </p:sp>
      <p:sp>
        <p:nvSpPr>
          <p:cNvPr id="9" name="Text Placeholder 2">
            <a:extLst>
              <a:ext uri="{FF2B5EF4-FFF2-40B4-BE49-F238E27FC236}">
                <a16:creationId xmlns:a16="http://schemas.microsoft.com/office/drawing/2014/main" id="{B62121C3-FD56-A9B2-1088-141E0BDB4C18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548640" y="2148840"/>
            <a:ext cx="6795135" cy="4023360"/>
          </a:xfrm>
        </p:spPr>
        <p:txBody>
          <a:bodyPr/>
          <a:lstStyle>
            <a:lvl1pPr marL="0" indent="0">
              <a:spcBef>
                <a:spcPts val="0"/>
              </a:spcBef>
              <a:buFontTx/>
              <a:buNone/>
              <a:defRPr sz="2800"/>
            </a:lvl1pPr>
            <a:lvl2pPr marL="182880" indent="-182880">
              <a:spcBef>
                <a:spcPts val="1000"/>
              </a:spcBef>
              <a:buFont typeface="Arial" panose="020B0604020202020204" pitchFamily="34" charset="0"/>
              <a:buChar char="▪"/>
              <a:defRPr/>
            </a:lvl2pPr>
            <a:lvl3pPr marL="365760">
              <a:defRPr/>
            </a:lvl3pPr>
            <a:lvl4pPr marL="548640">
              <a:defRPr/>
            </a:lvl4pPr>
            <a:lvl5pPr marL="731520">
              <a:defRPr/>
            </a:lvl5pPr>
            <a:lvl6pPr marL="914400">
              <a:defRPr/>
            </a:lvl6pPr>
            <a:lvl7pPr marL="1097280">
              <a:defRPr/>
            </a:lvl7pPr>
            <a:lvl8pPr marL="1280160">
              <a:defRPr/>
            </a:lvl8pPr>
            <a:lvl9pPr marL="1463040">
              <a:defRPr/>
            </a:lvl9pPr>
          </a:lstStyle>
          <a:p>
            <a:pPr lvl="0"/>
            <a:r>
              <a:rPr lang="en-US" dirty="0"/>
              <a:t>[Optional section subtitle]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  <a:p>
            <a:pPr lvl="5"/>
            <a:r>
              <a:rPr lang="en-US" dirty="0"/>
              <a:t>Sixth level</a:t>
            </a:r>
          </a:p>
          <a:p>
            <a:pPr lvl="6"/>
            <a:r>
              <a:rPr lang="en-US" dirty="0"/>
              <a:t>Seventh level</a:t>
            </a:r>
          </a:p>
          <a:p>
            <a:pPr lvl="7"/>
            <a:r>
              <a:rPr lang="en-US" dirty="0"/>
              <a:t>Eighth level</a:t>
            </a:r>
          </a:p>
          <a:p>
            <a:pPr lvl="8"/>
            <a:r>
              <a:rPr lang="en-US" dirty="0"/>
              <a:t>Ninth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B1DBADC8-E5B3-9DDB-F294-C14F7AA987B8}"/>
              </a:ext>
            </a:extLst>
          </p:cNvPr>
          <p:cNvSpPr>
            <a:spLocks noGrp="1"/>
          </p:cNvSpPr>
          <p:nvPr>
            <p:ph type="dt" sz="half" idx="12"/>
          </p:nvPr>
        </p:nvSpPr>
        <p:spPr/>
        <p:txBody>
          <a:bodyPr/>
          <a:lstStyle/>
          <a:p>
            <a:fld id="{453BD212-0B9F-4987-965F-AC83B2FC354F}" type="datetime3">
              <a:rPr lang="en-US" smtClean="0"/>
              <a:t>24 November 2023</a:t>
            </a:fld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A7DADDA-8448-690C-2CAB-FA7E28471B81}"/>
              </a:ext>
            </a:extLst>
          </p:cNvPr>
          <p:cNvSpPr>
            <a:spLocks noGrp="1"/>
          </p:cNvSpPr>
          <p:nvPr>
            <p:ph type="sldNum" sz="quarter" idx="13"/>
          </p:nvPr>
        </p:nvSpPr>
        <p:spPr/>
        <p:txBody>
          <a:bodyPr/>
          <a:lstStyle/>
          <a:p>
            <a:fld id="{64E5BE4B-2FBF-4174-9E62-85FAD1CB43A6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3" name="Rectangle 15">
            <a:extLst>
              <a:ext uri="{FF2B5EF4-FFF2-40B4-BE49-F238E27FC236}">
                <a16:creationId xmlns:a16="http://schemas.microsoft.com/office/drawing/2014/main" id="{29767174-7781-C263-3756-CD54301026CD}"/>
              </a:ext>
            </a:extLst>
          </p:cNvPr>
          <p:cNvSpPr>
            <a:spLocks noChangeArrowheads="1"/>
          </p:cNvSpPr>
          <p:nvPr userDrawn="1"/>
        </p:nvSpPr>
        <p:spPr bwMode="auto">
          <a:xfrm>
            <a:off x="1386840" y="6657945"/>
            <a:ext cx="9418320" cy="20005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0" rIns="0" anchor="b">
            <a:spAutoFit/>
          </a:bodyPr>
          <a:lstStyle/>
          <a:p>
            <a:pPr algn="ctr">
              <a:defRPr/>
            </a:pPr>
            <a:r>
              <a:rPr lang="en-US" sz="700" b="1" dirty="0">
                <a:solidFill>
                  <a:schemeClr val="tx1"/>
                </a:solidFill>
                <a:latin typeface="+mn-lt"/>
                <a:cs typeface="Arial Bold" panose="020B0704020202020204" pitchFamily="34" charset="0"/>
              </a:rPr>
              <a:t>EDIT CONTROL STATEMENT UNDER &gt; VIEW &gt; SLIDE MASTER &gt; SCROLL TO TOP &gt; CHANGE HEADER AND FOOTER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D36F2182-1ACE-5AD5-681B-31F3C2187042}"/>
              </a:ext>
            </a:extLst>
          </p:cNvPr>
          <p:cNvSpPr>
            <a:spLocks noChangeArrowheads="1"/>
          </p:cNvSpPr>
          <p:nvPr userDrawn="1"/>
        </p:nvSpPr>
        <p:spPr bwMode="auto">
          <a:xfrm>
            <a:off x="1386840" y="0"/>
            <a:ext cx="9418320" cy="20005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anchor="t" anchorCtr="0">
            <a:spAutoFit/>
          </a:bodyPr>
          <a:lstStyle/>
          <a:p>
            <a:pPr algn="ctr">
              <a:defRPr/>
            </a:pPr>
            <a:r>
              <a:rPr lang="en-US" sz="700" b="1" dirty="0">
                <a:solidFill>
                  <a:schemeClr val="tx1"/>
                </a:solidFill>
                <a:latin typeface="+mn-lt"/>
                <a:cs typeface="Arial Bold" panose="020B0704020202020204" pitchFamily="34" charset="0"/>
              </a:rPr>
              <a:t>EDIT CONTROL STATEMENT UNDER &gt; VIEW &gt; SLIDE MASTER &gt; SCROLL TO TOP &gt; CHANGE HEADER AND FOOTER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508669C3-8A0B-6D30-CD1B-D6AF1BE84574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/>
          <a:stretch/>
        </p:blipFill>
        <p:spPr>
          <a:xfrm>
            <a:off x="10004616" y="411162"/>
            <a:ext cx="1629707" cy="4780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91693436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p:extLst>
    <p:ext uri="{DCECCB84-F9BA-43D5-87BE-67443E8EF086}">
      <p15:sldGuideLst xmlns:p15="http://schemas.microsoft.com/office/powerpoint/2012/main">
        <p15:guide id="1" orient="horz" pos="1354" userDrawn="1">
          <p15:clr>
            <a:srgbClr val="A4A3A4"/>
          </p15:clr>
        </p15:guide>
        <p15:guide id="2" orient="horz" pos="3888" userDrawn="1">
          <p15:clr>
            <a:srgbClr val="A4A3A4"/>
          </p15:clr>
        </p15:guide>
      </p15:sldGuideLst>
    </p:ext>
  </p:extLst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Header - Image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1">
            <a:extLst>
              <a:ext uri="{FF2B5EF4-FFF2-40B4-BE49-F238E27FC236}">
                <a16:creationId xmlns:a16="http://schemas.microsoft.com/office/drawing/2014/main" id="{D68235BF-5094-B6AD-6429-61352C54DE99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0" y="228600"/>
            <a:ext cx="12192000" cy="6400800"/>
          </a:xfrm>
          <a:solidFill>
            <a:srgbClr val="565557"/>
          </a:solidFill>
        </p:spPr>
        <p:txBody>
          <a:bodyPr anchor="ctr" anchorCtr="0"/>
          <a:lstStyle>
            <a:lvl1pPr marL="0" indent="0" algn="ctr">
              <a:buFontTx/>
              <a:buNone/>
              <a:defRPr sz="1000">
                <a:solidFill>
                  <a:srgbClr val="FFFFFF"/>
                </a:solidFill>
              </a:defRPr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" name="Title 2"/>
          <p:cNvSpPr>
            <a:spLocks noGrp="1"/>
          </p:cNvSpPr>
          <p:nvPr>
            <p:ph type="title" hasCustomPrompt="1"/>
          </p:nvPr>
        </p:nvSpPr>
        <p:spPr>
          <a:xfrm>
            <a:off x="548640" y="411481"/>
            <a:ext cx="8231293" cy="1189037"/>
          </a:xfrm>
        </p:spPr>
        <p:txBody>
          <a:bodyPr anchor="t" anchorCtr="0"/>
          <a:lstStyle>
            <a:lvl1pPr>
              <a:lnSpc>
                <a:spcPct val="80000"/>
              </a:lnSpc>
              <a:defRPr sz="4000" spc="-100" baseline="0">
                <a:solidFill>
                  <a:schemeClr val="tx2"/>
                </a:solidFill>
              </a:defRPr>
            </a:lvl1pPr>
          </a:lstStyle>
          <a:p>
            <a:r>
              <a:rPr lang="en-US" dirty="0"/>
              <a:t>[Section title]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ADC6E9F-9E2F-3968-F76A-CD8240DB9C82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548640" y="2148840"/>
            <a:ext cx="6795135" cy="914400"/>
          </a:xfrm>
        </p:spPr>
        <p:txBody>
          <a:bodyPr/>
          <a:lstStyle>
            <a:lvl1pPr marL="0" indent="0">
              <a:spcBef>
                <a:spcPts val="0"/>
              </a:spcBef>
              <a:buFontTx/>
              <a:buNone/>
              <a:defRPr sz="2800"/>
            </a:lvl1pPr>
            <a:lvl2pPr marL="182880" indent="-182880">
              <a:spcBef>
                <a:spcPts val="1000"/>
              </a:spcBef>
              <a:buFont typeface="Arial" panose="020B0604020202020204" pitchFamily="34" charset="0"/>
              <a:buChar char="▪"/>
              <a:defRPr/>
            </a:lvl2pPr>
            <a:lvl3pPr marL="365760">
              <a:defRPr/>
            </a:lvl3pPr>
            <a:lvl4pPr marL="548640">
              <a:defRPr/>
            </a:lvl4pPr>
            <a:lvl5pPr marL="731520">
              <a:defRPr/>
            </a:lvl5pPr>
            <a:lvl6pPr marL="914400">
              <a:defRPr/>
            </a:lvl6pPr>
            <a:lvl7pPr marL="1097280">
              <a:defRPr/>
            </a:lvl7pPr>
            <a:lvl8pPr marL="1280160">
              <a:defRPr/>
            </a:lvl8pPr>
            <a:lvl9pPr marL="1463040">
              <a:defRPr/>
            </a:lvl9pPr>
          </a:lstStyle>
          <a:p>
            <a:pPr lvl="0"/>
            <a:r>
              <a:rPr lang="en-US" dirty="0"/>
              <a:t>[Optional section subtitle]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  <a:p>
            <a:pPr lvl="5"/>
            <a:r>
              <a:rPr lang="en-US" dirty="0"/>
              <a:t>Sixth level</a:t>
            </a:r>
          </a:p>
          <a:p>
            <a:pPr lvl="6"/>
            <a:r>
              <a:rPr lang="en-US" dirty="0"/>
              <a:t>Seventh level</a:t>
            </a:r>
          </a:p>
          <a:p>
            <a:pPr lvl="7"/>
            <a:r>
              <a:rPr lang="en-US" dirty="0"/>
              <a:t>Eighth level</a:t>
            </a:r>
          </a:p>
          <a:p>
            <a:pPr lvl="8"/>
            <a:r>
              <a:rPr lang="en-US" dirty="0"/>
              <a:t>Ninth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9B2EB74B-4EFA-464C-722C-FBCA5174031B}"/>
              </a:ext>
            </a:extLst>
          </p:cNvPr>
          <p:cNvSpPr>
            <a:spLocks noGrp="1"/>
          </p:cNvSpPr>
          <p:nvPr>
            <p:ph type="dt" sz="half" idx="12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220AF9C2-5E8A-4308-AE6B-CA9B65007D0E}" type="datetime3">
              <a:rPr lang="en-US" smtClean="0"/>
              <a:t>24 November 2023</a:t>
            </a:fld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8C19503-16E7-50C5-8995-F8E0DCB6B626}"/>
              </a:ext>
            </a:extLst>
          </p:cNvPr>
          <p:cNvSpPr>
            <a:spLocks noGrp="1"/>
          </p:cNvSpPr>
          <p:nvPr>
            <p:ph type="sldNum" sz="quarter" idx="13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64E5BE4B-2FBF-4174-9E62-85FAD1CB43A6}" type="slidenum">
              <a:rPr lang="en-US" smtClean="0"/>
              <a:pPr/>
              <a:t>‹#›</a:t>
            </a:fld>
            <a:endParaRPr lang="en-US" dirty="0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8E4511E9-B3C5-30FE-67D4-C2C14C09FBB7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/>
          <a:stretch/>
        </p:blipFill>
        <p:spPr>
          <a:xfrm>
            <a:off x="10004616" y="411162"/>
            <a:ext cx="1629707" cy="4780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26633485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p:extLst>
    <p:ext uri="{DCECCB84-F9BA-43D5-87BE-67443E8EF086}">
      <p15:sldGuideLst xmlns:p15="http://schemas.microsoft.com/office/powerpoint/2012/main">
        <p15:guide id="1" orient="horz" pos="1354" userDrawn="1">
          <p15:clr>
            <a:srgbClr val="A4A3A4"/>
          </p15:clr>
        </p15:guide>
        <p15:guide id="2" orient="horz" pos="3888" userDrawn="1">
          <p15:clr>
            <a:srgbClr val="A4A3A4"/>
          </p15:clr>
        </p15:guide>
      </p15:sldGuideLst>
    </p:ext>
  </p:extLst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Header - White 01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548640" y="411481"/>
            <a:ext cx="8231293" cy="1189037"/>
          </a:xfrm>
        </p:spPr>
        <p:txBody>
          <a:bodyPr anchor="t" anchorCtr="0"/>
          <a:lstStyle>
            <a:lvl1pPr>
              <a:lnSpc>
                <a:spcPct val="80000"/>
              </a:lnSpc>
              <a:defRPr sz="4000" spc="-100" baseline="0">
                <a:solidFill>
                  <a:schemeClr val="tx2"/>
                </a:solidFill>
              </a:defRPr>
            </a:lvl1pPr>
          </a:lstStyle>
          <a:p>
            <a:r>
              <a:rPr lang="en-US" dirty="0"/>
              <a:t>[Section title]</a:t>
            </a:r>
          </a:p>
        </p:txBody>
      </p:sp>
      <p:sp>
        <p:nvSpPr>
          <p:cNvPr id="4" name="Text Placeholder 2">
            <a:extLst>
              <a:ext uri="{FF2B5EF4-FFF2-40B4-BE49-F238E27FC236}">
                <a16:creationId xmlns:a16="http://schemas.microsoft.com/office/drawing/2014/main" id="{3EF29EDB-49B7-13CD-321C-E88CD44FB7C6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548640" y="2148840"/>
            <a:ext cx="6795135" cy="4023360"/>
          </a:xfrm>
        </p:spPr>
        <p:txBody>
          <a:bodyPr/>
          <a:lstStyle>
            <a:lvl1pPr marL="0" indent="0">
              <a:spcBef>
                <a:spcPts val="0"/>
              </a:spcBef>
              <a:buFontTx/>
              <a:buNone/>
              <a:defRPr sz="2800"/>
            </a:lvl1pPr>
            <a:lvl2pPr marL="182880" indent="-182880">
              <a:spcBef>
                <a:spcPts val="1000"/>
              </a:spcBef>
              <a:buFont typeface="Arial" panose="020B0604020202020204" pitchFamily="34" charset="0"/>
              <a:buChar char="▪"/>
              <a:defRPr/>
            </a:lvl2pPr>
            <a:lvl3pPr marL="365760">
              <a:defRPr/>
            </a:lvl3pPr>
            <a:lvl4pPr marL="548640">
              <a:defRPr/>
            </a:lvl4pPr>
            <a:lvl5pPr marL="731520">
              <a:defRPr/>
            </a:lvl5pPr>
            <a:lvl6pPr marL="914400">
              <a:defRPr/>
            </a:lvl6pPr>
            <a:lvl7pPr marL="1097280">
              <a:defRPr/>
            </a:lvl7pPr>
            <a:lvl8pPr marL="1280160">
              <a:defRPr/>
            </a:lvl8pPr>
            <a:lvl9pPr marL="1463040">
              <a:defRPr/>
            </a:lvl9pPr>
          </a:lstStyle>
          <a:p>
            <a:pPr lvl="0"/>
            <a:r>
              <a:rPr lang="en-US" dirty="0"/>
              <a:t>[Optional section subtitle]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  <a:p>
            <a:pPr lvl="5"/>
            <a:r>
              <a:rPr lang="en-US" dirty="0"/>
              <a:t>Sixth level</a:t>
            </a:r>
          </a:p>
          <a:p>
            <a:pPr lvl="6"/>
            <a:r>
              <a:rPr lang="en-US" dirty="0"/>
              <a:t>Seventh level</a:t>
            </a:r>
          </a:p>
          <a:p>
            <a:pPr lvl="7"/>
            <a:r>
              <a:rPr lang="en-US" dirty="0"/>
              <a:t>Eighth level</a:t>
            </a:r>
          </a:p>
          <a:p>
            <a:pPr lvl="8"/>
            <a:r>
              <a:rPr lang="en-US" dirty="0"/>
              <a:t>Ninth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D8CC6170-ECB5-A830-2874-091E36410134}"/>
              </a:ext>
            </a:extLst>
          </p:cNvPr>
          <p:cNvSpPr>
            <a:spLocks noGrp="1"/>
          </p:cNvSpPr>
          <p:nvPr>
            <p:ph type="dt" sz="half" idx="12"/>
          </p:nvPr>
        </p:nvSpPr>
        <p:spPr/>
        <p:txBody>
          <a:bodyPr/>
          <a:lstStyle/>
          <a:p>
            <a:fld id="{FF31E861-D2AF-431D-860B-DCF67C218052}" type="datetime3">
              <a:rPr lang="en-US" smtClean="0"/>
              <a:t>24 November 2023</a:t>
            </a:fld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CB1CE1D-5DB3-7DB4-A801-B688218E7EC6}"/>
              </a:ext>
            </a:extLst>
          </p:cNvPr>
          <p:cNvSpPr>
            <a:spLocks noGrp="1"/>
          </p:cNvSpPr>
          <p:nvPr>
            <p:ph type="sldNum" sz="quarter" idx="13"/>
          </p:nvPr>
        </p:nvSpPr>
        <p:spPr/>
        <p:txBody>
          <a:bodyPr/>
          <a:lstStyle/>
          <a:p>
            <a:fld id="{64E5BE4B-2FBF-4174-9E62-85FAD1CB43A6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50888825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extLst>
    <p:ext uri="{DCECCB84-F9BA-43D5-87BE-67443E8EF086}">
      <p15:sldGuideLst xmlns:p15="http://schemas.microsoft.com/office/powerpoint/2012/main">
        <p15:guide id="1" orient="horz" pos="1354" userDrawn="1">
          <p15:clr>
            <a:srgbClr val="A4A3A4"/>
          </p15:clr>
        </p15:guide>
        <p15:guide id="2" orient="horz" pos="3888" userDrawn="1">
          <p15:clr>
            <a:srgbClr val="A4A3A4"/>
          </p15:clr>
        </p15:guide>
      </p15:sldGuideLst>
    </p:ext>
  </p:extLst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Header - White 02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548641" y="411480"/>
            <a:ext cx="5365327" cy="914400"/>
          </a:xfrm>
        </p:spPr>
        <p:txBody>
          <a:bodyPr anchor="t" anchorCtr="0"/>
          <a:lstStyle>
            <a:lvl1pPr>
              <a:lnSpc>
                <a:spcPct val="90000"/>
              </a:lnSpc>
              <a:defRPr sz="2400" spc="0" baseline="0">
                <a:solidFill>
                  <a:schemeClr val="tx1"/>
                </a:solidFill>
              </a:defRPr>
            </a:lvl1pPr>
          </a:lstStyle>
          <a:p>
            <a:r>
              <a:rPr lang="en-US" dirty="0"/>
              <a:t>[Section title]</a:t>
            </a:r>
          </a:p>
        </p:txBody>
      </p:sp>
      <p:sp>
        <p:nvSpPr>
          <p:cNvPr id="4" name="Text Placeholder 2">
            <a:extLst>
              <a:ext uri="{FF2B5EF4-FFF2-40B4-BE49-F238E27FC236}">
                <a16:creationId xmlns:a16="http://schemas.microsoft.com/office/drawing/2014/main" id="{3EF29EDB-49B7-13CD-321C-E88CD44FB7C6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548640" y="1600200"/>
            <a:ext cx="6795135" cy="4572000"/>
          </a:xfrm>
        </p:spPr>
        <p:txBody>
          <a:bodyPr/>
          <a:lstStyle>
            <a:lvl1pPr marL="0" indent="0">
              <a:lnSpc>
                <a:spcPct val="90000"/>
              </a:lnSpc>
              <a:spcBef>
                <a:spcPts val="0"/>
              </a:spcBef>
              <a:buFontTx/>
              <a:buNone/>
              <a:defRPr sz="3600"/>
            </a:lvl1pPr>
            <a:lvl2pPr marL="182880" indent="-182880">
              <a:spcBef>
                <a:spcPts val="1000"/>
              </a:spcBef>
              <a:buFont typeface="Arial" panose="020B0604020202020204" pitchFamily="34" charset="0"/>
              <a:buChar char="▪"/>
              <a:defRPr/>
            </a:lvl2pPr>
            <a:lvl3pPr marL="365760">
              <a:defRPr/>
            </a:lvl3pPr>
            <a:lvl4pPr marL="548640">
              <a:defRPr/>
            </a:lvl4pPr>
            <a:lvl5pPr marL="731520">
              <a:defRPr/>
            </a:lvl5pPr>
            <a:lvl6pPr marL="914400">
              <a:defRPr/>
            </a:lvl6pPr>
            <a:lvl7pPr marL="1097280">
              <a:defRPr/>
            </a:lvl7pPr>
            <a:lvl8pPr marL="1280160">
              <a:defRPr/>
            </a:lvl8pPr>
            <a:lvl9pPr marL="1463040">
              <a:defRPr/>
            </a:lvl9pPr>
          </a:lstStyle>
          <a:p>
            <a:pPr lvl="0"/>
            <a:r>
              <a:rPr lang="en-US" dirty="0"/>
              <a:t>[Long section description]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  <a:p>
            <a:pPr lvl="5"/>
            <a:r>
              <a:rPr lang="en-US" dirty="0"/>
              <a:t>Sixth level</a:t>
            </a:r>
          </a:p>
          <a:p>
            <a:pPr lvl="6"/>
            <a:r>
              <a:rPr lang="en-US" dirty="0"/>
              <a:t>Seventh level</a:t>
            </a:r>
          </a:p>
          <a:p>
            <a:pPr lvl="7"/>
            <a:r>
              <a:rPr lang="en-US" dirty="0"/>
              <a:t>Eighth level</a:t>
            </a:r>
          </a:p>
          <a:p>
            <a:pPr lvl="8"/>
            <a:r>
              <a:rPr lang="en-US" dirty="0"/>
              <a:t>Ninth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23A978CF-9C5E-3CFC-1FBF-80FF0C14A03A}"/>
              </a:ext>
            </a:extLst>
          </p:cNvPr>
          <p:cNvSpPr>
            <a:spLocks noGrp="1"/>
          </p:cNvSpPr>
          <p:nvPr>
            <p:ph type="dt" sz="half" idx="12"/>
          </p:nvPr>
        </p:nvSpPr>
        <p:spPr/>
        <p:txBody>
          <a:bodyPr/>
          <a:lstStyle/>
          <a:p>
            <a:fld id="{D1DA25B2-AAF1-4C1F-AA38-12D5BFA7D4C8}" type="datetime3">
              <a:rPr lang="en-US" smtClean="0"/>
              <a:t>24 November 2023</a:t>
            </a:fld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2496E61-43C3-4A10-6216-8AA17EF97B83}"/>
              </a:ext>
            </a:extLst>
          </p:cNvPr>
          <p:cNvSpPr>
            <a:spLocks noGrp="1"/>
          </p:cNvSpPr>
          <p:nvPr>
            <p:ph type="sldNum" sz="quarter" idx="13"/>
          </p:nvPr>
        </p:nvSpPr>
        <p:spPr/>
        <p:txBody>
          <a:bodyPr/>
          <a:lstStyle/>
          <a:p>
            <a:fld id="{64E5BE4B-2FBF-4174-9E62-85FAD1CB43A6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5659099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extLst>
    <p:ext uri="{DCECCB84-F9BA-43D5-87BE-67443E8EF086}">
      <p15:sldGuideLst xmlns:p15="http://schemas.microsoft.com/office/powerpoint/2012/main">
        <p15:guide id="1" orient="horz" pos="1008" userDrawn="1">
          <p15:clr>
            <a:srgbClr val="A4A3A4"/>
          </p15:clr>
        </p15:guide>
        <p15:guide id="2" orient="horz" pos="3888" userDrawn="1">
          <p15:clr>
            <a:srgbClr val="A4A3A4"/>
          </p15:clr>
        </p15:guide>
      </p15:sldGuideLst>
    </p:ext>
  </p:extLst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Section Header - Half Image">
    <p:bg>
      <p:bgPr>
        <a:solidFill>
          <a:srgbClr val="221F2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548641" y="411481"/>
            <a:ext cx="5365327" cy="1189037"/>
          </a:xfrm>
        </p:spPr>
        <p:txBody>
          <a:bodyPr anchor="t" anchorCtr="0"/>
          <a:lstStyle>
            <a:lvl1pPr>
              <a:lnSpc>
                <a:spcPct val="80000"/>
              </a:lnSpc>
              <a:defRPr sz="4000" spc="-100" baseline="0">
                <a:solidFill>
                  <a:schemeClr val="tx2"/>
                </a:solidFill>
              </a:defRPr>
            </a:lvl1pPr>
          </a:lstStyle>
          <a:p>
            <a:r>
              <a:rPr lang="en-US" dirty="0"/>
              <a:t>[Section title]</a:t>
            </a:r>
          </a:p>
        </p:txBody>
      </p:sp>
      <p:sp>
        <p:nvSpPr>
          <p:cNvPr id="7" name="Text Placeholder 2">
            <a:extLst>
              <a:ext uri="{FF2B5EF4-FFF2-40B4-BE49-F238E27FC236}">
                <a16:creationId xmlns:a16="http://schemas.microsoft.com/office/drawing/2014/main" id="{FD05FCA9-6234-AA37-16E9-CA72B744A81B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548640" y="2148840"/>
            <a:ext cx="5365325" cy="4023360"/>
          </a:xfrm>
        </p:spPr>
        <p:txBody>
          <a:bodyPr/>
          <a:lstStyle>
            <a:lvl1pPr marL="0" indent="0">
              <a:spcBef>
                <a:spcPts val="1000"/>
              </a:spcBef>
              <a:buFontTx/>
              <a:buNone/>
              <a:defRPr/>
            </a:lvl1pPr>
            <a:lvl2pPr marL="182880" indent="-182880">
              <a:spcBef>
                <a:spcPts val="1000"/>
              </a:spcBef>
              <a:buFont typeface="Arial" panose="020B0604020202020204" pitchFamily="34" charset="0"/>
              <a:buChar char="▪"/>
              <a:defRPr/>
            </a:lvl2pPr>
            <a:lvl3pPr marL="365760">
              <a:defRPr/>
            </a:lvl3pPr>
            <a:lvl4pPr marL="548640">
              <a:defRPr/>
            </a:lvl4pPr>
            <a:lvl5pPr marL="731520">
              <a:defRPr/>
            </a:lvl5pPr>
            <a:lvl6pPr marL="914400">
              <a:defRPr/>
            </a:lvl6pPr>
            <a:lvl7pPr marL="1097280">
              <a:defRPr/>
            </a:lvl7pPr>
            <a:lvl8pPr marL="1280160">
              <a:defRPr/>
            </a:lvl8pPr>
            <a:lvl9pPr marL="1463040">
              <a:defRPr/>
            </a:lvl9pPr>
          </a:lstStyle>
          <a:p>
            <a:pPr lvl="0"/>
            <a:r>
              <a:rPr lang="en-US" dirty="0"/>
              <a:t>[Optional section description]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  <a:p>
            <a:pPr lvl="5"/>
            <a:r>
              <a:rPr lang="en-US" dirty="0"/>
              <a:t>Sixth level</a:t>
            </a:r>
          </a:p>
          <a:p>
            <a:pPr lvl="6"/>
            <a:r>
              <a:rPr lang="en-US" dirty="0"/>
              <a:t>Seventh level</a:t>
            </a:r>
          </a:p>
          <a:p>
            <a:pPr lvl="7"/>
            <a:r>
              <a:rPr lang="en-US" dirty="0"/>
              <a:t>Eighth level</a:t>
            </a:r>
          </a:p>
          <a:p>
            <a:pPr lvl="8"/>
            <a:r>
              <a:rPr lang="en-US" dirty="0"/>
              <a:t>Ninth level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3F98909E-3F3B-28FF-B01F-B77401FC0BCC}"/>
              </a:ext>
            </a:extLst>
          </p:cNvPr>
          <p:cNvSpPr>
            <a:spLocks noGrp="1"/>
          </p:cNvSpPr>
          <p:nvPr>
            <p:ph type="dt" sz="half" idx="12"/>
          </p:nvPr>
        </p:nvSpPr>
        <p:spPr/>
        <p:txBody>
          <a:bodyPr/>
          <a:lstStyle/>
          <a:p>
            <a:fld id="{A25C0F39-45D0-48E9-90B3-7FE8FCE561C8}" type="datetime3">
              <a:rPr lang="en-US" smtClean="0"/>
              <a:t>24 November 2023</a:t>
            </a:fld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C4506F2-72D4-8024-72B5-E5E4464D05D0}"/>
              </a:ext>
            </a:extLst>
          </p:cNvPr>
          <p:cNvSpPr>
            <a:spLocks noGrp="1"/>
          </p:cNvSpPr>
          <p:nvPr>
            <p:ph type="sldNum" sz="quarter" idx="13"/>
          </p:nvPr>
        </p:nvSpPr>
        <p:spPr/>
        <p:txBody>
          <a:bodyPr/>
          <a:lstStyle/>
          <a:p>
            <a:fld id="{64E5BE4B-2FBF-4174-9E62-85FAD1CB43A6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0" name="Picture Placeholder 3">
            <a:extLst>
              <a:ext uri="{FF2B5EF4-FFF2-40B4-BE49-F238E27FC236}">
                <a16:creationId xmlns:a16="http://schemas.microsoft.com/office/drawing/2014/main" id="{6FB94CE1-6713-07D6-4B5A-4A8C98A3721E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6278037" y="1076324"/>
            <a:ext cx="5365748" cy="5095875"/>
          </a:xfrm>
          <a:solidFill>
            <a:srgbClr val="D5D5D7"/>
          </a:solidFill>
        </p:spPr>
        <p:txBody>
          <a:bodyPr anchor="ctr" anchorCtr="0"/>
          <a:lstStyle>
            <a:lvl1pPr marL="0" indent="0" algn="ctr">
              <a:buFontTx/>
              <a:buNone/>
              <a:defRPr sz="1000">
                <a:solidFill>
                  <a:srgbClr val="221F20"/>
                </a:solidFill>
              </a:defRPr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14" name="Rectangle 15">
            <a:extLst>
              <a:ext uri="{FF2B5EF4-FFF2-40B4-BE49-F238E27FC236}">
                <a16:creationId xmlns:a16="http://schemas.microsoft.com/office/drawing/2014/main" id="{F827E20F-449C-FD35-0420-0D0665538DFA}"/>
              </a:ext>
            </a:extLst>
          </p:cNvPr>
          <p:cNvSpPr>
            <a:spLocks noChangeArrowheads="1"/>
          </p:cNvSpPr>
          <p:nvPr userDrawn="1"/>
        </p:nvSpPr>
        <p:spPr bwMode="auto">
          <a:xfrm>
            <a:off x="1386840" y="6657945"/>
            <a:ext cx="9418320" cy="20005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0" rIns="0" anchor="b">
            <a:spAutoFit/>
          </a:bodyPr>
          <a:lstStyle/>
          <a:p>
            <a:pPr algn="ctr">
              <a:defRPr/>
            </a:pPr>
            <a:r>
              <a:rPr lang="en-US" sz="700" b="1" dirty="0">
                <a:solidFill>
                  <a:schemeClr val="tx1"/>
                </a:solidFill>
                <a:latin typeface="+mn-lt"/>
                <a:cs typeface="Arial Bold" panose="020B0704020202020204" pitchFamily="34" charset="0"/>
              </a:rPr>
              <a:t>EDIT CONTROL STATEMENT UNDER &gt; VIEW &gt; SLIDE MASTER &gt; SCROLL TO TOP &gt; CHANGE HEADER AND FOOTER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9B78D2D4-DCB9-0AD3-0C18-6C6757224CC2}"/>
              </a:ext>
            </a:extLst>
          </p:cNvPr>
          <p:cNvSpPr>
            <a:spLocks noChangeArrowheads="1"/>
          </p:cNvSpPr>
          <p:nvPr userDrawn="1"/>
        </p:nvSpPr>
        <p:spPr bwMode="auto">
          <a:xfrm>
            <a:off x="1386840" y="0"/>
            <a:ext cx="9418320" cy="20005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anchor="t" anchorCtr="0">
            <a:spAutoFit/>
          </a:bodyPr>
          <a:lstStyle/>
          <a:p>
            <a:pPr algn="ctr">
              <a:defRPr/>
            </a:pPr>
            <a:r>
              <a:rPr lang="en-US" sz="700" b="1" dirty="0">
                <a:solidFill>
                  <a:schemeClr val="tx1"/>
                </a:solidFill>
                <a:latin typeface="+mn-lt"/>
                <a:cs typeface="Arial Bold" panose="020B0704020202020204" pitchFamily="34" charset="0"/>
              </a:rPr>
              <a:t>EDIT CONTROL STATEMENT UNDER &gt; VIEW &gt; SLIDE MASTER &gt; SCROLL TO TOP &gt; CHANGE HEADER AND FOOTER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357CD701-6240-AC2D-01ED-9479EC2F13B9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/>
          <a:stretch/>
        </p:blipFill>
        <p:spPr>
          <a:xfrm>
            <a:off x="10004616" y="411162"/>
            <a:ext cx="1629707" cy="4780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64394534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p:extLst>
    <p:ext uri="{DCECCB84-F9BA-43D5-87BE-67443E8EF086}">
      <p15:sldGuideLst xmlns:p15="http://schemas.microsoft.com/office/powerpoint/2012/main">
        <p15:guide id="1" orient="horz" pos="1354" userDrawn="1">
          <p15:clr>
            <a:srgbClr val="A4A3A4"/>
          </p15:clr>
        </p15:guide>
        <p15:guide id="2" orient="horz" pos="3888" userDrawn="1">
          <p15:clr>
            <a:srgbClr val="A4A3A4"/>
          </p15:clr>
        </p15:guide>
      </p15:sldGuideLst>
    </p:ext>
  </p:extLst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Header - Half Image - White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548641" y="411481"/>
            <a:ext cx="5365327" cy="1189037"/>
          </a:xfrm>
        </p:spPr>
        <p:txBody>
          <a:bodyPr anchor="t" anchorCtr="0"/>
          <a:lstStyle>
            <a:lvl1pPr>
              <a:lnSpc>
                <a:spcPct val="80000"/>
              </a:lnSpc>
              <a:defRPr sz="4000" spc="-100" baseline="0">
                <a:solidFill>
                  <a:schemeClr val="tx2"/>
                </a:solidFill>
              </a:defRPr>
            </a:lvl1pPr>
          </a:lstStyle>
          <a:p>
            <a:r>
              <a:rPr lang="en-US" dirty="0"/>
              <a:t>[Section title]</a:t>
            </a:r>
          </a:p>
        </p:txBody>
      </p:sp>
      <p:sp>
        <p:nvSpPr>
          <p:cNvPr id="7" name="Text Placeholder 2">
            <a:extLst>
              <a:ext uri="{FF2B5EF4-FFF2-40B4-BE49-F238E27FC236}">
                <a16:creationId xmlns:a16="http://schemas.microsoft.com/office/drawing/2014/main" id="{FD05FCA9-6234-AA37-16E9-CA72B744A81B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548640" y="2148840"/>
            <a:ext cx="5365325" cy="4023360"/>
          </a:xfrm>
        </p:spPr>
        <p:txBody>
          <a:bodyPr/>
          <a:lstStyle>
            <a:lvl1pPr marL="0" indent="0">
              <a:spcBef>
                <a:spcPts val="1000"/>
              </a:spcBef>
              <a:buFontTx/>
              <a:buNone/>
              <a:defRPr/>
            </a:lvl1pPr>
            <a:lvl2pPr marL="182880" indent="-182880">
              <a:spcBef>
                <a:spcPts val="1000"/>
              </a:spcBef>
              <a:buFont typeface="Arial" panose="020B0604020202020204" pitchFamily="34" charset="0"/>
              <a:buChar char="▪"/>
              <a:defRPr/>
            </a:lvl2pPr>
            <a:lvl3pPr marL="365760">
              <a:defRPr/>
            </a:lvl3pPr>
            <a:lvl4pPr marL="548640">
              <a:defRPr/>
            </a:lvl4pPr>
            <a:lvl5pPr marL="731520">
              <a:defRPr/>
            </a:lvl5pPr>
            <a:lvl6pPr marL="914400">
              <a:defRPr/>
            </a:lvl6pPr>
            <a:lvl7pPr marL="1097280">
              <a:defRPr/>
            </a:lvl7pPr>
            <a:lvl8pPr marL="1280160">
              <a:defRPr/>
            </a:lvl8pPr>
            <a:lvl9pPr marL="1463040">
              <a:defRPr/>
            </a:lvl9pPr>
          </a:lstStyle>
          <a:p>
            <a:pPr lvl="0"/>
            <a:r>
              <a:rPr lang="en-US" dirty="0"/>
              <a:t>[Optional section description]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  <a:p>
            <a:pPr lvl="5"/>
            <a:r>
              <a:rPr lang="en-US" dirty="0"/>
              <a:t>Sixth level</a:t>
            </a:r>
          </a:p>
          <a:p>
            <a:pPr lvl="6"/>
            <a:r>
              <a:rPr lang="en-US" dirty="0"/>
              <a:t>Seventh level</a:t>
            </a:r>
          </a:p>
          <a:p>
            <a:pPr lvl="7"/>
            <a:r>
              <a:rPr lang="en-US" dirty="0"/>
              <a:t>Eighth level</a:t>
            </a:r>
          </a:p>
          <a:p>
            <a:pPr lvl="8"/>
            <a:r>
              <a:rPr lang="en-US" dirty="0"/>
              <a:t>Ninth level</a:t>
            </a:r>
          </a:p>
        </p:txBody>
      </p:sp>
      <p:sp>
        <p:nvSpPr>
          <p:cNvPr id="5" name="Picture Placeholder 3">
            <a:extLst>
              <a:ext uri="{FF2B5EF4-FFF2-40B4-BE49-F238E27FC236}">
                <a16:creationId xmlns:a16="http://schemas.microsoft.com/office/drawing/2014/main" id="{99F1DF14-7FE6-F760-F31F-7EF2AD60D9CA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6278037" y="1076324"/>
            <a:ext cx="5365748" cy="5095875"/>
          </a:xfrm>
          <a:solidFill>
            <a:srgbClr val="D5D5D7"/>
          </a:solidFill>
        </p:spPr>
        <p:txBody>
          <a:bodyPr anchor="ctr" anchorCtr="0"/>
          <a:lstStyle>
            <a:lvl1pPr marL="0" indent="0" algn="ctr">
              <a:buFontTx/>
              <a:buNone/>
              <a:defRPr sz="1000">
                <a:solidFill>
                  <a:srgbClr val="221F20"/>
                </a:solidFill>
              </a:defRPr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20223B66-3A13-0C9F-B944-AC25D742AF96}"/>
              </a:ext>
            </a:extLst>
          </p:cNvPr>
          <p:cNvSpPr>
            <a:spLocks noGrp="1"/>
          </p:cNvSpPr>
          <p:nvPr>
            <p:ph type="dt" sz="half" idx="12"/>
          </p:nvPr>
        </p:nvSpPr>
        <p:spPr/>
        <p:txBody>
          <a:bodyPr/>
          <a:lstStyle/>
          <a:p>
            <a:fld id="{9BAF1A3D-92FA-4F24-9781-74AFA516A230}" type="datetime3">
              <a:rPr lang="en-US" smtClean="0"/>
              <a:t>24 November 2023</a:t>
            </a:fld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31544B9-C835-CF1D-D28F-2122F2789519}"/>
              </a:ext>
            </a:extLst>
          </p:cNvPr>
          <p:cNvSpPr>
            <a:spLocks noGrp="1"/>
          </p:cNvSpPr>
          <p:nvPr>
            <p:ph type="sldNum" sz="quarter" idx="13"/>
          </p:nvPr>
        </p:nvSpPr>
        <p:spPr/>
        <p:txBody>
          <a:bodyPr/>
          <a:lstStyle/>
          <a:p>
            <a:fld id="{64E5BE4B-2FBF-4174-9E62-85FAD1CB43A6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46471490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extLst>
    <p:ext uri="{DCECCB84-F9BA-43D5-87BE-67443E8EF086}">
      <p15:sldGuideLst xmlns:p15="http://schemas.microsoft.com/office/powerpoint/2012/main">
        <p15:guide id="1" orient="horz" pos="1354" userDrawn="1">
          <p15:clr>
            <a:srgbClr val="A4A3A4"/>
          </p15:clr>
        </p15:guide>
        <p15:guide id="2" orient="horz" pos="3888" userDrawn="1">
          <p15:clr>
            <a:srgbClr val="A4A3A4"/>
          </p15:clr>
        </p15:guide>
      </p15:sldGuideLst>
    </p:ext>
  </p:extLst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en-US" dirty="0"/>
              <a:t>[Slide title]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379C0D1-24E4-F8B5-5008-90B631F4469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19C672-856D-4617-A693-8FE15749A9B7}" type="datetime3">
              <a:rPr lang="en-US" smtClean="0"/>
              <a:t>24 November 2023</a:t>
            </a:fld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1FD0708B-B177-BDB5-031F-585D18C07E8A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64E5BE4B-2FBF-4174-9E62-85FAD1CB43A6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46563890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008" userDrawn="1">
          <p15:clr>
            <a:srgbClr val="A4A3A4"/>
          </p15:clr>
        </p15:guide>
        <p15:guide id="2" orient="horz" pos="3888" userDrawn="1">
          <p15:clr>
            <a:srgbClr val="A4A3A4"/>
          </p15:clr>
        </p15:guide>
      </p15:sldGuideLst>
    </p:ext>
  </p:extLst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 Only - Black">
    <p:bg>
      <p:bgPr>
        <a:solidFill>
          <a:srgbClr val="221F2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en-US" dirty="0"/>
              <a:t>[Slide title]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3232747-3E71-8E75-327E-02C587769F4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6C764D-A39E-4C03-B161-E0BC66E8883B}" type="datetime3">
              <a:rPr lang="en-US" smtClean="0"/>
              <a:t>24 November 2023</a:t>
            </a:fld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36282339-D15E-F6F1-894B-9E0056121556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64E5BE4B-2FBF-4174-9E62-85FAD1CB43A6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2" name="Rectangle 15">
            <a:extLst>
              <a:ext uri="{FF2B5EF4-FFF2-40B4-BE49-F238E27FC236}">
                <a16:creationId xmlns:a16="http://schemas.microsoft.com/office/drawing/2014/main" id="{833783EA-3887-4D75-CFC6-A032432DD7AD}"/>
              </a:ext>
            </a:extLst>
          </p:cNvPr>
          <p:cNvSpPr>
            <a:spLocks noChangeArrowheads="1"/>
          </p:cNvSpPr>
          <p:nvPr userDrawn="1"/>
        </p:nvSpPr>
        <p:spPr bwMode="auto">
          <a:xfrm>
            <a:off x="1386840" y="6657945"/>
            <a:ext cx="9418320" cy="20005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0" rIns="0" anchor="b">
            <a:spAutoFit/>
          </a:bodyPr>
          <a:lstStyle/>
          <a:p>
            <a:pPr algn="ctr">
              <a:defRPr/>
            </a:pPr>
            <a:r>
              <a:rPr lang="en-US" sz="700" b="1" dirty="0">
                <a:solidFill>
                  <a:schemeClr val="tx1"/>
                </a:solidFill>
                <a:latin typeface="+mn-lt"/>
                <a:cs typeface="Arial Bold" panose="020B0704020202020204" pitchFamily="34" charset="0"/>
              </a:rPr>
              <a:t>EDIT CONTROL STATEMENT UNDER &gt; VIEW &gt; SLIDE MASTER &gt; SCROLL TO TOP &gt; CHANGE HEADER AND FOOTER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AC42907C-64C3-CBB8-169A-BB3EFFC55BCC}"/>
              </a:ext>
            </a:extLst>
          </p:cNvPr>
          <p:cNvSpPr>
            <a:spLocks noChangeArrowheads="1"/>
          </p:cNvSpPr>
          <p:nvPr userDrawn="1"/>
        </p:nvSpPr>
        <p:spPr bwMode="auto">
          <a:xfrm>
            <a:off x="1386840" y="0"/>
            <a:ext cx="9418320" cy="20005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anchor="t" anchorCtr="0">
            <a:spAutoFit/>
          </a:bodyPr>
          <a:lstStyle/>
          <a:p>
            <a:pPr algn="ctr">
              <a:defRPr/>
            </a:pPr>
            <a:r>
              <a:rPr lang="en-US" sz="700" b="1" dirty="0">
                <a:solidFill>
                  <a:schemeClr val="tx1"/>
                </a:solidFill>
                <a:latin typeface="+mn-lt"/>
                <a:cs typeface="Arial Bold" panose="020B0704020202020204" pitchFamily="34" charset="0"/>
              </a:rPr>
              <a:t>EDIT CONTROL STATEMENT UNDER &gt; VIEW &gt; SLIDE MASTER &gt; SCROLL TO TOP &gt; CHANGE HEADER AND FOOTER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E245702C-608D-1195-6897-30C2BAB08BC4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/>
          <a:stretch/>
        </p:blipFill>
        <p:spPr>
          <a:xfrm>
            <a:off x="10004616" y="411162"/>
            <a:ext cx="1629707" cy="4780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25997576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p:extLst>
    <p:ext uri="{DCECCB84-F9BA-43D5-87BE-67443E8EF086}">
      <p15:sldGuideLst xmlns:p15="http://schemas.microsoft.com/office/powerpoint/2012/main">
        <p15:guide id="1" orient="horz" pos="1008" userDrawn="1">
          <p15:clr>
            <a:srgbClr val="A4A3A4"/>
          </p15:clr>
        </p15:guide>
        <p15:guide id="2" orient="horz" pos="3888" userDrawn="1">
          <p15:clr>
            <a:srgbClr val="A4A3A4"/>
          </p15:clr>
        </p15:guide>
      </p15:sldGuideLst>
    </p:ext>
  </p:extLst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E663EDA0-A0A8-B169-0C67-503B7AD628A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3E33F9-20B7-4995-BE7D-165DBB597850}" type="datetime3">
              <a:rPr lang="en-US" smtClean="0"/>
              <a:t>24 November 2023</a:t>
            </a:fld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ED91F9A-E3C3-E735-5763-000960145427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64E5BE4B-2FBF-4174-9E62-85FAD1CB43A6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43657075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3888" userDrawn="1">
          <p15:clr>
            <a:srgbClr val="A4A3A4"/>
          </p15:clr>
        </p15:guide>
        <p15:guide id="2" orient="horz" pos="1008" userDrawn="1">
          <p15:clr>
            <a:srgbClr val="A4A3A4"/>
          </p15:clr>
        </p15:guide>
      </p15:sldGuideLst>
    </p:ext>
  </p:extLst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Blank - Black">
    <p:bg>
      <p:bgPr>
        <a:solidFill>
          <a:srgbClr val="221F2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D4D7CC9F-EDC9-A6F7-DA66-4A306089A17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41C263-3501-4369-A962-62B6BF915CDE}" type="datetime3">
              <a:rPr lang="en-US" smtClean="0"/>
              <a:t>24 November 2023</a:t>
            </a:fld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09D9C3A-06B5-D7B7-AE0A-005090EAD783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64E5BE4B-2FBF-4174-9E62-85FAD1CB43A6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1" name="Rectangle 15">
            <a:extLst>
              <a:ext uri="{FF2B5EF4-FFF2-40B4-BE49-F238E27FC236}">
                <a16:creationId xmlns:a16="http://schemas.microsoft.com/office/drawing/2014/main" id="{B76758EE-15B3-7721-5E75-E147C8870680}"/>
              </a:ext>
            </a:extLst>
          </p:cNvPr>
          <p:cNvSpPr>
            <a:spLocks noChangeArrowheads="1"/>
          </p:cNvSpPr>
          <p:nvPr userDrawn="1"/>
        </p:nvSpPr>
        <p:spPr bwMode="auto">
          <a:xfrm>
            <a:off x="1386840" y="6657945"/>
            <a:ext cx="9418320" cy="20005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0" rIns="0" anchor="b">
            <a:spAutoFit/>
          </a:bodyPr>
          <a:lstStyle/>
          <a:p>
            <a:pPr algn="ctr">
              <a:defRPr/>
            </a:pPr>
            <a:r>
              <a:rPr lang="en-US" sz="700" b="1" dirty="0">
                <a:solidFill>
                  <a:schemeClr val="tx1"/>
                </a:solidFill>
                <a:latin typeface="+mn-lt"/>
                <a:cs typeface="Arial Bold" panose="020B0704020202020204" pitchFamily="34" charset="0"/>
              </a:rPr>
              <a:t>EDIT CONTROL STATEMENT UNDER &gt; VIEW &gt; SLIDE MASTER &gt; SCROLL TO TOP &gt; CHANGE HEADER AND FOOTER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7CC5DC3A-1F9F-1C52-8FA1-007E776E4AAA}"/>
              </a:ext>
            </a:extLst>
          </p:cNvPr>
          <p:cNvSpPr>
            <a:spLocks noChangeArrowheads="1"/>
          </p:cNvSpPr>
          <p:nvPr userDrawn="1"/>
        </p:nvSpPr>
        <p:spPr bwMode="auto">
          <a:xfrm>
            <a:off x="1386840" y="0"/>
            <a:ext cx="9418320" cy="20005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anchor="t" anchorCtr="0">
            <a:spAutoFit/>
          </a:bodyPr>
          <a:lstStyle/>
          <a:p>
            <a:pPr algn="ctr">
              <a:defRPr/>
            </a:pPr>
            <a:r>
              <a:rPr lang="en-US" sz="700" b="1" dirty="0">
                <a:solidFill>
                  <a:schemeClr val="tx1"/>
                </a:solidFill>
                <a:latin typeface="+mn-lt"/>
                <a:cs typeface="Arial Bold" panose="020B0704020202020204" pitchFamily="34" charset="0"/>
              </a:rPr>
              <a:t>EDIT CONTROL STATEMENT UNDER &gt; VIEW &gt; SLIDE MASTER &gt; SCROLL TO TOP &gt; CHANGE HEADER AND FOOTER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47A28660-B1D7-61A2-E252-4729B19B4A58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/>
          <a:stretch/>
        </p:blipFill>
        <p:spPr>
          <a:xfrm>
            <a:off x="10004616" y="411162"/>
            <a:ext cx="1629707" cy="4780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83822038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p:extLst>
    <p:ext uri="{DCECCB84-F9BA-43D5-87BE-67443E8EF086}">
      <p15:sldGuideLst xmlns:p15="http://schemas.microsoft.com/office/powerpoint/2012/main">
        <p15:guide id="1" orient="horz" pos="3888" userDrawn="1">
          <p15:clr>
            <a:srgbClr val="A4A3A4"/>
          </p15:clr>
        </p15:guide>
        <p15:guide id="2" orient="horz" pos="1008" userDrawn="1">
          <p15:clr>
            <a:srgbClr val="A4A3A4"/>
          </p15:clr>
        </p15:guide>
      </p15:sldGuideLst>
    </p:ext>
  </p:extLst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hank You">
    <p:bg>
      <p:bgPr>
        <a:solidFill>
          <a:srgbClr val="221F2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">
            <a:extLst>
              <a:ext uri="{FF2B5EF4-FFF2-40B4-BE49-F238E27FC236}">
                <a16:creationId xmlns:a16="http://schemas.microsoft.com/office/drawing/2014/main" id="{9FBB499C-D22E-E02E-342C-293D573F4036}"/>
              </a:ext>
            </a:extLst>
          </p:cNvPr>
          <p:cNvSpPr txBox="1"/>
          <p:nvPr userDrawn="1"/>
        </p:nvSpPr>
        <p:spPr>
          <a:xfrm>
            <a:off x="548216" y="2148840"/>
            <a:ext cx="11094720" cy="1371600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pPr marL="0" indent="0">
              <a:lnSpc>
                <a:spcPct val="90000"/>
              </a:lnSpc>
              <a:spcBef>
                <a:spcPts val="0"/>
              </a:spcBef>
              <a:buSzPct val="100000"/>
              <a:buFontTx/>
              <a:buNone/>
            </a:pPr>
            <a:r>
              <a:rPr lang="en-US" sz="4800" cap="all" baseline="0" dirty="0">
                <a:solidFill>
                  <a:srgbClr val="FFCC01"/>
                </a:solidFill>
              </a:rPr>
              <a:t>THANK YOU.</a:t>
            </a:r>
          </a:p>
        </p:txBody>
      </p:sp>
      <p:sp>
        <p:nvSpPr>
          <p:cNvPr id="5" name="Text Placeholder 1">
            <a:extLst>
              <a:ext uri="{FF2B5EF4-FFF2-40B4-BE49-F238E27FC236}">
                <a16:creationId xmlns:a16="http://schemas.microsoft.com/office/drawing/2014/main" id="{900DDD06-33DA-C48B-4271-22D241C5EC75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548218" y="4819414"/>
            <a:ext cx="5365749" cy="1371599"/>
          </a:xfrm>
        </p:spPr>
        <p:txBody>
          <a:bodyPr anchor="b" anchorCtr="0"/>
          <a:lstStyle>
            <a:lvl1pPr marL="0" indent="0">
              <a:spcBef>
                <a:spcPts val="0"/>
              </a:spcBef>
              <a:buFontTx/>
              <a:buNone/>
              <a:defRPr sz="1200"/>
            </a:lvl1pPr>
            <a:lvl2pPr marL="0" indent="0">
              <a:spcBef>
                <a:spcPts val="0"/>
              </a:spcBef>
              <a:buFontTx/>
              <a:buNone/>
              <a:defRPr sz="1200"/>
            </a:lvl2pPr>
            <a:lvl3pPr marL="0" indent="0">
              <a:spcBef>
                <a:spcPts val="0"/>
              </a:spcBef>
              <a:buFontTx/>
              <a:buNone/>
              <a:defRPr sz="1200"/>
            </a:lvl3pPr>
            <a:lvl4pPr marL="0" indent="0">
              <a:spcBef>
                <a:spcPts val="0"/>
              </a:spcBef>
              <a:buFontTx/>
              <a:buNone/>
              <a:defRPr sz="1200"/>
            </a:lvl4pPr>
            <a:lvl5pPr marL="0" indent="0">
              <a:spcBef>
                <a:spcPts val="0"/>
              </a:spcBef>
              <a:buFontTx/>
              <a:buNone/>
              <a:defRPr sz="1200"/>
            </a:lvl5pPr>
            <a:lvl6pPr marL="0" indent="0">
              <a:spcBef>
                <a:spcPts val="0"/>
              </a:spcBef>
              <a:buFontTx/>
              <a:buNone/>
              <a:defRPr sz="1200"/>
            </a:lvl6pPr>
            <a:lvl7pPr marL="0" indent="0">
              <a:spcBef>
                <a:spcPts val="0"/>
              </a:spcBef>
              <a:buFontTx/>
              <a:buNone/>
              <a:defRPr sz="1200"/>
            </a:lvl7pPr>
            <a:lvl8pPr marL="0" indent="0">
              <a:spcBef>
                <a:spcPts val="0"/>
              </a:spcBef>
              <a:buFontTx/>
              <a:buNone/>
              <a:defRPr sz="1200"/>
            </a:lvl8pPr>
            <a:lvl9pPr marL="0" indent="0">
              <a:spcBef>
                <a:spcPts val="0"/>
              </a:spcBef>
              <a:buFontTx/>
              <a:buNone/>
              <a:defRPr sz="1200"/>
            </a:lvl9pPr>
          </a:lstStyle>
          <a:p>
            <a:pPr lvl="0"/>
            <a:r>
              <a:rPr lang="en-US" dirty="0"/>
              <a:t>[Optional contact information]</a:t>
            </a:r>
          </a:p>
        </p:txBody>
      </p:sp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8D632A57-06FC-652E-6EE4-1F70D322E5B3}"/>
              </a:ext>
            </a:extLst>
          </p:cNvPr>
          <p:cNvSpPr>
            <a:spLocks noGrp="1"/>
          </p:cNvSpPr>
          <p:nvPr>
            <p:ph type="dt" sz="half" idx="11"/>
          </p:nvPr>
        </p:nvSpPr>
        <p:spPr/>
        <p:txBody>
          <a:bodyPr/>
          <a:lstStyle/>
          <a:p>
            <a:fld id="{B06F3EBE-B2E8-4992-9F00-9E4B44F057C0}" type="datetime3">
              <a:rPr lang="en-US" smtClean="0"/>
              <a:t>24 November 2023</a:t>
            </a:fld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9E1E829-FABB-578E-0154-2C87BBF4E6A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E5BE4B-2FBF-4174-9E62-85FAD1CB43A6}" type="slidenum">
              <a:rPr lang="en-US" smtClean="0"/>
              <a:pPr/>
              <a:t>‹#›</a:t>
            </a:fld>
            <a:endParaRPr lang="en-US" dirty="0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0F647B88-ED92-002A-36D1-21B4483F9327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/>
          <a:stretch/>
        </p:blipFill>
        <p:spPr>
          <a:xfrm>
            <a:off x="10004616" y="411162"/>
            <a:ext cx="1629707" cy="4780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31566972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Logo">
    <p:bg>
      <p:bgPr>
        <a:solidFill>
          <a:srgbClr val="221F2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U.S. Army" descr="U.S. Army">
            <a:extLst>
              <a:ext uri="{FF2B5EF4-FFF2-40B4-BE49-F238E27FC236}">
                <a16:creationId xmlns:a16="http://schemas.microsoft.com/office/drawing/2014/main" id="{0B06A788-76BC-690C-D43E-FC2BDE0FB202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 bwMode="black">
          <a:xfrm>
            <a:off x="2827020" y="2194560"/>
            <a:ext cx="6537960" cy="24688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45321904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Masters/_rels/slideMaster1.xml.rels><?xml version="1.0" encoding="UTF-8" standalone="yes"?>
<Relationships xmlns="http://schemas.openxmlformats.org/package/2006/relationships"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26" Type="http://schemas.openxmlformats.org/officeDocument/2006/relationships/slideLayout" Target="../slideLayouts/slideLayout26.xml"/><Relationship Id="rId3" Type="http://schemas.openxmlformats.org/officeDocument/2006/relationships/slideLayout" Target="../slideLayouts/slideLayout3.xml"/><Relationship Id="rId21" Type="http://schemas.openxmlformats.org/officeDocument/2006/relationships/slideLayout" Target="../slideLayouts/slideLayout21.xml"/><Relationship Id="rId34" Type="http://schemas.openxmlformats.org/officeDocument/2006/relationships/image" Target="../media/image1.png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slideLayout" Target="../slideLayouts/slideLayout25.xml"/><Relationship Id="rId33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29" Type="http://schemas.openxmlformats.org/officeDocument/2006/relationships/slideLayout" Target="../slideLayouts/slideLayout29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slideLayout" Target="../slideLayouts/slideLayout24.xml"/><Relationship Id="rId32" Type="http://schemas.openxmlformats.org/officeDocument/2006/relationships/slideLayout" Target="../slideLayouts/slideLayout32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28" Type="http://schemas.openxmlformats.org/officeDocument/2006/relationships/slideLayout" Target="../slideLayouts/slideLayout28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31" Type="http://schemas.openxmlformats.org/officeDocument/2006/relationships/slideLayout" Target="../slideLayouts/slideLayout3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Relationship Id="rId27" Type="http://schemas.openxmlformats.org/officeDocument/2006/relationships/slideLayout" Target="../slideLayouts/slideLayout27.xml"/><Relationship Id="rId30" Type="http://schemas.openxmlformats.org/officeDocument/2006/relationships/slideLayout" Target="../slideLayouts/slideLayout30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C170940C-8B04-CB4D-1B44-6768963C04C7}"/>
              </a:ext>
            </a:extLst>
          </p:cNvPr>
          <p:cNvPicPr>
            <a:picLocks noChangeAspect="1"/>
          </p:cNvPicPr>
          <p:nvPr userDrawn="1"/>
        </p:nvPicPr>
        <p:blipFill>
          <a:blip r:embed="rId34"/>
          <a:srcRect/>
          <a:stretch/>
        </p:blipFill>
        <p:spPr>
          <a:xfrm>
            <a:off x="9995581" y="411162"/>
            <a:ext cx="1647777" cy="478023"/>
          </a:xfrm>
          <a:prstGeom prst="rect">
            <a:avLst/>
          </a:prstGeom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548640" y="411481"/>
            <a:ext cx="8231293" cy="914400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/>
          <a:p>
            <a:r>
              <a:rPr lang="en-US" dirty="0"/>
              <a:t>[Slide title]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48639" y="1600198"/>
            <a:ext cx="11094720" cy="4572000"/>
          </a:xfrm>
          <a:prstGeom prst="rect">
            <a:avLst/>
          </a:prstGeom>
        </p:spPr>
        <p:txBody>
          <a:bodyPr vert="horz" lIns="0" tIns="0" rIns="0" bIns="0" spcCol="365760" rtlCol="0">
            <a:no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" name="Rectangle 15">
            <a:extLst>
              <a:ext uri="{FF2B5EF4-FFF2-40B4-BE49-F238E27FC236}">
                <a16:creationId xmlns:a16="http://schemas.microsoft.com/office/drawing/2014/main" id="{A505B177-5D6D-67A3-C213-FBD8A41DB44D}"/>
              </a:ext>
            </a:extLst>
          </p:cNvPr>
          <p:cNvSpPr>
            <a:spLocks noChangeArrowheads="1"/>
          </p:cNvSpPr>
          <p:nvPr userDrawn="1"/>
        </p:nvSpPr>
        <p:spPr bwMode="auto">
          <a:xfrm>
            <a:off x="1386840" y="6657945"/>
            <a:ext cx="9418320" cy="20005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0" rIns="0" anchor="b">
            <a:spAutoFit/>
          </a:bodyPr>
          <a:lstStyle/>
          <a:p>
            <a:pPr algn="ctr">
              <a:defRPr/>
            </a:pPr>
            <a:r>
              <a:rPr lang="en-US" sz="700" b="1" dirty="0">
                <a:solidFill>
                  <a:schemeClr val="accent3"/>
                </a:solidFill>
                <a:latin typeface="+mn-lt"/>
                <a:cs typeface="Arial Bold" panose="020B0704020202020204" pitchFamily="34" charset="0"/>
              </a:rPr>
              <a:t>UNCLASSIFIED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B1B11D7F-02E5-4718-D558-9A38AEFE4A3F}"/>
              </a:ext>
            </a:extLst>
          </p:cNvPr>
          <p:cNvSpPr>
            <a:spLocks noChangeArrowheads="1"/>
          </p:cNvSpPr>
          <p:nvPr userDrawn="1"/>
        </p:nvSpPr>
        <p:spPr bwMode="auto">
          <a:xfrm>
            <a:off x="1386840" y="0"/>
            <a:ext cx="9418320" cy="20005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anchor="t" anchorCtr="0">
            <a:spAutoFit/>
          </a:bodyPr>
          <a:lstStyle/>
          <a:p>
            <a:pPr algn="ctr">
              <a:defRPr/>
            </a:pPr>
            <a:r>
              <a:rPr lang="en-US" sz="700" b="1" dirty="0">
                <a:solidFill>
                  <a:schemeClr val="accent3"/>
                </a:solidFill>
                <a:latin typeface="+mn-lt"/>
                <a:cs typeface="Arial Bold" panose="020B0704020202020204" pitchFamily="34" charset="0"/>
              </a:rPr>
              <a:t>UNCLASSIFIED</a:t>
            </a:r>
          </a:p>
        </p:txBody>
      </p:sp>
      <p:sp>
        <p:nvSpPr>
          <p:cNvPr id="13" name="Date Placeholder 12">
            <a:extLst>
              <a:ext uri="{FF2B5EF4-FFF2-40B4-BE49-F238E27FC236}">
                <a16:creationId xmlns:a16="http://schemas.microsoft.com/office/drawing/2014/main" id="{B598B6A5-7EA2-1E58-A263-9A08F2A4D5DB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547688" y="6629400"/>
            <a:ext cx="823912" cy="228600"/>
          </a:xfrm>
          <a:prstGeom prst="rect">
            <a:avLst/>
          </a:prstGeom>
        </p:spPr>
        <p:txBody>
          <a:bodyPr vert="horz" lIns="0" tIns="45720" rIns="0" bIns="45720" rtlCol="0" anchor="b" anchorCtr="0"/>
          <a:lstStyle>
            <a:lvl1pPr algn="l">
              <a:defRPr sz="700" b="1">
                <a:solidFill>
                  <a:schemeClr val="tx1"/>
                </a:solidFill>
              </a:defRPr>
            </a:lvl1pPr>
          </a:lstStyle>
          <a:p>
            <a:fld id="{CABCB1B0-B6E5-4DD1-BB55-95C076D6C0C8}" type="datetime3">
              <a:rPr lang="en-US" smtClean="0"/>
              <a:t>24 November 2023</a:t>
            </a:fld>
            <a:endParaRPr lang="en-US" dirty="0"/>
          </a:p>
        </p:txBody>
      </p:sp>
      <p:sp>
        <p:nvSpPr>
          <p:cNvPr id="14" name="Slide Number Placeholder 13">
            <a:extLst>
              <a:ext uri="{FF2B5EF4-FFF2-40B4-BE49-F238E27FC236}">
                <a16:creationId xmlns:a16="http://schemas.microsoft.com/office/drawing/2014/main" id="{FFA4C418-D296-ED76-977B-4AA2E1E8237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210716" y="6629400"/>
            <a:ext cx="442001" cy="228600"/>
          </a:xfrm>
          <a:prstGeom prst="rect">
            <a:avLst/>
          </a:prstGeom>
        </p:spPr>
        <p:txBody>
          <a:bodyPr vert="horz" lIns="0" tIns="45720" rIns="0" bIns="45720" rtlCol="0" anchor="b" anchorCtr="0"/>
          <a:lstStyle>
            <a:lvl1pPr algn="r">
              <a:defRPr sz="700" b="1">
                <a:solidFill>
                  <a:schemeClr val="tx1"/>
                </a:solidFill>
              </a:defRPr>
            </a:lvl1pPr>
          </a:lstStyle>
          <a:p>
            <a:fld id="{64E5BE4B-2FBF-4174-9E62-85FAD1CB43A6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3064354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72" r:id="rId2"/>
    <p:sldLayoutId id="2147483674" r:id="rId3"/>
    <p:sldLayoutId id="2147483662" r:id="rId4"/>
    <p:sldLayoutId id="2147483696" r:id="rId5"/>
    <p:sldLayoutId id="2147483664" r:id="rId6"/>
    <p:sldLayoutId id="2147483681" r:id="rId7"/>
    <p:sldLayoutId id="2147483702" r:id="rId8"/>
    <p:sldLayoutId id="2147483682" r:id="rId9"/>
    <p:sldLayoutId id="2147483685" r:id="rId10"/>
    <p:sldLayoutId id="2147483683" r:id="rId11"/>
    <p:sldLayoutId id="2147483686" r:id="rId12"/>
    <p:sldLayoutId id="2147483684" r:id="rId13"/>
    <p:sldLayoutId id="2147483700" r:id="rId14"/>
    <p:sldLayoutId id="2147483695" r:id="rId15"/>
    <p:sldLayoutId id="2147483690" r:id="rId16"/>
    <p:sldLayoutId id="2147483691" r:id="rId17"/>
    <p:sldLayoutId id="2147483692" r:id="rId18"/>
    <p:sldLayoutId id="2147483693" r:id="rId19"/>
    <p:sldLayoutId id="2147483694" r:id="rId20"/>
    <p:sldLayoutId id="2147483663" r:id="rId21"/>
    <p:sldLayoutId id="2147483676" r:id="rId22"/>
    <p:sldLayoutId id="2147483677" r:id="rId23"/>
    <p:sldLayoutId id="2147483680" r:id="rId24"/>
    <p:sldLayoutId id="2147483678" r:id="rId25"/>
    <p:sldLayoutId id="2147483679" r:id="rId26"/>
    <p:sldLayoutId id="2147483666" r:id="rId27"/>
    <p:sldLayoutId id="2147483703" r:id="rId28"/>
    <p:sldLayoutId id="2147483667" r:id="rId29"/>
    <p:sldLayoutId id="2147483701" r:id="rId30"/>
    <p:sldLayoutId id="2147483669" r:id="rId31"/>
    <p:sldLayoutId id="2147483668" r:id="rId32"/>
  </p:sldLayoutIdLst>
  <p:hf hdr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200" kern="1200" cap="all" baseline="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82880" indent="-182880" algn="l" defTabSz="914400" rtl="0" eaLnBrk="1" latinLnBrk="0" hangingPunct="1">
        <a:lnSpc>
          <a:spcPct val="95000"/>
        </a:lnSpc>
        <a:spcBef>
          <a:spcPts val="1000"/>
        </a:spcBef>
        <a:buFont typeface="Arial" panose="020B0604020202020204" pitchFamily="34" charset="0"/>
        <a:buChar char="▪"/>
        <a:defRPr sz="1700" kern="1200">
          <a:solidFill>
            <a:schemeClr val="tx1"/>
          </a:solidFill>
          <a:latin typeface="+mn-lt"/>
          <a:ea typeface="+mn-ea"/>
          <a:cs typeface="+mn-cs"/>
        </a:defRPr>
      </a:lvl1pPr>
      <a:lvl2pPr marL="365760" indent="-182880" algn="l" defTabSz="914400" rtl="0" eaLnBrk="1" latinLnBrk="0" hangingPunct="1">
        <a:lnSpc>
          <a:spcPct val="95000"/>
        </a:lnSpc>
        <a:spcBef>
          <a:spcPts val="500"/>
        </a:spcBef>
        <a:buFont typeface="Arial" panose="020B0604020202020204" pitchFamily="34" charset="0"/>
        <a:buChar char="–"/>
        <a:defRPr sz="1700" kern="1200">
          <a:solidFill>
            <a:schemeClr val="tx1"/>
          </a:solidFill>
          <a:latin typeface="+mn-lt"/>
          <a:ea typeface="+mn-ea"/>
          <a:cs typeface="+mn-cs"/>
        </a:defRPr>
      </a:lvl2pPr>
      <a:lvl3pPr marL="548640" indent="-182880" algn="l" defTabSz="914400" rtl="0" eaLnBrk="1" latinLnBrk="0" hangingPunct="1">
        <a:lnSpc>
          <a:spcPct val="95000"/>
        </a:lnSpc>
        <a:spcBef>
          <a:spcPts val="500"/>
        </a:spcBef>
        <a:buFont typeface="Arial" panose="020B0604020202020204" pitchFamily="34" charset="0"/>
        <a:buChar char="–"/>
        <a:defRPr sz="1700" kern="1200">
          <a:solidFill>
            <a:schemeClr val="tx1"/>
          </a:solidFill>
          <a:latin typeface="+mn-lt"/>
          <a:ea typeface="+mn-ea"/>
          <a:cs typeface="+mn-cs"/>
        </a:defRPr>
      </a:lvl3pPr>
      <a:lvl4pPr marL="731520" indent="-182880" algn="l" defTabSz="914400" rtl="0" eaLnBrk="1" latinLnBrk="0" hangingPunct="1">
        <a:lnSpc>
          <a:spcPct val="95000"/>
        </a:lnSpc>
        <a:spcBef>
          <a:spcPts val="500"/>
        </a:spcBef>
        <a:buFont typeface="Arial" panose="020B0604020202020204" pitchFamily="34" charset="0"/>
        <a:buChar char="–"/>
        <a:defRPr sz="1700" kern="1200">
          <a:solidFill>
            <a:schemeClr val="tx1"/>
          </a:solidFill>
          <a:latin typeface="+mn-lt"/>
          <a:ea typeface="+mn-ea"/>
          <a:cs typeface="+mn-cs"/>
        </a:defRPr>
      </a:lvl4pPr>
      <a:lvl5pPr marL="914400" indent="-182880" algn="l" defTabSz="914400" rtl="0" eaLnBrk="1" latinLnBrk="0" hangingPunct="1">
        <a:lnSpc>
          <a:spcPct val="95000"/>
        </a:lnSpc>
        <a:spcBef>
          <a:spcPts val="500"/>
        </a:spcBef>
        <a:buFont typeface="Arial" panose="020B0604020202020204" pitchFamily="34" charset="0"/>
        <a:buChar char="–"/>
        <a:defRPr sz="1700" kern="1200">
          <a:solidFill>
            <a:schemeClr val="tx1"/>
          </a:solidFill>
          <a:latin typeface="+mn-lt"/>
          <a:ea typeface="+mn-ea"/>
          <a:cs typeface="+mn-cs"/>
        </a:defRPr>
      </a:lvl5pPr>
      <a:lvl6pPr marL="1097280" indent="-182880" algn="l" defTabSz="914400" rtl="0" eaLnBrk="1" latinLnBrk="0" hangingPunct="1">
        <a:lnSpc>
          <a:spcPct val="95000"/>
        </a:lnSpc>
        <a:spcBef>
          <a:spcPts val="500"/>
        </a:spcBef>
        <a:buFont typeface="Arial" panose="020B0604020202020204" pitchFamily="34" charset="0"/>
        <a:buChar char="–"/>
        <a:defRPr sz="1700" kern="1200">
          <a:solidFill>
            <a:schemeClr val="tx1"/>
          </a:solidFill>
          <a:latin typeface="+mn-lt"/>
          <a:ea typeface="+mn-ea"/>
          <a:cs typeface="+mn-cs"/>
        </a:defRPr>
      </a:lvl6pPr>
      <a:lvl7pPr marL="1280160" indent="-182880" algn="l" defTabSz="914400" rtl="0" eaLnBrk="1" latinLnBrk="0" hangingPunct="1">
        <a:lnSpc>
          <a:spcPct val="95000"/>
        </a:lnSpc>
        <a:spcBef>
          <a:spcPts val="500"/>
        </a:spcBef>
        <a:buFont typeface="Arial" panose="020B0604020202020204" pitchFamily="34" charset="0"/>
        <a:buChar char="–"/>
        <a:defRPr sz="1700" kern="1200">
          <a:solidFill>
            <a:schemeClr val="tx1"/>
          </a:solidFill>
          <a:latin typeface="+mn-lt"/>
          <a:ea typeface="+mn-ea"/>
          <a:cs typeface="+mn-cs"/>
        </a:defRPr>
      </a:lvl7pPr>
      <a:lvl8pPr marL="1463040" indent="-182880" algn="l" defTabSz="914400" rtl="0" eaLnBrk="1" latinLnBrk="0" hangingPunct="1">
        <a:lnSpc>
          <a:spcPct val="95000"/>
        </a:lnSpc>
        <a:spcBef>
          <a:spcPts val="500"/>
        </a:spcBef>
        <a:buFont typeface="Arial" panose="020B0604020202020204" pitchFamily="34" charset="0"/>
        <a:buChar char="–"/>
        <a:defRPr sz="1700" kern="1200">
          <a:solidFill>
            <a:schemeClr val="tx1"/>
          </a:solidFill>
          <a:latin typeface="+mn-lt"/>
          <a:ea typeface="+mn-ea"/>
          <a:cs typeface="+mn-cs"/>
        </a:defRPr>
      </a:lvl8pPr>
      <a:lvl9pPr marL="1645920" indent="-182880" algn="l" defTabSz="914400" rtl="0" eaLnBrk="1" latinLnBrk="0" hangingPunct="1">
        <a:lnSpc>
          <a:spcPct val="95000"/>
        </a:lnSpc>
        <a:spcBef>
          <a:spcPts val="500"/>
        </a:spcBef>
        <a:buFont typeface="Arial" panose="020B0604020202020204" pitchFamily="34" charset="0"/>
        <a:buChar char="–"/>
        <a:defRPr sz="17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7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7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7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7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7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7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7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7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7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259" userDrawn="1">
          <p15:clr>
            <a:srgbClr val="F26B43"/>
          </p15:clr>
        </p15:guide>
        <p15:guide id="2" pos="345" userDrawn="1">
          <p15:clr>
            <a:srgbClr val="F26B43"/>
          </p15:clr>
        </p15:guide>
        <p15:guide id="3" pos="7335" userDrawn="1">
          <p15:clr>
            <a:srgbClr val="F26B43"/>
          </p15:clr>
        </p15:guide>
        <p15:guide id="4" orient="horz" pos="4061" userDrawn="1">
          <p15:clr>
            <a:srgbClr val="F26B43"/>
          </p15:clr>
        </p15:guide>
        <p15:guide id="6" pos="1018" userDrawn="1">
          <p15:clr>
            <a:srgbClr val="A4A3A4"/>
          </p15:clr>
        </p15:guide>
        <p15:guide id="7" pos="1248" userDrawn="1">
          <p15:clr>
            <a:srgbClr val="A4A3A4"/>
          </p15:clr>
        </p15:guide>
        <p15:guide id="8" pos="2148" userDrawn="1">
          <p15:clr>
            <a:srgbClr val="A4A3A4"/>
          </p15:clr>
        </p15:guide>
        <p15:guide id="9" pos="3052" userDrawn="1">
          <p15:clr>
            <a:srgbClr val="A4A3A4"/>
          </p15:clr>
        </p15:guide>
        <p15:guide id="10" pos="3954" userDrawn="1">
          <p15:clr>
            <a:srgbClr val="A4A3A4"/>
          </p15:clr>
        </p15:guide>
        <p15:guide id="11" pos="3724" userDrawn="1">
          <p15:clr>
            <a:srgbClr val="A4A3A4"/>
          </p15:clr>
        </p15:guide>
        <p15:guide id="12" pos="4858" userDrawn="1">
          <p15:clr>
            <a:srgbClr val="A4A3A4"/>
          </p15:clr>
        </p15:guide>
        <p15:guide id="13" pos="5784" userDrawn="1">
          <p15:clr>
            <a:srgbClr val="A4A3A4"/>
          </p15:clr>
        </p15:guide>
        <p15:guide id="14" pos="6660" userDrawn="1">
          <p15:clr>
            <a:srgbClr val="A4A3A4"/>
          </p15:clr>
        </p15:guide>
        <p15:guide id="15" pos="1920" userDrawn="1">
          <p15:clr>
            <a:srgbClr val="A4A3A4"/>
          </p15:clr>
        </p15:guide>
        <p15:guide id="16" pos="2822" userDrawn="1">
          <p15:clr>
            <a:srgbClr val="A4A3A4"/>
          </p15:clr>
        </p15:guide>
        <p15:guide id="17" pos="4626" userDrawn="1">
          <p15:clr>
            <a:srgbClr val="A4A3A4"/>
          </p15:clr>
        </p15:guide>
        <p15:guide id="18" pos="5530" userDrawn="1">
          <p15:clr>
            <a:srgbClr val="A4A3A4"/>
          </p15:clr>
        </p15:guide>
        <p15:guide id="19" pos="6434" userDrawn="1">
          <p15:clr>
            <a:srgbClr val="A4A3A4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sv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9.svg"/><Relationship Id="rId4" Type="http://schemas.openxmlformats.org/officeDocument/2006/relationships/image" Target="../media/image8.png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hyperlink" Target="https://users.ece.cmu.edu/~vsekar/projects/datafuel/" TargetMode="Externa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4.xml"/><Relationship Id="rId4" Type="http://schemas.openxmlformats.org/officeDocument/2006/relationships/hyperlink" Target="https://github.com/projectdatafuel/" TargetMode="Externa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.png"/><Relationship Id="rId3" Type="http://schemas.openxmlformats.org/officeDocument/2006/relationships/image" Target="../media/image10.png"/><Relationship Id="rId7" Type="http://schemas.openxmlformats.org/officeDocument/2006/relationships/image" Target="../media/image14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13.png"/><Relationship Id="rId5" Type="http://schemas.openxmlformats.org/officeDocument/2006/relationships/image" Target="../media/image12.png"/><Relationship Id="rId4" Type="http://schemas.openxmlformats.org/officeDocument/2006/relationships/image" Target="../media/image11.png"/><Relationship Id="rId9" Type="http://schemas.openxmlformats.org/officeDocument/2006/relationships/image" Target="../media/image16.sv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17.tiff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svg"/><Relationship Id="rId3" Type="http://schemas.openxmlformats.org/officeDocument/2006/relationships/image" Target="../media/image19.png"/><Relationship Id="rId7" Type="http://schemas.openxmlformats.org/officeDocument/2006/relationships/image" Target="../media/image8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22.svg"/><Relationship Id="rId5" Type="http://schemas.openxmlformats.org/officeDocument/2006/relationships/image" Target="../media/image21.png"/><Relationship Id="rId4" Type="http://schemas.openxmlformats.org/officeDocument/2006/relationships/image" Target="../media/image20.svg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4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emf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4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27.png"/><Relationship Id="rId5" Type="http://schemas.openxmlformats.org/officeDocument/2006/relationships/image" Target="../media/image26.png"/><Relationship Id="rId4" Type="http://schemas.openxmlformats.org/officeDocument/2006/relationships/image" Target="../media/image25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emf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4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emf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4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4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emf"/><Relationship Id="rId2" Type="http://schemas.openxmlformats.org/officeDocument/2006/relationships/image" Target="../media/image31.emf"/><Relationship Id="rId1" Type="http://schemas.openxmlformats.org/officeDocument/2006/relationships/slideLayout" Target="../slideLayouts/slideLayout4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image" Target="../media/image33.emf"/><Relationship Id="rId1" Type="http://schemas.openxmlformats.org/officeDocument/2006/relationships/slideLayout" Target="../slideLayouts/slideLayout4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4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4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63ADFDC-19E7-2422-B40B-C4CAEE15301D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b="0" i="0" dirty="0">
                <a:solidFill>
                  <a:srgbClr val="222222"/>
                </a:solidFill>
                <a:effectLst/>
                <a:latin typeface="Arial" panose="020B0604020202020204" pitchFamily="34" charset="0"/>
              </a:rPr>
              <a:t>A Platform for Mitigating Data Bottlenecks with Synthetic Trace Data Generation</a:t>
            </a:r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67DA527-B13F-5521-B656-06EFC0C7830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E5BE4B-2FBF-4174-9E62-85FAD1CB43A6}" type="slidenum">
              <a:rPr lang="en-US" smtClean="0"/>
              <a:pPr/>
              <a:t>1</a:t>
            </a:fld>
            <a:endParaRPr lang="en-US" dirty="0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3AD80F3E-A6CC-F9E9-E8BE-33553928DB2F}"/>
              </a:ext>
            </a:extLst>
          </p:cNvPr>
          <p:cNvSpPr>
            <a:spLocks noGrp="1"/>
          </p:cNvSpPr>
          <p:nvPr>
            <p:ph type="body" sz="quarter" idx="39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ED4E5434-EA1F-D78C-0B42-B34962C756E9}"/>
              </a:ext>
            </a:extLst>
          </p:cNvPr>
          <p:cNvSpPr>
            <a:spLocks noGrp="1"/>
          </p:cNvSpPr>
          <p:nvPr>
            <p:ph type="body" sz="quarter" idx="4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7A0F68CC-638F-C427-76DB-B8DA4487EA1C}"/>
              </a:ext>
            </a:extLst>
          </p:cNvPr>
          <p:cNvSpPr>
            <a:spLocks noGrp="1"/>
          </p:cNvSpPr>
          <p:nvPr>
            <p:ph type="body" sz="quarter" idx="4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6877F241-95C0-6705-D6A6-25DD7F91C8CB}"/>
              </a:ext>
            </a:extLst>
          </p:cNvPr>
          <p:cNvSpPr>
            <a:spLocks noGrp="1"/>
          </p:cNvSpPr>
          <p:nvPr>
            <p:ph type="body" sz="quarter" idx="4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Text Placeholder 8">
            <a:extLst>
              <a:ext uri="{FF2B5EF4-FFF2-40B4-BE49-F238E27FC236}">
                <a16:creationId xmlns:a16="http://schemas.microsoft.com/office/drawing/2014/main" id="{79B3BDF1-C170-95FC-9E59-5340EB91B825}"/>
              </a:ext>
            </a:extLst>
          </p:cNvPr>
          <p:cNvSpPr>
            <a:spLocks noGrp="1"/>
          </p:cNvSpPr>
          <p:nvPr>
            <p:ph type="body" sz="quarter" idx="4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0" name="Text Placeholder 9">
            <a:extLst>
              <a:ext uri="{FF2B5EF4-FFF2-40B4-BE49-F238E27FC236}">
                <a16:creationId xmlns:a16="http://schemas.microsoft.com/office/drawing/2014/main" id="{BB170D9B-F5C7-5653-22A2-806C4A9D96FB}"/>
              </a:ext>
            </a:extLst>
          </p:cNvPr>
          <p:cNvSpPr>
            <a:spLocks noGrp="1"/>
          </p:cNvSpPr>
          <p:nvPr>
            <p:ph type="body" sz="quarter" idx="4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1" name="Text Placeholder 10">
            <a:extLst>
              <a:ext uri="{FF2B5EF4-FFF2-40B4-BE49-F238E27FC236}">
                <a16:creationId xmlns:a16="http://schemas.microsoft.com/office/drawing/2014/main" id="{60D601EC-AA46-34BF-090B-09F4DFCE33BF}"/>
              </a:ext>
            </a:extLst>
          </p:cNvPr>
          <p:cNvSpPr>
            <a:spLocks noGrp="1"/>
          </p:cNvSpPr>
          <p:nvPr>
            <p:ph type="body" sz="quarter" idx="45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2" name="Text Placeholder 11">
            <a:extLst>
              <a:ext uri="{FF2B5EF4-FFF2-40B4-BE49-F238E27FC236}">
                <a16:creationId xmlns:a16="http://schemas.microsoft.com/office/drawing/2014/main" id="{4E520D3B-4D19-735A-FDD8-6435C1F6C11E}"/>
              </a:ext>
            </a:extLst>
          </p:cNvPr>
          <p:cNvSpPr>
            <a:spLocks noGrp="1"/>
          </p:cNvSpPr>
          <p:nvPr>
            <p:ph type="body" sz="quarter" idx="4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3" name="Text Placeholder 12">
            <a:extLst>
              <a:ext uri="{FF2B5EF4-FFF2-40B4-BE49-F238E27FC236}">
                <a16:creationId xmlns:a16="http://schemas.microsoft.com/office/drawing/2014/main" id="{8D97B6A8-CC05-876D-C422-219A2C4D5BC7}"/>
              </a:ext>
            </a:extLst>
          </p:cNvPr>
          <p:cNvSpPr>
            <a:spLocks noGrp="1"/>
          </p:cNvSpPr>
          <p:nvPr>
            <p:ph type="body" sz="quarter" idx="47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4" name="Text Placeholder 13">
            <a:extLst>
              <a:ext uri="{FF2B5EF4-FFF2-40B4-BE49-F238E27FC236}">
                <a16:creationId xmlns:a16="http://schemas.microsoft.com/office/drawing/2014/main" id="{08C2A84F-7849-09C8-544B-CE6A1B977E22}"/>
              </a:ext>
            </a:extLst>
          </p:cNvPr>
          <p:cNvSpPr>
            <a:spLocks noGrp="1"/>
          </p:cNvSpPr>
          <p:nvPr>
            <p:ph type="body" sz="quarter" idx="48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5" name="Subtitle 14">
            <a:extLst>
              <a:ext uri="{FF2B5EF4-FFF2-40B4-BE49-F238E27FC236}">
                <a16:creationId xmlns:a16="http://schemas.microsoft.com/office/drawing/2014/main" id="{7D8D5D3C-FD35-93F2-D2F5-47555078B97D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/>
              <a:t>Vyas Sekar, Carnegie Mellon University</a:t>
            </a:r>
          </a:p>
        </p:txBody>
      </p:sp>
      <p:sp>
        <p:nvSpPr>
          <p:cNvPr id="16" name="Text Placeholder 15">
            <a:extLst>
              <a:ext uri="{FF2B5EF4-FFF2-40B4-BE49-F238E27FC236}">
                <a16:creationId xmlns:a16="http://schemas.microsoft.com/office/drawing/2014/main" id="{F84E4C87-492D-F9F2-C070-A9A2163B1C46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090F01BF-3F63-60D0-35D0-E827A7F91154}"/>
              </a:ext>
            </a:extLst>
          </p:cNvPr>
          <p:cNvSpPr>
            <a:spLocks noGrp="1"/>
          </p:cNvSpPr>
          <p:nvPr>
            <p:ph type="dt" sz="half" idx="11"/>
          </p:nvPr>
        </p:nvSpPr>
        <p:spPr/>
        <p:txBody>
          <a:bodyPr/>
          <a:lstStyle/>
          <a:p>
            <a:fld id="{6DDC931E-8CBE-4A3F-A034-9B6122C6DCDB}" type="datetime3">
              <a:rPr lang="en-US" smtClean="0"/>
              <a:t>24 November 2023</a:t>
            </a:fld>
            <a:endParaRPr lang="en-US" dirty="0"/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C164D807-32DB-023E-42D9-5D6CC63FC7E3}"/>
              </a:ext>
            </a:extLst>
          </p:cNvPr>
          <p:cNvSpPr txBox="1"/>
          <p:nvPr/>
        </p:nvSpPr>
        <p:spPr>
          <a:xfrm>
            <a:off x="8318377" y="4785064"/>
            <a:ext cx="2685384" cy="1091953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pPr marL="182880" indent="-182880">
              <a:lnSpc>
                <a:spcPct val="95000"/>
              </a:lnSpc>
              <a:spcBef>
                <a:spcPts val="1000"/>
              </a:spcBef>
              <a:buSzPct val="100000"/>
              <a:buFont typeface="Arial"/>
              <a:buChar char="▪"/>
            </a:pPr>
            <a:r>
              <a:rPr lang="en-US" sz="1700" dirty="0">
                <a:solidFill>
                  <a:srgbClr val="FF0000"/>
                </a:solidFill>
              </a:rPr>
              <a:t>ENTER PRESENTATION TITLE ONLY. DO NOT ADD OR CHANGE ANYTHING ELSE.</a:t>
            </a:r>
          </a:p>
        </p:txBody>
      </p:sp>
    </p:spTree>
    <p:extLst>
      <p:ext uri="{BB962C8B-B14F-4D97-AF65-F5344CB8AC3E}">
        <p14:creationId xmlns:p14="http://schemas.microsoft.com/office/powerpoint/2010/main" val="76950070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F7CF2FF-3923-27F4-97E6-BA217CAD356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6905" y="475251"/>
            <a:ext cx="9643199" cy="914400"/>
          </a:xfrm>
        </p:spPr>
        <p:txBody>
          <a:bodyPr/>
          <a:lstStyle/>
          <a:p>
            <a:r>
              <a:rPr lang="en-US" dirty="0"/>
              <a:t>DATA BOTTLENECKS IMPACT Reproducibility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71197A0-9761-FC6C-4B53-7F8F0C8DBC6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78BA06F7-7B03-794D-B1BE-3F12299AE8FB}" type="slidenum">
              <a:rPr lang="en-US" smtClean="0"/>
              <a:pPr/>
              <a:t>2</a:t>
            </a:fld>
            <a:endParaRPr lang="en-US"/>
          </a:p>
        </p:txBody>
      </p:sp>
      <p:pic>
        <p:nvPicPr>
          <p:cNvPr id="5" name="图形 5" descr="数据库">
            <a:extLst>
              <a:ext uri="{FF2B5EF4-FFF2-40B4-BE49-F238E27FC236}">
                <a16:creationId xmlns:a16="http://schemas.microsoft.com/office/drawing/2014/main" id="{C0F00A5C-8D49-F487-E190-7DAF2595488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3237357" y="3006525"/>
            <a:ext cx="1226951" cy="1226951"/>
          </a:xfrm>
          <a:prstGeom prst="rect">
            <a:avLst/>
          </a:prstGeom>
        </p:spPr>
      </p:pic>
      <p:pic>
        <p:nvPicPr>
          <p:cNvPr id="6" name="图形 7" descr="男性形象">
            <a:extLst>
              <a:ext uri="{FF2B5EF4-FFF2-40B4-BE49-F238E27FC236}">
                <a16:creationId xmlns:a16="http://schemas.microsoft.com/office/drawing/2014/main" id="{1A8C7A65-2E50-FDDA-6AA8-99544CC1D79C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7969359" y="2662370"/>
            <a:ext cx="1285069" cy="1285069"/>
          </a:xfrm>
          <a:prstGeom prst="rect">
            <a:avLst/>
          </a:prstGeom>
        </p:spPr>
      </p:pic>
      <p:sp>
        <p:nvSpPr>
          <p:cNvPr id="7" name="文本框 8">
            <a:extLst>
              <a:ext uri="{FF2B5EF4-FFF2-40B4-BE49-F238E27FC236}">
                <a16:creationId xmlns:a16="http://schemas.microsoft.com/office/drawing/2014/main" id="{C93D8434-02C9-D95D-0DF7-B4A5DD66E5E7}"/>
              </a:ext>
            </a:extLst>
          </p:cNvPr>
          <p:cNvSpPr txBox="1"/>
          <p:nvPr/>
        </p:nvSpPr>
        <p:spPr>
          <a:xfrm>
            <a:off x="7200502" y="1765334"/>
            <a:ext cx="282019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en-US" altLang="zh-CN" sz="2800" dirty="0"/>
              <a:t>Collaborators</a:t>
            </a:r>
            <a:endParaRPr kumimoji="1" lang="zh-CN" altLang="en-US" sz="2800" dirty="0"/>
          </a:p>
        </p:txBody>
      </p:sp>
      <p:grpSp>
        <p:nvGrpSpPr>
          <p:cNvPr id="8" name="组合 19">
            <a:extLst>
              <a:ext uri="{FF2B5EF4-FFF2-40B4-BE49-F238E27FC236}">
                <a16:creationId xmlns:a16="http://schemas.microsoft.com/office/drawing/2014/main" id="{1A1750E3-9F42-992A-2351-596958E3FB13}"/>
              </a:ext>
            </a:extLst>
          </p:cNvPr>
          <p:cNvGrpSpPr/>
          <p:nvPr/>
        </p:nvGrpSpPr>
        <p:grpSpPr>
          <a:xfrm>
            <a:off x="5728741" y="2730152"/>
            <a:ext cx="1345768" cy="1168447"/>
            <a:chOff x="2588217" y="2897040"/>
            <a:chExt cx="1345768" cy="1168446"/>
          </a:xfrm>
        </p:grpSpPr>
        <p:sp>
          <p:nvSpPr>
            <p:cNvPr id="9" name="右箭头 9">
              <a:extLst>
                <a:ext uri="{FF2B5EF4-FFF2-40B4-BE49-F238E27FC236}">
                  <a16:creationId xmlns:a16="http://schemas.microsoft.com/office/drawing/2014/main" id="{E164C73A-9053-3680-2221-465836E607CE}"/>
                </a:ext>
              </a:extLst>
            </p:cNvPr>
            <p:cNvSpPr/>
            <p:nvPr/>
          </p:nvSpPr>
          <p:spPr>
            <a:xfrm>
              <a:off x="2588217" y="3285641"/>
              <a:ext cx="1345768" cy="371959"/>
            </a:xfrm>
            <a:prstGeom prst="rightArrow">
              <a:avLst/>
            </a:prstGeom>
            <a:solidFill>
              <a:schemeClr val="accent3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 sz="1404"/>
            </a:p>
          </p:txBody>
        </p:sp>
        <p:sp>
          <p:nvSpPr>
            <p:cNvPr id="10" name="乘 10">
              <a:extLst>
                <a:ext uri="{FF2B5EF4-FFF2-40B4-BE49-F238E27FC236}">
                  <a16:creationId xmlns:a16="http://schemas.microsoft.com/office/drawing/2014/main" id="{3B7DC4DC-81C9-4D20-F3A9-0D1E1C2CAF61}"/>
                </a:ext>
              </a:extLst>
            </p:cNvPr>
            <p:cNvSpPr/>
            <p:nvPr/>
          </p:nvSpPr>
          <p:spPr>
            <a:xfrm>
              <a:off x="2722857" y="2897040"/>
              <a:ext cx="1076487" cy="1168446"/>
            </a:xfrm>
            <a:prstGeom prst="mathMultiply">
              <a:avLst>
                <a:gd name="adj1" fmla="val 10207"/>
              </a:avLst>
            </a:prstGeom>
            <a:solidFill>
              <a:srgbClr val="FF000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 sz="1404"/>
            </a:p>
          </p:txBody>
        </p:sp>
      </p:grpSp>
      <p:sp>
        <p:nvSpPr>
          <p:cNvPr id="11" name="圆角矩形 11">
            <a:extLst>
              <a:ext uri="{FF2B5EF4-FFF2-40B4-BE49-F238E27FC236}">
                <a16:creationId xmlns:a16="http://schemas.microsoft.com/office/drawing/2014/main" id="{86CF330E-E9E3-4030-63F2-A47B05B3568B}"/>
              </a:ext>
            </a:extLst>
          </p:cNvPr>
          <p:cNvSpPr/>
          <p:nvPr/>
        </p:nvSpPr>
        <p:spPr>
          <a:xfrm>
            <a:off x="2584174" y="2041151"/>
            <a:ext cx="2533319" cy="2216257"/>
          </a:xfrm>
          <a:prstGeom prst="roundRect">
            <a:avLst/>
          </a:prstGeom>
          <a:noFill/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/>
            <a:r>
              <a:rPr kumimoji="1" lang="en-US" altLang="zh-CN" sz="2800" dirty="0">
                <a:solidFill>
                  <a:schemeClr val="tx1"/>
                </a:solidFill>
              </a:rPr>
              <a:t>Network Dataset</a:t>
            </a:r>
            <a:endParaRPr kumimoji="1" lang="zh-CN" altLang="en-US" sz="2800" dirty="0">
              <a:solidFill>
                <a:schemeClr val="tx1"/>
              </a:solidFill>
            </a:endParaRPr>
          </a:p>
        </p:txBody>
      </p:sp>
      <p:sp>
        <p:nvSpPr>
          <p:cNvPr id="12" name="文本框 24">
            <a:extLst>
              <a:ext uri="{FF2B5EF4-FFF2-40B4-BE49-F238E27FC236}">
                <a16:creationId xmlns:a16="http://schemas.microsoft.com/office/drawing/2014/main" id="{7D6172C2-E441-7FED-37B5-537B9CB11BE9}"/>
              </a:ext>
            </a:extLst>
          </p:cNvPr>
          <p:cNvSpPr txBox="1"/>
          <p:nvPr/>
        </p:nvSpPr>
        <p:spPr>
          <a:xfrm>
            <a:off x="2156622" y="4830921"/>
            <a:ext cx="8816178" cy="8925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zh-CN" sz="2800" dirty="0"/>
              <a:t>Bad</a:t>
            </a:r>
            <a:r>
              <a:rPr kumimoji="1" lang="zh-CN" altLang="en-US" sz="2800" dirty="0"/>
              <a:t> </a:t>
            </a:r>
            <a:r>
              <a:rPr kumimoji="1" lang="en-US" altLang="zh-CN" sz="2800" dirty="0"/>
              <a:t>outcomes due to data silo bottlenecks:</a:t>
            </a:r>
          </a:p>
          <a:p>
            <a:pPr marL="457189" indent="-457189">
              <a:buFont typeface="Arial" panose="020B0604020202020204" pitchFamily="34" charset="0"/>
              <a:buChar char="•"/>
            </a:pPr>
            <a:r>
              <a:rPr kumimoji="1" lang="en-US" altLang="zh-CN" sz="2400" dirty="0"/>
              <a:t>Collaborative opportunities go untapped</a:t>
            </a:r>
          </a:p>
        </p:txBody>
      </p:sp>
    </p:spTree>
    <p:extLst>
      <p:ext uri="{BB962C8B-B14F-4D97-AF65-F5344CB8AC3E}">
        <p14:creationId xmlns:p14="http://schemas.microsoft.com/office/powerpoint/2010/main" val="106149829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3D81925-F931-F8E2-ED1E-13F87107D79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59765" y="365125"/>
            <a:ext cx="11483190" cy="784727"/>
          </a:xfrm>
        </p:spPr>
        <p:txBody>
          <a:bodyPr>
            <a:normAutofit/>
          </a:bodyPr>
          <a:lstStyle/>
          <a:p>
            <a:r>
              <a:rPr lang="en-US" dirty="0"/>
              <a:t>DATA BOTTLENECKS HURT AI/ML WORKFLOWS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7733986-B071-2499-53DC-8481904F365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78BA06F7-7B03-794D-B1BE-3F12299AE8FB}" type="slidenum">
              <a:rPr lang="en-US" smtClean="0"/>
              <a:pPr/>
              <a:t>3</a:t>
            </a:fld>
            <a:endParaRPr lang="en-US"/>
          </a:p>
        </p:txBody>
      </p:sp>
      <p:sp>
        <p:nvSpPr>
          <p:cNvPr id="5" name="Rounded Rectangle 4">
            <a:extLst>
              <a:ext uri="{FF2B5EF4-FFF2-40B4-BE49-F238E27FC236}">
                <a16:creationId xmlns:a16="http://schemas.microsoft.com/office/drawing/2014/main" id="{7247D734-0A65-A836-8B05-B537780F8015}"/>
              </a:ext>
            </a:extLst>
          </p:cNvPr>
          <p:cNvSpPr/>
          <p:nvPr/>
        </p:nvSpPr>
        <p:spPr>
          <a:xfrm>
            <a:off x="4304331" y="2842952"/>
            <a:ext cx="2762945" cy="1478464"/>
          </a:xfrm>
          <a:prstGeom prst="roundRect">
            <a:avLst>
              <a:gd name="adj" fmla="val 12293"/>
            </a:avLst>
          </a:prstGeom>
          <a:solidFill>
            <a:schemeClr val="bg1"/>
          </a:solidFill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5E2E58FC-9137-9268-3E28-E147B8AA3601}"/>
              </a:ext>
            </a:extLst>
          </p:cNvPr>
          <p:cNvSpPr txBox="1"/>
          <p:nvPr/>
        </p:nvSpPr>
        <p:spPr>
          <a:xfrm>
            <a:off x="4349499" y="3074445"/>
            <a:ext cx="2672609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200" dirty="0">
                <a:latin typeface="Helvetica Light" panose="020B0403020202020204" pitchFamily="34" charset="0"/>
              </a:rPr>
              <a:t>AI/ML Service</a:t>
            </a:r>
          </a:p>
          <a:p>
            <a:pPr algn="ctr"/>
            <a:r>
              <a:rPr lang="en-US" sz="2200" dirty="0">
                <a:latin typeface="Helvetica Light" panose="020B0403020202020204" pitchFamily="34" charset="0"/>
              </a:rPr>
              <a:t>e.g., anomaly detection</a:t>
            </a:r>
          </a:p>
          <a:p>
            <a:pPr algn="ctr"/>
            <a:endParaRPr lang="en-US" sz="2200" dirty="0">
              <a:latin typeface="Helvetica Light" panose="020B0403020202020204" pitchFamily="34" charset="0"/>
            </a:endParaRPr>
          </a:p>
        </p:txBody>
      </p:sp>
      <p:cxnSp>
        <p:nvCxnSpPr>
          <p:cNvPr id="17" name="Straight Arrow Connector 16">
            <a:extLst>
              <a:ext uri="{FF2B5EF4-FFF2-40B4-BE49-F238E27FC236}">
                <a16:creationId xmlns:a16="http://schemas.microsoft.com/office/drawing/2014/main" id="{8092CDF0-A0BB-7009-39FA-66C2D2D5839D}"/>
              </a:ext>
            </a:extLst>
          </p:cNvPr>
          <p:cNvCxnSpPr>
            <a:cxnSpLocks/>
            <a:endCxn id="5" idx="1"/>
          </p:cNvCxnSpPr>
          <p:nvPr/>
        </p:nvCxnSpPr>
        <p:spPr>
          <a:xfrm>
            <a:off x="2410195" y="3582184"/>
            <a:ext cx="1894136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3" name="Rounded Rectangle 22">
            <a:extLst>
              <a:ext uri="{FF2B5EF4-FFF2-40B4-BE49-F238E27FC236}">
                <a16:creationId xmlns:a16="http://schemas.microsoft.com/office/drawing/2014/main" id="{7C49C566-F4C9-0884-7C52-CA2F6086D424}"/>
              </a:ext>
            </a:extLst>
          </p:cNvPr>
          <p:cNvSpPr/>
          <p:nvPr/>
        </p:nvSpPr>
        <p:spPr>
          <a:xfrm>
            <a:off x="8746051" y="1471918"/>
            <a:ext cx="2762945" cy="853113"/>
          </a:xfrm>
          <a:prstGeom prst="roundRect">
            <a:avLst>
              <a:gd name="adj" fmla="val 12293"/>
            </a:avLst>
          </a:prstGeom>
          <a:solidFill>
            <a:schemeClr val="bg1"/>
          </a:solidFill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49C0DFA3-CC38-5749-16AC-63AF809268D0}"/>
              </a:ext>
            </a:extLst>
          </p:cNvPr>
          <p:cNvSpPr txBox="1"/>
          <p:nvPr/>
        </p:nvSpPr>
        <p:spPr>
          <a:xfrm>
            <a:off x="8816463" y="1666499"/>
            <a:ext cx="2672609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200" dirty="0">
                <a:latin typeface="Helvetica Light" panose="020B0403020202020204" pitchFamily="34" charset="0"/>
              </a:rPr>
              <a:t>Data science Team</a:t>
            </a:r>
          </a:p>
        </p:txBody>
      </p:sp>
      <p:sp>
        <p:nvSpPr>
          <p:cNvPr id="28" name="Rounded Rectangle 27">
            <a:extLst>
              <a:ext uri="{FF2B5EF4-FFF2-40B4-BE49-F238E27FC236}">
                <a16:creationId xmlns:a16="http://schemas.microsoft.com/office/drawing/2014/main" id="{978BA396-5DB6-2D66-B3ED-8ECA28697866}"/>
              </a:ext>
            </a:extLst>
          </p:cNvPr>
          <p:cNvSpPr/>
          <p:nvPr/>
        </p:nvSpPr>
        <p:spPr>
          <a:xfrm>
            <a:off x="9203021" y="4913320"/>
            <a:ext cx="2762945" cy="853113"/>
          </a:xfrm>
          <a:prstGeom prst="roundRect">
            <a:avLst>
              <a:gd name="adj" fmla="val 12293"/>
            </a:avLst>
          </a:prstGeom>
          <a:solidFill>
            <a:schemeClr val="bg1"/>
          </a:solidFill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9" name="TextBox 28">
            <a:extLst>
              <a:ext uri="{FF2B5EF4-FFF2-40B4-BE49-F238E27FC236}">
                <a16:creationId xmlns:a16="http://schemas.microsoft.com/office/drawing/2014/main" id="{AC391E4D-0688-8E1A-8BCB-D93EDA81D41E}"/>
              </a:ext>
            </a:extLst>
          </p:cNvPr>
          <p:cNvSpPr txBox="1"/>
          <p:nvPr/>
        </p:nvSpPr>
        <p:spPr>
          <a:xfrm>
            <a:off x="9203021" y="5084416"/>
            <a:ext cx="2672609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200" dirty="0">
                <a:latin typeface="Helvetica Light" panose="020B0403020202020204" pitchFamily="34" charset="0"/>
              </a:rPr>
              <a:t>Partners</a:t>
            </a:r>
          </a:p>
        </p:txBody>
      </p:sp>
      <p:cxnSp>
        <p:nvCxnSpPr>
          <p:cNvPr id="31" name="Straight Arrow Connector 30">
            <a:extLst>
              <a:ext uri="{FF2B5EF4-FFF2-40B4-BE49-F238E27FC236}">
                <a16:creationId xmlns:a16="http://schemas.microsoft.com/office/drawing/2014/main" id="{FE45F709-B13E-552A-9D36-8348FF32DB8A}"/>
              </a:ext>
            </a:extLst>
          </p:cNvPr>
          <p:cNvCxnSpPr>
            <a:cxnSpLocks/>
          </p:cNvCxnSpPr>
          <p:nvPr/>
        </p:nvCxnSpPr>
        <p:spPr>
          <a:xfrm flipV="1">
            <a:off x="7159034" y="1811536"/>
            <a:ext cx="1549722" cy="1176222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4" name="乘 22">
            <a:extLst>
              <a:ext uri="{FF2B5EF4-FFF2-40B4-BE49-F238E27FC236}">
                <a16:creationId xmlns:a16="http://schemas.microsoft.com/office/drawing/2014/main" id="{CBFF048A-5E0C-9D9E-B148-17A4C96042B2}"/>
              </a:ext>
            </a:extLst>
          </p:cNvPr>
          <p:cNvSpPr/>
          <p:nvPr/>
        </p:nvSpPr>
        <p:spPr>
          <a:xfrm>
            <a:off x="7761843" y="4290690"/>
            <a:ext cx="534311" cy="876267"/>
          </a:xfrm>
          <a:prstGeom prst="mathMultiply">
            <a:avLst>
              <a:gd name="adj1" fmla="val 10207"/>
            </a:avLst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 sz="1404"/>
          </a:p>
        </p:txBody>
      </p:sp>
      <p:sp>
        <p:nvSpPr>
          <p:cNvPr id="33" name="TextBox 32">
            <a:extLst>
              <a:ext uri="{FF2B5EF4-FFF2-40B4-BE49-F238E27FC236}">
                <a16:creationId xmlns:a16="http://schemas.microsoft.com/office/drawing/2014/main" id="{A3D97FCF-365B-A4FF-CD5A-6ED394C2A24F}"/>
              </a:ext>
            </a:extLst>
          </p:cNvPr>
          <p:cNvSpPr txBox="1"/>
          <p:nvPr/>
        </p:nvSpPr>
        <p:spPr>
          <a:xfrm>
            <a:off x="8858783" y="993838"/>
            <a:ext cx="278794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Can’t build robust models</a:t>
            </a:r>
          </a:p>
        </p:txBody>
      </p:sp>
      <p:cxnSp>
        <p:nvCxnSpPr>
          <p:cNvPr id="39" name="Straight Arrow Connector 38">
            <a:extLst>
              <a:ext uri="{FF2B5EF4-FFF2-40B4-BE49-F238E27FC236}">
                <a16:creationId xmlns:a16="http://schemas.microsoft.com/office/drawing/2014/main" id="{22FBF474-C9F6-AF13-40E2-9F41E76370EE}"/>
              </a:ext>
            </a:extLst>
          </p:cNvPr>
          <p:cNvCxnSpPr>
            <a:cxnSpLocks/>
          </p:cNvCxnSpPr>
          <p:nvPr/>
        </p:nvCxnSpPr>
        <p:spPr>
          <a:xfrm>
            <a:off x="7159034" y="4146753"/>
            <a:ext cx="1972933" cy="138728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2" name="乘 22">
            <a:extLst>
              <a:ext uri="{FF2B5EF4-FFF2-40B4-BE49-F238E27FC236}">
                <a16:creationId xmlns:a16="http://schemas.microsoft.com/office/drawing/2014/main" id="{98859804-B2CB-4554-4DC3-5C441DFEAA72}"/>
              </a:ext>
            </a:extLst>
          </p:cNvPr>
          <p:cNvSpPr/>
          <p:nvPr/>
        </p:nvSpPr>
        <p:spPr>
          <a:xfrm>
            <a:off x="7685387" y="1961513"/>
            <a:ext cx="534311" cy="876267"/>
          </a:xfrm>
          <a:prstGeom prst="mathMultiply">
            <a:avLst>
              <a:gd name="adj1" fmla="val 10207"/>
            </a:avLst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 sz="1404"/>
          </a:p>
        </p:txBody>
      </p:sp>
      <p:sp>
        <p:nvSpPr>
          <p:cNvPr id="32" name="TextBox 31">
            <a:extLst>
              <a:ext uri="{FF2B5EF4-FFF2-40B4-BE49-F238E27FC236}">
                <a16:creationId xmlns:a16="http://schemas.microsoft.com/office/drawing/2014/main" id="{7F32A27C-07B5-AF99-00B4-75CE0227472C}"/>
              </a:ext>
            </a:extLst>
          </p:cNvPr>
          <p:cNvSpPr txBox="1"/>
          <p:nvPr/>
        </p:nvSpPr>
        <p:spPr>
          <a:xfrm>
            <a:off x="9149808" y="2398238"/>
            <a:ext cx="280999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i="1" dirty="0"/>
              <a:t>Waste a lot of time trying </a:t>
            </a:r>
          </a:p>
          <a:p>
            <a:r>
              <a:rPr lang="en-US" i="1" dirty="0"/>
              <a:t>to reproduce incidents </a:t>
            </a:r>
          </a:p>
        </p:txBody>
      </p:sp>
      <p:grpSp>
        <p:nvGrpSpPr>
          <p:cNvPr id="37" name="Group 36">
            <a:extLst>
              <a:ext uri="{FF2B5EF4-FFF2-40B4-BE49-F238E27FC236}">
                <a16:creationId xmlns:a16="http://schemas.microsoft.com/office/drawing/2014/main" id="{8C007EB0-7925-FC9C-6816-A8620A730BDD}"/>
              </a:ext>
            </a:extLst>
          </p:cNvPr>
          <p:cNvGrpSpPr/>
          <p:nvPr/>
        </p:nvGrpSpPr>
        <p:grpSpPr>
          <a:xfrm>
            <a:off x="239192" y="3185250"/>
            <a:ext cx="551752" cy="1141904"/>
            <a:chOff x="557520" y="2714228"/>
            <a:chExt cx="2638269" cy="3051359"/>
          </a:xfrm>
        </p:grpSpPr>
        <p:sp>
          <p:nvSpPr>
            <p:cNvPr id="38" name="Rectangle 37">
              <a:extLst>
                <a:ext uri="{FF2B5EF4-FFF2-40B4-BE49-F238E27FC236}">
                  <a16:creationId xmlns:a16="http://schemas.microsoft.com/office/drawing/2014/main" id="{B409BA2A-3466-C3A0-DB9C-55BA1282258D}"/>
                </a:ext>
              </a:extLst>
            </p:cNvPr>
            <p:cNvSpPr/>
            <p:nvPr/>
          </p:nvSpPr>
          <p:spPr>
            <a:xfrm>
              <a:off x="557520" y="2714228"/>
              <a:ext cx="2638269" cy="194872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0" name="Rectangle 39">
              <a:extLst>
                <a:ext uri="{FF2B5EF4-FFF2-40B4-BE49-F238E27FC236}">
                  <a16:creationId xmlns:a16="http://schemas.microsoft.com/office/drawing/2014/main" id="{307010C8-B6A0-66CD-5C4F-7494D62587C5}"/>
                </a:ext>
              </a:extLst>
            </p:cNvPr>
            <p:cNvSpPr/>
            <p:nvPr/>
          </p:nvSpPr>
          <p:spPr>
            <a:xfrm>
              <a:off x="557520" y="3002248"/>
              <a:ext cx="2638269" cy="194872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4" name="Rectangle 43">
              <a:extLst>
                <a:ext uri="{FF2B5EF4-FFF2-40B4-BE49-F238E27FC236}">
                  <a16:creationId xmlns:a16="http://schemas.microsoft.com/office/drawing/2014/main" id="{C209747B-34AD-5F09-F751-CC74DCB3CD2B}"/>
                </a:ext>
              </a:extLst>
            </p:cNvPr>
            <p:cNvSpPr/>
            <p:nvPr/>
          </p:nvSpPr>
          <p:spPr>
            <a:xfrm>
              <a:off x="557520" y="3268864"/>
              <a:ext cx="2638269" cy="194872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1" name="Rectangle 50">
              <a:extLst>
                <a:ext uri="{FF2B5EF4-FFF2-40B4-BE49-F238E27FC236}">
                  <a16:creationId xmlns:a16="http://schemas.microsoft.com/office/drawing/2014/main" id="{06A18157-37F7-E488-EC29-650FC2A8E3F9}"/>
                </a:ext>
              </a:extLst>
            </p:cNvPr>
            <p:cNvSpPr/>
            <p:nvPr/>
          </p:nvSpPr>
          <p:spPr>
            <a:xfrm>
              <a:off x="557520" y="3556884"/>
              <a:ext cx="2638269" cy="194872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2" name="Rectangle 51">
              <a:extLst>
                <a:ext uri="{FF2B5EF4-FFF2-40B4-BE49-F238E27FC236}">
                  <a16:creationId xmlns:a16="http://schemas.microsoft.com/office/drawing/2014/main" id="{4776AB1B-00A5-212F-EA1E-A252D88AE76F}"/>
                </a:ext>
              </a:extLst>
            </p:cNvPr>
            <p:cNvSpPr/>
            <p:nvPr/>
          </p:nvSpPr>
          <p:spPr>
            <a:xfrm>
              <a:off x="557520" y="3852307"/>
              <a:ext cx="2638269" cy="194872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3" name="Rectangle 52">
              <a:extLst>
                <a:ext uri="{FF2B5EF4-FFF2-40B4-BE49-F238E27FC236}">
                  <a16:creationId xmlns:a16="http://schemas.microsoft.com/office/drawing/2014/main" id="{E0F10B18-7265-CEE6-E565-A1204115073C}"/>
                </a:ext>
              </a:extLst>
            </p:cNvPr>
            <p:cNvSpPr/>
            <p:nvPr/>
          </p:nvSpPr>
          <p:spPr>
            <a:xfrm>
              <a:off x="557520" y="4147730"/>
              <a:ext cx="2638269" cy="194872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4" name="Rectangle 53">
              <a:extLst>
                <a:ext uri="{FF2B5EF4-FFF2-40B4-BE49-F238E27FC236}">
                  <a16:creationId xmlns:a16="http://schemas.microsoft.com/office/drawing/2014/main" id="{5F952A20-E69C-4B16-9238-F28A117C92FC}"/>
                </a:ext>
              </a:extLst>
            </p:cNvPr>
            <p:cNvSpPr/>
            <p:nvPr/>
          </p:nvSpPr>
          <p:spPr>
            <a:xfrm>
              <a:off x="557520" y="4435750"/>
              <a:ext cx="2638269" cy="194872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5" name="Rectangle 54">
              <a:extLst>
                <a:ext uri="{FF2B5EF4-FFF2-40B4-BE49-F238E27FC236}">
                  <a16:creationId xmlns:a16="http://schemas.microsoft.com/office/drawing/2014/main" id="{1F5FA80E-5B54-0FA8-2753-1DAEDE4CDB52}"/>
                </a:ext>
              </a:extLst>
            </p:cNvPr>
            <p:cNvSpPr/>
            <p:nvPr/>
          </p:nvSpPr>
          <p:spPr>
            <a:xfrm>
              <a:off x="557520" y="4728059"/>
              <a:ext cx="2638269" cy="194872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6" name="Rectangle 55">
              <a:extLst>
                <a:ext uri="{FF2B5EF4-FFF2-40B4-BE49-F238E27FC236}">
                  <a16:creationId xmlns:a16="http://schemas.microsoft.com/office/drawing/2014/main" id="{614F7C83-12B0-1FD5-CD07-6C54C78DCC8C}"/>
                </a:ext>
              </a:extLst>
            </p:cNvPr>
            <p:cNvSpPr/>
            <p:nvPr/>
          </p:nvSpPr>
          <p:spPr>
            <a:xfrm>
              <a:off x="557520" y="5016079"/>
              <a:ext cx="2638269" cy="194872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7" name="Rectangle 56">
              <a:extLst>
                <a:ext uri="{FF2B5EF4-FFF2-40B4-BE49-F238E27FC236}">
                  <a16:creationId xmlns:a16="http://schemas.microsoft.com/office/drawing/2014/main" id="{18B93434-5139-1F63-7DBF-36BED567260C}"/>
                </a:ext>
              </a:extLst>
            </p:cNvPr>
            <p:cNvSpPr/>
            <p:nvPr/>
          </p:nvSpPr>
          <p:spPr>
            <a:xfrm>
              <a:off x="557520" y="5282695"/>
              <a:ext cx="2638269" cy="194872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8" name="Rectangle 57">
              <a:extLst>
                <a:ext uri="{FF2B5EF4-FFF2-40B4-BE49-F238E27FC236}">
                  <a16:creationId xmlns:a16="http://schemas.microsoft.com/office/drawing/2014/main" id="{18E76C65-2BC9-14C6-815F-41ADD871A0F4}"/>
                </a:ext>
              </a:extLst>
            </p:cNvPr>
            <p:cNvSpPr/>
            <p:nvPr/>
          </p:nvSpPr>
          <p:spPr>
            <a:xfrm>
              <a:off x="557520" y="5570715"/>
              <a:ext cx="2638269" cy="194872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59" name="Group 58">
            <a:extLst>
              <a:ext uri="{FF2B5EF4-FFF2-40B4-BE49-F238E27FC236}">
                <a16:creationId xmlns:a16="http://schemas.microsoft.com/office/drawing/2014/main" id="{3A985C85-311D-B132-55AB-6296CDE8A386}"/>
              </a:ext>
            </a:extLst>
          </p:cNvPr>
          <p:cNvGrpSpPr/>
          <p:nvPr/>
        </p:nvGrpSpPr>
        <p:grpSpPr>
          <a:xfrm>
            <a:off x="932481" y="3185250"/>
            <a:ext cx="551752" cy="1141904"/>
            <a:chOff x="557520" y="2714228"/>
            <a:chExt cx="2638269" cy="3051359"/>
          </a:xfrm>
        </p:grpSpPr>
        <p:sp>
          <p:nvSpPr>
            <p:cNvPr id="60" name="Rectangle 59">
              <a:extLst>
                <a:ext uri="{FF2B5EF4-FFF2-40B4-BE49-F238E27FC236}">
                  <a16:creationId xmlns:a16="http://schemas.microsoft.com/office/drawing/2014/main" id="{3F0A65DB-E674-95E7-0E3B-35A8754A109E}"/>
                </a:ext>
              </a:extLst>
            </p:cNvPr>
            <p:cNvSpPr/>
            <p:nvPr/>
          </p:nvSpPr>
          <p:spPr>
            <a:xfrm>
              <a:off x="557520" y="2714228"/>
              <a:ext cx="2638269" cy="194872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1" name="Rectangle 60">
              <a:extLst>
                <a:ext uri="{FF2B5EF4-FFF2-40B4-BE49-F238E27FC236}">
                  <a16:creationId xmlns:a16="http://schemas.microsoft.com/office/drawing/2014/main" id="{EFA01FFC-64A9-BAC5-A775-D75AE3C702C9}"/>
                </a:ext>
              </a:extLst>
            </p:cNvPr>
            <p:cNvSpPr/>
            <p:nvPr/>
          </p:nvSpPr>
          <p:spPr>
            <a:xfrm>
              <a:off x="557520" y="3002248"/>
              <a:ext cx="2638269" cy="194872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2" name="Rectangle 61">
              <a:extLst>
                <a:ext uri="{FF2B5EF4-FFF2-40B4-BE49-F238E27FC236}">
                  <a16:creationId xmlns:a16="http://schemas.microsoft.com/office/drawing/2014/main" id="{43ED69AC-2806-4737-9237-6B05C925144A}"/>
                </a:ext>
              </a:extLst>
            </p:cNvPr>
            <p:cNvSpPr/>
            <p:nvPr/>
          </p:nvSpPr>
          <p:spPr>
            <a:xfrm>
              <a:off x="557520" y="3268864"/>
              <a:ext cx="2638269" cy="194872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3" name="Rectangle 62">
              <a:extLst>
                <a:ext uri="{FF2B5EF4-FFF2-40B4-BE49-F238E27FC236}">
                  <a16:creationId xmlns:a16="http://schemas.microsoft.com/office/drawing/2014/main" id="{624A8E7B-6EF6-063A-0C1B-6B69BCA457D4}"/>
                </a:ext>
              </a:extLst>
            </p:cNvPr>
            <p:cNvSpPr/>
            <p:nvPr/>
          </p:nvSpPr>
          <p:spPr>
            <a:xfrm>
              <a:off x="557520" y="3556884"/>
              <a:ext cx="2638269" cy="194872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4" name="Rectangle 63">
              <a:extLst>
                <a:ext uri="{FF2B5EF4-FFF2-40B4-BE49-F238E27FC236}">
                  <a16:creationId xmlns:a16="http://schemas.microsoft.com/office/drawing/2014/main" id="{21FEF98B-22F2-BAD0-D707-2E018E2D57A5}"/>
                </a:ext>
              </a:extLst>
            </p:cNvPr>
            <p:cNvSpPr/>
            <p:nvPr/>
          </p:nvSpPr>
          <p:spPr>
            <a:xfrm>
              <a:off x="557520" y="3852307"/>
              <a:ext cx="2638269" cy="194872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5" name="Rectangle 64">
              <a:extLst>
                <a:ext uri="{FF2B5EF4-FFF2-40B4-BE49-F238E27FC236}">
                  <a16:creationId xmlns:a16="http://schemas.microsoft.com/office/drawing/2014/main" id="{3DBEC2AE-B836-B0C3-4942-2A30AB8B5CA7}"/>
                </a:ext>
              </a:extLst>
            </p:cNvPr>
            <p:cNvSpPr/>
            <p:nvPr/>
          </p:nvSpPr>
          <p:spPr>
            <a:xfrm>
              <a:off x="557520" y="4147730"/>
              <a:ext cx="2638269" cy="194872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6" name="Rectangle 65">
              <a:extLst>
                <a:ext uri="{FF2B5EF4-FFF2-40B4-BE49-F238E27FC236}">
                  <a16:creationId xmlns:a16="http://schemas.microsoft.com/office/drawing/2014/main" id="{B6999D3F-0C18-7D43-AA2F-6376E84271BF}"/>
                </a:ext>
              </a:extLst>
            </p:cNvPr>
            <p:cNvSpPr/>
            <p:nvPr/>
          </p:nvSpPr>
          <p:spPr>
            <a:xfrm>
              <a:off x="557520" y="4435750"/>
              <a:ext cx="2638269" cy="194872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7" name="Rectangle 66">
              <a:extLst>
                <a:ext uri="{FF2B5EF4-FFF2-40B4-BE49-F238E27FC236}">
                  <a16:creationId xmlns:a16="http://schemas.microsoft.com/office/drawing/2014/main" id="{DE363847-2363-6AC5-107C-7ABD48158D58}"/>
                </a:ext>
              </a:extLst>
            </p:cNvPr>
            <p:cNvSpPr/>
            <p:nvPr/>
          </p:nvSpPr>
          <p:spPr>
            <a:xfrm>
              <a:off x="557520" y="4728059"/>
              <a:ext cx="2638269" cy="194872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8" name="Rectangle 67">
              <a:extLst>
                <a:ext uri="{FF2B5EF4-FFF2-40B4-BE49-F238E27FC236}">
                  <a16:creationId xmlns:a16="http://schemas.microsoft.com/office/drawing/2014/main" id="{21A79346-B605-7DFB-B81D-539C8ECB1691}"/>
                </a:ext>
              </a:extLst>
            </p:cNvPr>
            <p:cNvSpPr/>
            <p:nvPr/>
          </p:nvSpPr>
          <p:spPr>
            <a:xfrm>
              <a:off x="557520" y="5016079"/>
              <a:ext cx="2638269" cy="194872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9" name="Rectangle 68">
              <a:extLst>
                <a:ext uri="{FF2B5EF4-FFF2-40B4-BE49-F238E27FC236}">
                  <a16:creationId xmlns:a16="http://schemas.microsoft.com/office/drawing/2014/main" id="{DD3AA499-FED4-15AF-0942-E42249A47FEF}"/>
                </a:ext>
              </a:extLst>
            </p:cNvPr>
            <p:cNvSpPr/>
            <p:nvPr/>
          </p:nvSpPr>
          <p:spPr>
            <a:xfrm>
              <a:off x="557520" y="5282695"/>
              <a:ext cx="2638269" cy="194872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0" name="Rectangle 69">
              <a:extLst>
                <a:ext uri="{FF2B5EF4-FFF2-40B4-BE49-F238E27FC236}">
                  <a16:creationId xmlns:a16="http://schemas.microsoft.com/office/drawing/2014/main" id="{74A45546-180A-4451-2314-7F67FE770070}"/>
                </a:ext>
              </a:extLst>
            </p:cNvPr>
            <p:cNvSpPr/>
            <p:nvPr/>
          </p:nvSpPr>
          <p:spPr>
            <a:xfrm>
              <a:off x="557520" y="5570715"/>
              <a:ext cx="2638269" cy="194872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71" name="Group 70">
            <a:extLst>
              <a:ext uri="{FF2B5EF4-FFF2-40B4-BE49-F238E27FC236}">
                <a16:creationId xmlns:a16="http://schemas.microsoft.com/office/drawing/2014/main" id="{15080057-035B-30C1-4025-1AC7CD17B197}"/>
              </a:ext>
            </a:extLst>
          </p:cNvPr>
          <p:cNvGrpSpPr/>
          <p:nvPr/>
        </p:nvGrpSpPr>
        <p:grpSpPr>
          <a:xfrm>
            <a:off x="1654602" y="3185250"/>
            <a:ext cx="551752" cy="1141904"/>
            <a:chOff x="557520" y="2714228"/>
            <a:chExt cx="2638269" cy="3051359"/>
          </a:xfrm>
        </p:grpSpPr>
        <p:sp>
          <p:nvSpPr>
            <p:cNvPr id="72" name="Rectangle 71">
              <a:extLst>
                <a:ext uri="{FF2B5EF4-FFF2-40B4-BE49-F238E27FC236}">
                  <a16:creationId xmlns:a16="http://schemas.microsoft.com/office/drawing/2014/main" id="{B1D429BE-AD29-6E3E-F06F-09F1A7B63AD0}"/>
                </a:ext>
              </a:extLst>
            </p:cNvPr>
            <p:cNvSpPr/>
            <p:nvPr/>
          </p:nvSpPr>
          <p:spPr>
            <a:xfrm>
              <a:off x="557520" y="2714228"/>
              <a:ext cx="2638269" cy="194872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3" name="Rectangle 72">
              <a:extLst>
                <a:ext uri="{FF2B5EF4-FFF2-40B4-BE49-F238E27FC236}">
                  <a16:creationId xmlns:a16="http://schemas.microsoft.com/office/drawing/2014/main" id="{3BDC3C0F-3197-D26B-D650-1D133A1677E1}"/>
                </a:ext>
              </a:extLst>
            </p:cNvPr>
            <p:cNvSpPr/>
            <p:nvPr/>
          </p:nvSpPr>
          <p:spPr>
            <a:xfrm>
              <a:off x="557520" y="3002248"/>
              <a:ext cx="2638269" cy="194872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4" name="Rectangle 73">
              <a:extLst>
                <a:ext uri="{FF2B5EF4-FFF2-40B4-BE49-F238E27FC236}">
                  <a16:creationId xmlns:a16="http://schemas.microsoft.com/office/drawing/2014/main" id="{3FD2B6CE-EFB2-18CF-76BD-5C8837B6CFC6}"/>
                </a:ext>
              </a:extLst>
            </p:cNvPr>
            <p:cNvSpPr/>
            <p:nvPr/>
          </p:nvSpPr>
          <p:spPr>
            <a:xfrm>
              <a:off x="557520" y="3268864"/>
              <a:ext cx="2638269" cy="194872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5" name="Rectangle 74">
              <a:extLst>
                <a:ext uri="{FF2B5EF4-FFF2-40B4-BE49-F238E27FC236}">
                  <a16:creationId xmlns:a16="http://schemas.microsoft.com/office/drawing/2014/main" id="{622A0172-4307-98B1-A4D7-C3D95C2EAB4B}"/>
                </a:ext>
              </a:extLst>
            </p:cNvPr>
            <p:cNvSpPr/>
            <p:nvPr/>
          </p:nvSpPr>
          <p:spPr>
            <a:xfrm>
              <a:off x="557520" y="3556884"/>
              <a:ext cx="2638269" cy="194872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6" name="Rectangle 75">
              <a:extLst>
                <a:ext uri="{FF2B5EF4-FFF2-40B4-BE49-F238E27FC236}">
                  <a16:creationId xmlns:a16="http://schemas.microsoft.com/office/drawing/2014/main" id="{504A14D8-DC3B-816E-9058-CB35844E7B70}"/>
                </a:ext>
              </a:extLst>
            </p:cNvPr>
            <p:cNvSpPr/>
            <p:nvPr/>
          </p:nvSpPr>
          <p:spPr>
            <a:xfrm>
              <a:off x="557520" y="3852307"/>
              <a:ext cx="2638269" cy="194872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7" name="Rectangle 76">
              <a:extLst>
                <a:ext uri="{FF2B5EF4-FFF2-40B4-BE49-F238E27FC236}">
                  <a16:creationId xmlns:a16="http://schemas.microsoft.com/office/drawing/2014/main" id="{A27072B8-8C55-A722-F399-4EF1E7621B13}"/>
                </a:ext>
              </a:extLst>
            </p:cNvPr>
            <p:cNvSpPr/>
            <p:nvPr/>
          </p:nvSpPr>
          <p:spPr>
            <a:xfrm>
              <a:off x="557520" y="4147730"/>
              <a:ext cx="2638269" cy="194872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8" name="Rectangle 77">
              <a:extLst>
                <a:ext uri="{FF2B5EF4-FFF2-40B4-BE49-F238E27FC236}">
                  <a16:creationId xmlns:a16="http://schemas.microsoft.com/office/drawing/2014/main" id="{82318DE4-C28A-138D-4FC1-2E915A845565}"/>
                </a:ext>
              </a:extLst>
            </p:cNvPr>
            <p:cNvSpPr/>
            <p:nvPr/>
          </p:nvSpPr>
          <p:spPr>
            <a:xfrm>
              <a:off x="557520" y="4435750"/>
              <a:ext cx="2638269" cy="194872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79" name="Rectangle 78">
              <a:extLst>
                <a:ext uri="{FF2B5EF4-FFF2-40B4-BE49-F238E27FC236}">
                  <a16:creationId xmlns:a16="http://schemas.microsoft.com/office/drawing/2014/main" id="{9DB9AB50-A374-A17B-57A5-DB8F9BCA4845}"/>
                </a:ext>
              </a:extLst>
            </p:cNvPr>
            <p:cNvSpPr/>
            <p:nvPr/>
          </p:nvSpPr>
          <p:spPr>
            <a:xfrm>
              <a:off x="557520" y="4728059"/>
              <a:ext cx="2638269" cy="194872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80" name="Rectangle 79">
              <a:extLst>
                <a:ext uri="{FF2B5EF4-FFF2-40B4-BE49-F238E27FC236}">
                  <a16:creationId xmlns:a16="http://schemas.microsoft.com/office/drawing/2014/main" id="{DAB04F36-63C3-ADD2-C389-7B0E7ADCC019}"/>
                </a:ext>
              </a:extLst>
            </p:cNvPr>
            <p:cNvSpPr/>
            <p:nvPr/>
          </p:nvSpPr>
          <p:spPr>
            <a:xfrm>
              <a:off x="557520" y="5016079"/>
              <a:ext cx="2638269" cy="194872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81" name="Rectangle 80">
              <a:extLst>
                <a:ext uri="{FF2B5EF4-FFF2-40B4-BE49-F238E27FC236}">
                  <a16:creationId xmlns:a16="http://schemas.microsoft.com/office/drawing/2014/main" id="{0B33F81C-E461-63DE-AD37-1124FF5519CB}"/>
                </a:ext>
              </a:extLst>
            </p:cNvPr>
            <p:cNvSpPr/>
            <p:nvPr/>
          </p:nvSpPr>
          <p:spPr>
            <a:xfrm>
              <a:off x="557520" y="5282695"/>
              <a:ext cx="2638269" cy="194872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82" name="Rectangle 81">
              <a:extLst>
                <a:ext uri="{FF2B5EF4-FFF2-40B4-BE49-F238E27FC236}">
                  <a16:creationId xmlns:a16="http://schemas.microsoft.com/office/drawing/2014/main" id="{464C0BC0-30D8-FA59-50A2-189B2426A654}"/>
                </a:ext>
              </a:extLst>
            </p:cNvPr>
            <p:cNvSpPr/>
            <p:nvPr/>
          </p:nvSpPr>
          <p:spPr>
            <a:xfrm>
              <a:off x="557520" y="5570715"/>
              <a:ext cx="2638269" cy="194872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83" name="Group 82">
            <a:extLst>
              <a:ext uri="{FF2B5EF4-FFF2-40B4-BE49-F238E27FC236}">
                <a16:creationId xmlns:a16="http://schemas.microsoft.com/office/drawing/2014/main" id="{9EC76625-5CAD-A856-EEF4-FDF8AFAAF389}"/>
              </a:ext>
            </a:extLst>
          </p:cNvPr>
          <p:cNvGrpSpPr/>
          <p:nvPr/>
        </p:nvGrpSpPr>
        <p:grpSpPr>
          <a:xfrm>
            <a:off x="4301024" y="4732608"/>
            <a:ext cx="551752" cy="1141904"/>
            <a:chOff x="557520" y="2714228"/>
            <a:chExt cx="2638269" cy="3051359"/>
          </a:xfrm>
          <a:solidFill>
            <a:schemeClr val="bg1">
              <a:lumMod val="85000"/>
            </a:schemeClr>
          </a:solidFill>
        </p:grpSpPr>
        <p:sp>
          <p:nvSpPr>
            <p:cNvPr id="84" name="Rectangle 83">
              <a:extLst>
                <a:ext uri="{FF2B5EF4-FFF2-40B4-BE49-F238E27FC236}">
                  <a16:creationId xmlns:a16="http://schemas.microsoft.com/office/drawing/2014/main" id="{8948B58E-D012-266C-5A8D-7E7FBCB85DFB}"/>
                </a:ext>
              </a:extLst>
            </p:cNvPr>
            <p:cNvSpPr/>
            <p:nvPr/>
          </p:nvSpPr>
          <p:spPr>
            <a:xfrm>
              <a:off x="557520" y="2714228"/>
              <a:ext cx="2638269" cy="194872"/>
            </a:xfrm>
            <a:prstGeom prst="rect">
              <a:avLst/>
            </a:prstGeom>
            <a:grp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highlight>
                  <a:srgbClr val="C0C0C0"/>
                </a:highlight>
              </a:endParaRPr>
            </a:p>
          </p:txBody>
        </p:sp>
        <p:sp>
          <p:nvSpPr>
            <p:cNvPr id="85" name="Rectangle 84">
              <a:extLst>
                <a:ext uri="{FF2B5EF4-FFF2-40B4-BE49-F238E27FC236}">
                  <a16:creationId xmlns:a16="http://schemas.microsoft.com/office/drawing/2014/main" id="{F27BFD23-E4E3-2E43-2D39-E7AAB5B32ABE}"/>
                </a:ext>
              </a:extLst>
            </p:cNvPr>
            <p:cNvSpPr/>
            <p:nvPr/>
          </p:nvSpPr>
          <p:spPr>
            <a:xfrm>
              <a:off x="557520" y="3002248"/>
              <a:ext cx="2638269" cy="194872"/>
            </a:xfrm>
            <a:prstGeom prst="rect">
              <a:avLst/>
            </a:prstGeom>
            <a:grp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highlight>
                  <a:srgbClr val="C0C0C0"/>
                </a:highlight>
              </a:endParaRPr>
            </a:p>
          </p:txBody>
        </p:sp>
        <p:sp>
          <p:nvSpPr>
            <p:cNvPr id="86" name="Rectangle 85">
              <a:extLst>
                <a:ext uri="{FF2B5EF4-FFF2-40B4-BE49-F238E27FC236}">
                  <a16:creationId xmlns:a16="http://schemas.microsoft.com/office/drawing/2014/main" id="{2A78733F-5652-1032-033D-8C480F210586}"/>
                </a:ext>
              </a:extLst>
            </p:cNvPr>
            <p:cNvSpPr/>
            <p:nvPr/>
          </p:nvSpPr>
          <p:spPr>
            <a:xfrm>
              <a:off x="557520" y="3268864"/>
              <a:ext cx="2638269" cy="194872"/>
            </a:xfrm>
            <a:prstGeom prst="rect">
              <a:avLst/>
            </a:prstGeom>
            <a:grp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highlight>
                  <a:srgbClr val="C0C0C0"/>
                </a:highlight>
              </a:endParaRPr>
            </a:p>
          </p:txBody>
        </p:sp>
        <p:sp>
          <p:nvSpPr>
            <p:cNvPr id="87" name="Rectangle 86">
              <a:extLst>
                <a:ext uri="{FF2B5EF4-FFF2-40B4-BE49-F238E27FC236}">
                  <a16:creationId xmlns:a16="http://schemas.microsoft.com/office/drawing/2014/main" id="{ED4D602B-FD04-D5B9-1114-118943430403}"/>
                </a:ext>
              </a:extLst>
            </p:cNvPr>
            <p:cNvSpPr/>
            <p:nvPr/>
          </p:nvSpPr>
          <p:spPr>
            <a:xfrm>
              <a:off x="557520" y="3556884"/>
              <a:ext cx="2638269" cy="194872"/>
            </a:xfrm>
            <a:prstGeom prst="rect">
              <a:avLst/>
            </a:prstGeom>
            <a:grp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highlight>
                  <a:srgbClr val="C0C0C0"/>
                </a:highlight>
              </a:endParaRPr>
            </a:p>
          </p:txBody>
        </p:sp>
        <p:sp>
          <p:nvSpPr>
            <p:cNvPr id="88" name="Rectangle 87">
              <a:extLst>
                <a:ext uri="{FF2B5EF4-FFF2-40B4-BE49-F238E27FC236}">
                  <a16:creationId xmlns:a16="http://schemas.microsoft.com/office/drawing/2014/main" id="{6C43988F-B6F7-6A08-DF6C-272452271DA4}"/>
                </a:ext>
              </a:extLst>
            </p:cNvPr>
            <p:cNvSpPr/>
            <p:nvPr/>
          </p:nvSpPr>
          <p:spPr>
            <a:xfrm>
              <a:off x="557520" y="3852307"/>
              <a:ext cx="2638269" cy="194872"/>
            </a:xfrm>
            <a:prstGeom prst="rect">
              <a:avLst/>
            </a:prstGeom>
            <a:grp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highlight>
                  <a:srgbClr val="C0C0C0"/>
                </a:highlight>
              </a:endParaRPr>
            </a:p>
          </p:txBody>
        </p:sp>
        <p:sp>
          <p:nvSpPr>
            <p:cNvPr id="89" name="Rectangle 88">
              <a:extLst>
                <a:ext uri="{FF2B5EF4-FFF2-40B4-BE49-F238E27FC236}">
                  <a16:creationId xmlns:a16="http://schemas.microsoft.com/office/drawing/2014/main" id="{91ECD738-6BD9-45F1-FA68-AF1DA7594589}"/>
                </a:ext>
              </a:extLst>
            </p:cNvPr>
            <p:cNvSpPr/>
            <p:nvPr/>
          </p:nvSpPr>
          <p:spPr>
            <a:xfrm>
              <a:off x="557520" y="4147730"/>
              <a:ext cx="2638269" cy="194872"/>
            </a:xfrm>
            <a:prstGeom prst="rect">
              <a:avLst/>
            </a:prstGeom>
            <a:grp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highlight>
                  <a:srgbClr val="C0C0C0"/>
                </a:highlight>
              </a:endParaRPr>
            </a:p>
          </p:txBody>
        </p:sp>
        <p:sp>
          <p:nvSpPr>
            <p:cNvPr id="90" name="Rectangle 89">
              <a:extLst>
                <a:ext uri="{FF2B5EF4-FFF2-40B4-BE49-F238E27FC236}">
                  <a16:creationId xmlns:a16="http://schemas.microsoft.com/office/drawing/2014/main" id="{B6D4AD56-AE51-4681-8886-79D137D60C6F}"/>
                </a:ext>
              </a:extLst>
            </p:cNvPr>
            <p:cNvSpPr/>
            <p:nvPr/>
          </p:nvSpPr>
          <p:spPr>
            <a:xfrm>
              <a:off x="557520" y="4435750"/>
              <a:ext cx="2638269" cy="194872"/>
            </a:xfrm>
            <a:prstGeom prst="rect">
              <a:avLst/>
            </a:prstGeom>
            <a:grp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highlight>
                  <a:srgbClr val="C0C0C0"/>
                </a:highlight>
              </a:endParaRPr>
            </a:p>
          </p:txBody>
        </p:sp>
        <p:sp>
          <p:nvSpPr>
            <p:cNvPr id="91" name="Rectangle 90">
              <a:extLst>
                <a:ext uri="{FF2B5EF4-FFF2-40B4-BE49-F238E27FC236}">
                  <a16:creationId xmlns:a16="http://schemas.microsoft.com/office/drawing/2014/main" id="{6495F338-E279-FEFA-7155-4A975C5E672C}"/>
                </a:ext>
              </a:extLst>
            </p:cNvPr>
            <p:cNvSpPr/>
            <p:nvPr/>
          </p:nvSpPr>
          <p:spPr>
            <a:xfrm>
              <a:off x="557520" y="4728059"/>
              <a:ext cx="2638269" cy="194872"/>
            </a:xfrm>
            <a:prstGeom prst="rect">
              <a:avLst/>
            </a:prstGeom>
            <a:grp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highlight>
                  <a:srgbClr val="C0C0C0"/>
                </a:highlight>
              </a:endParaRPr>
            </a:p>
          </p:txBody>
        </p:sp>
        <p:sp>
          <p:nvSpPr>
            <p:cNvPr id="92" name="Rectangle 91">
              <a:extLst>
                <a:ext uri="{FF2B5EF4-FFF2-40B4-BE49-F238E27FC236}">
                  <a16:creationId xmlns:a16="http://schemas.microsoft.com/office/drawing/2014/main" id="{07E035FD-97CA-E247-49E4-0BF4129E4C9F}"/>
                </a:ext>
              </a:extLst>
            </p:cNvPr>
            <p:cNvSpPr/>
            <p:nvPr/>
          </p:nvSpPr>
          <p:spPr>
            <a:xfrm>
              <a:off x="557520" y="5016079"/>
              <a:ext cx="2638269" cy="194872"/>
            </a:xfrm>
            <a:prstGeom prst="rect">
              <a:avLst/>
            </a:prstGeom>
            <a:grp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highlight>
                  <a:srgbClr val="C0C0C0"/>
                </a:highlight>
              </a:endParaRPr>
            </a:p>
          </p:txBody>
        </p:sp>
        <p:sp>
          <p:nvSpPr>
            <p:cNvPr id="93" name="Rectangle 92">
              <a:extLst>
                <a:ext uri="{FF2B5EF4-FFF2-40B4-BE49-F238E27FC236}">
                  <a16:creationId xmlns:a16="http://schemas.microsoft.com/office/drawing/2014/main" id="{71F31E45-5E60-2B40-E440-859F09F9FA67}"/>
                </a:ext>
              </a:extLst>
            </p:cNvPr>
            <p:cNvSpPr/>
            <p:nvPr/>
          </p:nvSpPr>
          <p:spPr>
            <a:xfrm>
              <a:off x="557520" y="5282695"/>
              <a:ext cx="2638269" cy="194872"/>
            </a:xfrm>
            <a:prstGeom prst="rect">
              <a:avLst/>
            </a:prstGeom>
            <a:grp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highlight>
                  <a:srgbClr val="C0C0C0"/>
                </a:highlight>
              </a:endParaRPr>
            </a:p>
          </p:txBody>
        </p:sp>
        <p:sp>
          <p:nvSpPr>
            <p:cNvPr id="94" name="Rectangle 93">
              <a:extLst>
                <a:ext uri="{FF2B5EF4-FFF2-40B4-BE49-F238E27FC236}">
                  <a16:creationId xmlns:a16="http://schemas.microsoft.com/office/drawing/2014/main" id="{948EB6E7-4F91-5DFF-40C3-16B8BD54F12A}"/>
                </a:ext>
              </a:extLst>
            </p:cNvPr>
            <p:cNvSpPr/>
            <p:nvPr/>
          </p:nvSpPr>
          <p:spPr>
            <a:xfrm>
              <a:off x="557520" y="5570715"/>
              <a:ext cx="2638269" cy="194872"/>
            </a:xfrm>
            <a:prstGeom prst="rect">
              <a:avLst/>
            </a:prstGeom>
            <a:grp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highlight>
                  <a:srgbClr val="C0C0C0"/>
                </a:highlight>
              </a:endParaRPr>
            </a:p>
          </p:txBody>
        </p:sp>
      </p:grpSp>
      <p:grpSp>
        <p:nvGrpSpPr>
          <p:cNvPr id="95" name="Group 94">
            <a:extLst>
              <a:ext uri="{FF2B5EF4-FFF2-40B4-BE49-F238E27FC236}">
                <a16:creationId xmlns:a16="http://schemas.microsoft.com/office/drawing/2014/main" id="{CFDE623D-C5DB-ACB1-E42D-682F6956749D}"/>
              </a:ext>
            </a:extLst>
          </p:cNvPr>
          <p:cNvGrpSpPr/>
          <p:nvPr/>
        </p:nvGrpSpPr>
        <p:grpSpPr>
          <a:xfrm>
            <a:off x="4994313" y="4732608"/>
            <a:ext cx="551752" cy="1141904"/>
            <a:chOff x="557520" y="2714228"/>
            <a:chExt cx="2638269" cy="3051359"/>
          </a:xfrm>
          <a:solidFill>
            <a:schemeClr val="bg1">
              <a:lumMod val="85000"/>
            </a:schemeClr>
          </a:solidFill>
        </p:grpSpPr>
        <p:sp>
          <p:nvSpPr>
            <p:cNvPr id="96" name="Rectangle 95">
              <a:extLst>
                <a:ext uri="{FF2B5EF4-FFF2-40B4-BE49-F238E27FC236}">
                  <a16:creationId xmlns:a16="http://schemas.microsoft.com/office/drawing/2014/main" id="{131923C1-0F8D-FABF-1AEE-92694F3647DC}"/>
                </a:ext>
              </a:extLst>
            </p:cNvPr>
            <p:cNvSpPr/>
            <p:nvPr/>
          </p:nvSpPr>
          <p:spPr>
            <a:xfrm>
              <a:off x="557520" y="2714228"/>
              <a:ext cx="2638269" cy="194872"/>
            </a:xfrm>
            <a:prstGeom prst="rect">
              <a:avLst/>
            </a:prstGeom>
            <a:grp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highlight>
                  <a:srgbClr val="C0C0C0"/>
                </a:highlight>
              </a:endParaRPr>
            </a:p>
          </p:txBody>
        </p:sp>
        <p:sp>
          <p:nvSpPr>
            <p:cNvPr id="97" name="Rectangle 96">
              <a:extLst>
                <a:ext uri="{FF2B5EF4-FFF2-40B4-BE49-F238E27FC236}">
                  <a16:creationId xmlns:a16="http://schemas.microsoft.com/office/drawing/2014/main" id="{237D06EF-9E58-ECB3-D1E7-B4399DA69D9F}"/>
                </a:ext>
              </a:extLst>
            </p:cNvPr>
            <p:cNvSpPr/>
            <p:nvPr/>
          </p:nvSpPr>
          <p:spPr>
            <a:xfrm>
              <a:off x="557520" y="3002248"/>
              <a:ext cx="2638269" cy="194872"/>
            </a:xfrm>
            <a:prstGeom prst="rect">
              <a:avLst/>
            </a:prstGeom>
            <a:grp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highlight>
                  <a:srgbClr val="C0C0C0"/>
                </a:highlight>
              </a:endParaRPr>
            </a:p>
          </p:txBody>
        </p:sp>
        <p:sp>
          <p:nvSpPr>
            <p:cNvPr id="98" name="Rectangle 97">
              <a:extLst>
                <a:ext uri="{FF2B5EF4-FFF2-40B4-BE49-F238E27FC236}">
                  <a16:creationId xmlns:a16="http://schemas.microsoft.com/office/drawing/2014/main" id="{D6AB6CC4-1E4D-7161-7E62-3843AB5DF51A}"/>
                </a:ext>
              </a:extLst>
            </p:cNvPr>
            <p:cNvSpPr/>
            <p:nvPr/>
          </p:nvSpPr>
          <p:spPr>
            <a:xfrm>
              <a:off x="557520" y="3268864"/>
              <a:ext cx="2638269" cy="194872"/>
            </a:xfrm>
            <a:prstGeom prst="rect">
              <a:avLst/>
            </a:prstGeom>
            <a:grp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highlight>
                  <a:srgbClr val="C0C0C0"/>
                </a:highlight>
              </a:endParaRPr>
            </a:p>
          </p:txBody>
        </p:sp>
        <p:sp>
          <p:nvSpPr>
            <p:cNvPr id="99" name="Rectangle 98">
              <a:extLst>
                <a:ext uri="{FF2B5EF4-FFF2-40B4-BE49-F238E27FC236}">
                  <a16:creationId xmlns:a16="http://schemas.microsoft.com/office/drawing/2014/main" id="{8AB87D64-7C00-1451-0E8D-1930E1A73187}"/>
                </a:ext>
              </a:extLst>
            </p:cNvPr>
            <p:cNvSpPr/>
            <p:nvPr/>
          </p:nvSpPr>
          <p:spPr>
            <a:xfrm>
              <a:off x="557520" y="3556884"/>
              <a:ext cx="2638269" cy="194872"/>
            </a:xfrm>
            <a:prstGeom prst="rect">
              <a:avLst/>
            </a:prstGeom>
            <a:grp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highlight>
                  <a:srgbClr val="C0C0C0"/>
                </a:highlight>
              </a:endParaRPr>
            </a:p>
          </p:txBody>
        </p:sp>
        <p:sp>
          <p:nvSpPr>
            <p:cNvPr id="100" name="Rectangle 99">
              <a:extLst>
                <a:ext uri="{FF2B5EF4-FFF2-40B4-BE49-F238E27FC236}">
                  <a16:creationId xmlns:a16="http://schemas.microsoft.com/office/drawing/2014/main" id="{F6076D46-3D3C-7280-A2CB-4CD4250EB862}"/>
                </a:ext>
              </a:extLst>
            </p:cNvPr>
            <p:cNvSpPr/>
            <p:nvPr/>
          </p:nvSpPr>
          <p:spPr>
            <a:xfrm>
              <a:off x="557520" y="3852307"/>
              <a:ext cx="2638269" cy="194872"/>
            </a:xfrm>
            <a:prstGeom prst="rect">
              <a:avLst/>
            </a:prstGeom>
            <a:grp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highlight>
                  <a:srgbClr val="C0C0C0"/>
                </a:highlight>
              </a:endParaRPr>
            </a:p>
          </p:txBody>
        </p:sp>
        <p:sp>
          <p:nvSpPr>
            <p:cNvPr id="101" name="Rectangle 100">
              <a:extLst>
                <a:ext uri="{FF2B5EF4-FFF2-40B4-BE49-F238E27FC236}">
                  <a16:creationId xmlns:a16="http://schemas.microsoft.com/office/drawing/2014/main" id="{FCCCD7B7-48F7-760B-4F05-24FFEB46E65D}"/>
                </a:ext>
              </a:extLst>
            </p:cNvPr>
            <p:cNvSpPr/>
            <p:nvPr/>
          </p:nvSpPr>
          <p:spPr>
            <a:xfrm>
              <a:off x="557520" y="4147730"/>
              <a:ext cx="2638269" cy="194872"/>
            </a:xfrm>
            <a:prstGeom prst="rect">
              <a:avLst/>
            </a:prstGeom>
            <a:grp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highlight>
                  <a:srgbClr val="C0C0C0"/>
                </a:highlight>
              </a:endParaRPr>
            </a:p>
          </p:txBody>
        </p:sp>
        <p:sp>
          <p:nvSpPr>
            <p:cNvPr id="102" name="Rectangle 101">
              <a:extLst>
                <a:ext uri="{FF2B5EF4-FFF2-40B4-BE49-F238E27FC236}">
                  <a16:creationId xmlns:a16="http://schemas.microsoft.com/office/drawing/2014/main" id="{BD0D6EFF-27DD-4B9A-6B06-A90C3FB6FB3F}"/>
                </a:ext>
              </a:extLst>
            </p:cNvPr>
            <p:cNvSpPr/>
            <p:nvPr/>
          </p:nvSpPr>
          <p:spPr>
            <a:xfrm>
              <a:off x="557520" y="4435750"/>
              <a:ext cx="2638269" cy="194872"/>
            </a:xfrm>
            <a:prstGeom prst="rect">
              <a:avLst/>
            </a:prstGeom>
            <a:grp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highlight>
                  <a:srgbClr val="C0C0C0"/>
                </a:highlight>
              </a:endParaRPr>
            </a:p>
          </p:txBody>
        </p:sp>
        <p:sp>
          <p:nvSpPr>
            <p:cNvPr id="103" name="Rectangle 102">
              <a:extLst>
                <a:ext uri="{FF2B5EF4-FFF2-40B4-BE49-F238E27FC236}">
                  <a16:creationId xmlns:a16="http://schemas.microsoft.com/office/drawing/2014/main" id="{945F2F88-B17E-CBEE-66DD-A09ED3888219}"/>
                </a:ext>
              </a:extLst>
            </p:cNvPr>
            <p:cNvSpPr/>
            <p:nvPr/>
          </p:nvSpPr>
          <p:spPr>
            <a:xfrm>
              <a:off x="557520" y="4728059"/>
              <a:ext cx="2638269" cy="194872"/>
            </a:xfrm>
            <a:prstGeom prst="rect">
              <a:avLst/>
            </a:prstGeom>
            <a:grp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highlight>
                  <a:srgbClr val="C0C0C0"/>
                </a:highlight>
              </a:endParaRPr>
            </a:p>
          </p:txBody>
        </p:sp>
        <p:sp>
          <p:nvSpPr>
            <p:cNvPr id="104" name="Rectangle 103">
              <a:extLst>
                <a:ext uri="{FF2B5EF4-FFF2-40B4-BE49-F238E27FC236}">
                  <a16:creationId xmlns:a16="http://schemas.microsoft.com/office/drawing/2014/main" id="{19376270-5F31-9B3A-3913-5F55D6AF5261}"/>
                </a:ext>
              </a:extLst>
            </p:cNvPr>
            <p:cNvSpPr/>
            <p:nvPr/>
          </p:nvSpPr>
          <p:spPr>
            <a:xfrm>
              <a:off x="557520" y="5016079"/>
              <a:ext cx="2638269" cy="194872"/>
            </a:xfrm>
            <a:prstGeom prst="rect">
              <a:avLst/>
            </a:prstGeom>
            <a:grp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highlight>
                  <a:srgbClr val="C0C0C0"/>
                </a:highlight>
              </a:endParaRPr>
            </a:p>
          </p:txBody>
        </p:sp>
        <p:sp>
          <p:nvSpPr>
            <p:cNvPr id="105" name="Rectangle 104">
              <a:extLst>
                <a:ext uri="{FF2B5EF4-FFF2-40B4-BE49-F238E27FC236}">
                  <a16:creationId xmlns:a16="http://schemas.microsoft.com/office/drawing/2014/main" id="{60B8A45C-04BB-BE2E-34E7-DD233F0B39CB}"/>
                </a:ext>
              </a:extLst>
            </p:cNvPr>
            <p:cNvSpPr/>
            <p:nvPr/>
          </p:nvSpPr>
          <p:spPr>
            <a:xfrm>
              <a:off x="557520" y="5282695"/>
              <a:ext cx="2638269" cy="194872"/>
            </a:xfrm>
            <a:prstGeom prst="rect">
              <a:avLst/>
            </a:prstGeom>
            <a:grp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highlight>
                  <a:srgbClr val="C0C0C0"/>
                </a:highlight>
              </a:endParaRPr>
            </a:p>
          </p:txBody>
        </p:sp>
        <p:sp>
          <p:nvSpPr>
            <p:cNvPr id="106" name="Rectangle 105">
              <a:extLst>
                <a:ext uri="{FF2B5EF4-FFF2-40B4-BE49-F238E27FC236}">
                  <a16:creationId xmlns:a16="http://schemas.microsoft.com/office/drawing/2014/main" id="{6875FBBF-9EDA-6E17-D375-7CD147791541}"/>
                </a:ext>
              </a:extLst>
            </p:cNvPr>
            <p:cNvSpPr/>
            <p:nvPr/>
          </p:nvSpPr>
          <p:spPr>
            <a:xfrm>
              <a:off x="557520" y="5570715"/>
              <a:ext cx="2638269" cy="194872"/>
            </a:xfrm>
            <a:prstGeom prst="rect">
              <a:avLst/>
            </a:prstGeom>
            <a:grp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highlight>
                  <a:srgbClr val="C0C0C0"/>
                </a:highlight>
              </a:endParaRPr>
            </a:p>
          </p:txBody>
        </p:sp>
      </p:grpSp>
      <p:grpSp>
        <p:nvGrpSpPr>
          <p:cNvPr id="107" name="Group 106">
            <a:extLst>
              <a:ext uri="{FF2B5EF4-FFF2-40B4-BE49-F238E27FC236}">
                <a16:creationId xmlns:a16="http://schemas.microsoft.com/office/drawing/2014/main" id="{C3C08281-59F3-81A3-14AF-C392A0DC7AD4}"/>
              </a:ext>
            </a:extLst>
          </p:cNvPr>
          <p:cNvGrpSpPr/>
          <p:nvPr/>
        </p:nvGrpSpPr>
        <p:grpSpPr>
          <a:xfrm>
            <a:off x="5716434" y="4732608"/>
            <a:ext cx="551752" cy="1141904"/>
            <a:chOff x="557520" y="2714228"/>
            <a:chExt cx="2638269" cy="3051359"/>
          </a:xfrm>
        </p:grpSpPr>
        <p:sp>
          <p:nvSpPr>
            <p:cNvPr id="108" name="Rectangle 107">
              <a:extLst>
                <a:ext uri="{FF2B5EF4-FFF2-40B4-BE49-F238E27FC236}">
                  <a16:creationId xmlns:a16="http://schemas.microsoft.com/office/drawing/2014/main" id="{40B6C5BC-0E4B-3DE4-50A9-F4E8F8C57DAB}"/>
                </a:ext>
              </a:extLst>
            </p:cNvPr>
            <p:cNvSpPr/>
            <p:nvPr/>
          </p:nvSpPr>
          <p:spPr>
            <a:xfrm>
              <a:off x="557520" y="2714228"/>
              <a:ext cx="2638269" cy="194872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9" name="Rectangle 108">
              <a:extLst>
                <a:ext uri="{FF2B5EF4-FFF2-40B4-BE49-F238E27FC236}">
                  <a16:creationId xmlns:a16="http://schemas.microsoft.com/office/drawing/2014/main" id="{96F0224E-B5B5-9BA7-091A-AE5667961EB1}"/>
                </a:ext>
              </a:extLst>
            </p:cNvPr>
            <p:cNvSpPr/>
            <p:nvPr/>
          </p:nvSpPr>
          <p:spPr>
            <a:xfrm>
              <a:off x="557520" y="3002248"/>
              <a:ext cx="2638269" cy="194872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10" name="Rectangle 109">
              <a:extLst>
                <a:ext uri="{FF2B5EF4-FFF2-40B4-BE49-F238E27FC236}">
                  <a16:creationId xmlns:a16="http://schemas.microsoft.com/office/drawing/2014/main" id="{AD821E79-EA67-CC4C-7C74-0B1327B16743}"/>
                </a:ext>
              </a:extLst>
            </p:cNvPr>
            <p:cNvSpPr/>
            <p:nvPr/>
          </p:nvSpPr>
          <p:spPr>
            <a:xfrm>
              <a:off x="557520" y="3268864"/>
              <a:ext cx="2638269" cy="194872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11" name="Rectangle 110">
              <a:extLst>
                <a:ext uri="{FF2B5EF4-FFF2-40B4-BE49-F238E27FC236}">
                  <a16:creationId xmlns:a16="http://schemas.microsoft.com/office/drawing/2014/main" id="{5D0609B1-C514-DCFF-FE32-9C30EBB0240D}"/>
                </a:ext>
              </a:extLst>
            </p:cNvPr>
            <p:cNvSpPr/>
            <p:nvPr/>
          </p:nvSpPr>
          <p:spPr>
            <a:xfrm>
              <a:off x="557520" y="3556884"/>
              <a:ext cx="2638269" cy="194872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12" name="Rectangle 111">
              <a:extLst>
                <a:ext uri="{FF2B5EF4-FFF2-40B4-BE49-F238E27FC236}">
                  <a16:creationId xmlns:a16="http://schemas.microsoft.com/office/drawing/2014/main" id="{49C883F3-EB7A-E272-26E4-786C226771CE}"/>
                </a:ext>
              </a:extLst>
            </p:cNvPr>
            <p:cNvSpPr/>
            <p:nvPr/>
          </p:nvSpPr>
          <p:spPr>
            <a:xfrm>
              <a:off x="557520" y="3852307"/>
              <a:ext cx="2638269" cy="194872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13" name="Rectangle 112">
              <a:extLst>
                <a:ext uri="{FF2B5EF4-FFF2-40B4-BE49-F238E27FC236}">
                  <a16:creationId xmlns:a16="http://schemas.microsoft.com/office/drawing/2014/main" id="{607997DD-E208-2209-C896-B1862D4A1A02}"/>
                </a:ext>
              </a:extLst>
            </p:cNvPr>
            <p:cNvSpPr/>
            <p:nvPr/>
          </p:nvSpPr>
          <p:spPr>
            <a:xfrm>
              <a:off x="557520" y="4147730"/>
              <a:ext cx="2638269" cy="194872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14" name="Rectangle 113">
              <a:extLst>
                <a:ext uri="{FF2B5EF4-FFF2-40B4-BE49-F238E27FC236}">
                  <a16:creationId xmlns:a16="http://schemas.microsoft.com/office/drawing/2014/main" id="{455D0E6D-BDBC-8947-19D1-D0C25E9BBC42}"/>
                </a:ext>
              </a:extLst>
            </p:cNvPr>
            <p:cNvSpPr/>
            <p:nvPr/>
          </p:nvSpPr>
          <p:spPr>
            <a:xfrm>
              <a:off x="557520" y="4435750"/>
              <a:ext cx="2638269" cy="194872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15" name="Rectangle 114">
              <a:extLst>
                <a:ext uri="{FF2B5EF4-FFF2-40B4-BE49-F238E27FC236}">
                  <a16:creationId xmlns:a16="http://schemas.microsoft.com/office/drawing/2014/main" id="{CD3DBA1F-45A5-A5F4-E03B-EB5291391F8E}"/>
                </a:ext>
              </a:extLst>
            </p:cNvPr>
            <p:cNvSpPr/>
            <p:nvPr/>
          </p:nvSpPr>
          <p:spPr>
            <a:xfrm>
              <a:off x="557520" y="4728059"/>
              <a:ext cx="2638269" cy="194872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16" name="Rectangle 115">
              <a:extLst>
                <a:ext uri="{FF2B5EF4-FFF2-40B4-BE49-F238E27FC236}">
                  <a16:creationId xmlns:a16="http://schemas.microsoft.com/office/drawing/2014/main" id="{38834C39-8F7D-A636-8A3E-81156D19F080}"/>
                </a:ext>
              </a:extLst>
            </p:cNvPr>
            <p:cNvSpPr/>
            <p:nvPr/>
          </p:nvSpPr>
          <p:spPr>
            <a:xfrm>
              <a:off x="557520" y="5016079"/>
              <a:ext cx="2638269" cy="194872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17" name="Rectangle 116">
              <a:extLst>
                <a:ext uri="{FF2B5EF4-FFF2-40B4-BE49-F238E27FC236}">
                  <a16:creationId xmlns:a16="http://schemas.microsoft.com/office/drawing/2014/main" id="{1C8BD21E-8F8B-8BBA-196B-93CDEE29FF85}"/>
                </a:ext>
              </a:extLst>
            </p:cNvPr>
            <p:cNvSpPr/>
            <p:nvPr/>
          </p:nvSpPr>
          <p:spPr>
            <a:xfrm>
              <a:off x="557520" y="5282695"/>
              <a:ext cx="2638269" cy="194872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18" name="Rectangle 117">
              <a:extLst>
                <a:ext uri="{FF2B5EF4-FFF2-40B4-BE49-F238E27FC236}">
                  <a16:creationId xmlns:a16="http://schemas.microsoft.com/office/drawing/2014/main" id="{6FDA9B91-0217-266E-2487-1902CA6ABF14}"/>
                </a:ext>
              </a:extLst>
            </p:cNvPr>
            <p:cNvSpPr/>
            <p:nvPr/>
          </p:nvSpPr>
          <p:spPr>
            <a:xfrm>
              <a:off x="557520" y="5570715"/>
              <a:ext cx="2638269" cy="194872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3" name="Rounded Rectangle 2">
            <a:extLst>
              <a:ext uri="{FF2B5EF4-FFF2-40B4-BE49-F238E27FC236}">
                <a16:creationId xmlns:a16="http://schemas.microsoft.com/office/drawing/2014/main" id="{88EF4DC5-0393-7DB0-FF77-3CA7DCD1617F}"/>
              </a:ext>
            </a:extLst>
          </p:cNvPr>
          <p:cNvSpPr/>
          <p:nvPr/>
        </p:nvSpPr>
        <p:spPr>
          <a:xfrm>
            <a:off x="9149808" y="3084217"/>
            <a:ext cx="2762945" cy="853113"/>
          </a:xfrm>
          <a:prstGeom prst="roundRect">
            <a:avLst>
              <a:gd name="adj" fmla="val 12293"/>
            </a:avLst>
          </a:prstGeom>
          <a:solidFill>
            <a:schemeClr val="bg1"/>
          </a:solidFill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52B2F9B6-6D39-F622-E2A0-7BD2F956382E}"/>
              </a:ext>
            </a:extLst>
          </p:cNvPr>
          <p:cNvSpPr txBox="1"/>
          <p:nvPr/>
        </p:nvSpPr>
        <p:spPr>
          <a:xfrm>
            <a:off x="9149808" y="3274934"/>
            <a:ext cx="2672609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200" dirty="0">
                <a:latin typeface="Helvetica Light" panose="020B0403020202020204" pitchFamily="34" charset="0"/>
              </a:rPr>
              <a:t>Test &amp; Response Team</a:t>
            </a:r>
          </a:p>
        </p:txBody>
      </p:sp>
      <p:cxnSp>
        <p:nvCxnSpPr>
          <p:cNvPr id="8" name="Straight Arrow Connector 7">
            <a:extLst>
              <a:ext uri="{FF2B5EF4-FFF2-40B4-BE49-F238E27FC236}">
                <a16:creationId xmlns:a16="http://schemas.microsoft.com/office/drawing/2014/main" id="{848DCB4D-332C-DA49-094F-C692E43BA366}"/>
              </a:ext>
            </a:extLst>
          </p:cNvPr>
          <p:cNvCxnSpPr>
            <a:cxnSpLocks/>
            <a:endCxn id="3" idx="1"/>
          </p:cNvCxnSpPr>
          <p:nvPr/>
        </p:nvCxnSpPr>
        <p:spPr>
          <a:xfrm>
            <a:off x="7159034" y="3482472"/>
            <a:ext cx="1990774" cy="28302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乘 22">
            <a:extLst>
              <a:ext uri="{FF2B5EF4-FFF2-40B4-BE49-F238E27FC236}">
                <a16:creationId xmlns:a16="http://schemas.microsoft.com/office/drawing/2014/main" id="{BF8FEF92-C95F-3D54-FC5B-BE65B20E061F}"/>
              </a:ext>
            </a:extLst>
          </p:cNvPr>
          <p:cNvSpPr/>
          <p:nvPr/>
        </p:nvSpPr>
        <p:spPr>
          <a:xfrm rot="21319425">
            <a:off x="7878344" y="3144050"/>
            <a:ext cx="534311" cy="876267"/>
          </a:xfrm>
          <a:prstGeom prst="mathMultiply">
            <a:avLst>
              <a:gd name="adj1" fmla="val 10207"/>
            </a:avLst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 sz="1404"/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088CB1B7-5E2B-813F-FC0F-032F2024214A}"/>
              </a:ext>
            </a:extLst>
          </p:cNvPr>
          <p:cNvSpPr txBox="1"/>
          <p:nvPr/>
        </p:nvSpPr>
        <p:spPr>
          <a:xfrm>
            <a:off x="3423353" y="1548589"/>
            <a:ext cx="3820982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AI/ML Service Lifecycle</a:t>
            </a:r>
          </a:p>
          <a:p>
            <a:r>
              <a:rPr lang="en-US" dirty="0"/>
              <a:t>Build </a:t>
            </a:r>
            <a:r>
              <a:rPr lang="en-US" dirty="0">
                <a:sym typeface="Wingdings" pitchFamily="2" charset="2"/>
              </a:rPr>
              <a:t> Test  Deploy  Respond</a:t>
            </a:r>
            <a:endParaRPr lang="en-US" dirty="0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ABA58292-0462-33F0-FB50-1D10FDA31DC5}"/>
              </a:ext>
            </a:extLst>
          </p:cNvPr>
          <p:cNvSpPr txBox="1"/>
          <p:nvPr/>
        </p:nvSpPr>
        <p:spPr>
          <a:xfrm>
            <a:off x="9142811" y="4266989"/>
            <a:ext cx="304918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i="1" dirty="0"/>
              <a:t>Cannot proactively benefit from known issues</a:t>
            </a:r>
          </a:p>
        </p:txBody>
      </p:sp>
    </p:spTree>
    <p:extLst>
      <p:ext uri="{BB962C8B-B14F-4D97-AF65-F5344CB8AC3E}">
        <p14:creationId xmlns:p14="http://schemas.microsoft.com/office/powerpoint/2010/main" val="347537369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03FBA04-A241-5825-0C44-41C8968F153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4767" y="340836"/>
            <a:ext cx="10515600" cy="1325563"/>
          </a:xfrm>
        </p:spPr>
        <p:txBody>
          <a:bodyPr/>
          <a:lstStyle/>
          <a:p>
            <a:r>
              <a:rPr lang="en-US" dirty="0"/>
              <a:t>OUR WORK: SYNTHETIC DATA</a:t>
            </a:r>
          </a:p>
        </p:txBody>
      </p:sp>
      <p:sp>
        <p:nvSpPr>
          <p:cNvPr id="22" name="Slide Number Placeholder 3">
            <a:extLst>
              <a:ext uri="{FF2B5EF4-FFF2-40B4-BE49-F238E27FC236}">
                <a16:creationId xmlns:a16="http://schemas.microsoft.com/office/drawing/2014/main" id="{6245FD86-C71B-6EC1-10EA-20E02013A2C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78BA06F7-7B03-794D-B1BE-3F12299AE8FB}" type="slidenum">
              <a:rPr lang="en-US" smtClean="0"/>
              <a:pPr/>
              <a:t>4</a:t>
            </a:fld>
            <a:endParaRPr lang="en-US"/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F77AED2C-DAFD-D715-AC19-69F8F90821A2}"/>
              </a:ext>
            </a:extLst>
          </p:cNvPr>
          <p:cNvSpPr txBox="1"/>
          <p:nvPr/>
        </p:nvSpPr>
        <p:spPr>
          <a:xfrm>
            <a:off x="9214063" y="3435244"/>
            <a:ext cx="2672609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500" dirty="0">
                <a:latin typeface="Arial" panose="020B0604020202020204" pitchFamily="34" charset="0"/>
                <a:cs typeface="Arial" panose="020B0604020202020204" pitchFamily="34" charset="0"/>
              </a:rPr>
              <a:t>AI/ML </a:t>
            </a:r>
          </a:p>
          <a:p>
            <a:pPr algn="ctr"/>
            <a:r>
              <a:rPr lang="en-US" sz="2500" dirty="0">
                <a:latin typeface="Arial" panose="020B0604020202020204" pitchFamily="34" charset="0"/>
                <a:cs typeface="Arial" panose="020B0604020202020204" pitchFamily="34" charset="0"/>
              </a:rPr>
              <a:t>Workflows</a:t>
            </a:r>
          </a:p>
        </p:txBody>
      </p:sp>
      <p:sp>
        <p:nvSpPr>
          <p:cNvPr id="28" name="矩形 2">
            <a:extLst>
              <a:ext uri="{FF2B5EF4-FFF2-40B4-BE49-F238E27FC236}">
                <a16:creationId xmlns:a16="http://schemas.microsoft.com/office/drawing/2014/main" id="{3B886590-384B-92C6-F0B7-57689F56B06B}"/>
              </a:ext>
            </a:extLst>
          </p:cNvPr>
          <p:cNvSpPr/>
          <p:nvPr/>
        </p:nvSpPr>
        <p:spPr>
          <a:xfrm>
            <a:off x="2575754" y="3232999"/>
            <a:ext cx="2453697" cy="1626829"/>
          </a:xfrm>
          <a:prstGeom prst="rect">
            <a:avLst/>
          </a:prstGeom>
          <a:solidFill>
            <a:schemeClr val="accent4">
              <a:lumMod val="60000"/>
              <a:lumOff val="40000"/>
            </a:schemeClr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zh-CN" sz="3600" dirty="0">
                <a:solidFill>
                  <a:schemeClr val="tx1"/>
                </a:solidFill>
              </a:rPr>
              <a:t>Deep </a:t>
            </a:r>
          </a:p>
          <a:p>
            <a:pPr algn="ctr"/>
            <a:r>
              <a:rPr kumimoji="1" lang="en-US" altLang="zh-CN" sz="3600" dirty="0">
                <a:solidFill>
                  <a:schemeClr val="tx1"/>
                </a:solidFill>
              </a:rPr>
              <a:t>Generative</a:t>
            </a:r>
          </a:p>
          <a:p>
            <a:pPr algn="ctr"/>
            <a:r>
              <a:rPr kumimoji="1" lang="en-US" altLang="zh-CN" sz="3600" dirty="0">
                <a:solidFill>
                  <a:schemeClr val="tx1"/>
                </a:solidFill>
              </a:rPr>
              <a:t>Modeling</a:t>
            </a:r>
            <a:endParaRPr kumimoji="1" lang="zh-CN" altLang="en-US" sz="3600" dirty="0">
              <a:solidFill>
                <a:schemeClr val="tx1"/>
              </a:solidFill>
            </a:endParaRPr>
          </a:p>
        </p:txBody>
      </p:sp>
      <p:sp>
        <p:nvSpPr>
          <p:cNvPr id="30" name="右箭头 30">
            <a:extLst>
              <a:ext uri="{FF2B5EF4-FFF2-40B4-BE49-F238E27FC236}">
                <a16:creationId xmlns:a16="http://schemas.microsoft.com/office/drawing/2014/main" id="{277F7D5F-8EFA-1293-F373-F9A414A1190B}"/>
              </a:ext>
            </a:extLst>
          </p:cNvPr>
          <p:cNvSpPr/>
          <p:nvPr/>
        </p:nvSpPr>
        <p:spPr>
          <a:xfrm>
            <a:off x="1859913" y="3637343"/>
            <a:ext cx="653235" cy="310651"/>
          </a:xfrm>
          <a:prstGeom prst="rightArrow">
            <a:avLst/>
          </a:pr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 sz="1404"/>
          </a:p>
        </p:txBody>
      </p:sp>
      <p:sp>
        <p:nvSpPr>
          <p:cNvPr id="31" name="右箭头 32">
            <a:extLst>
              <a:ext uri="{FF2B5EF4-FFF2-40B4-BE49-F238E27FC236}">
                <a16:creationId xmlns:a16="http://schemas.microsoft.com/office/drawing/2014/main" id="{39B37863-D0D2-65DA-4AC9-F2B8B3ADABE9}"/>
              </a:ext>
            </a:extLst>
          </p:cNvPr>
          <p:cNvSpPr/>
          <p:nvPr/>
        </p:nvSpPr>
        <p:spPr>
          <a:xfrm>
            <a:off x="5029451" y="3640610"/>
            <a:ext cx="653235" cy="310651"/>
          </a:xfrm>
          <a:prstGeom prst="rightArrow">
            <a:avLst/>
          </a:pr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 sz="1404"/>
          </a:p>
        </p:txBody>
      </p:sp>
      <p:sp>
        <p:nvSpPr>
          <p:cNvPr id="38" name="TextBox 37">
            <a:extLst>
              <a:ext uri="{FF2B5EF4-FFF2-40B4-BE49-F238E27FC236}">
                <a16:creationId xmlns:a16="http://schemas.microsoft.com/office/drawing/2014/main" id="{69DF79DC-58D5-F464-EDC1-0994F9F8B156}"/>
              </a:ext>
            </a:extLst>
          </p:cNvPr>
          <p:cNvSpPr txBox="1"/>
          <p:nvPr/>
        </p:nvSpPr>
        <p:spPr>
          <a:xfrm>
            <a:off x="5638968" y="893814"/>
            <a:ext cx="3203121" cy="138499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i="1" dirty="0"/>
              <a:t>High-fidelity </a:t>
            </a:r>
          </a:p>
          <a:p>
            <a:r>
              <a:rPr lang="en-US" sz="2800" i="1" dirty="0"/>
              <a:t>Privacy-Preserving</a:t>
            </a:r>
          </a:p>
          <a:p>
            <a:r>
              <a:rPr lang="en-US" sz="2800" i="1" dirty="0"/>
              <a:t>Synthetic Data </a:t>
            </a:r>
          </a:p>
        </p:txBody>
      </p:sp>
      <p:grpSp>
        <p:nvGrpSpPr>
          <p:cNvPr id="41" name="Group 40">
            <a:extLst>
              <a:ext uri="{FF2B5EF4-FFF2-40B4-BE49-F238E27FC236}">
                <a16:creationId xmlns:a16="http://schemas.microsoft.com/office/drawing/2014/main" id="{D8629B0E-0F4A-A861-F950-C423662D1840}"/>
              </a:ext>
            </a:extLst>
          </p:cNvPr>
          <p:cNvGrpSpPr/>
          <p:nvPr/>
        </p:nvGrpSpPr>
        <p:grpSpPr>
          <a:xfrm>
            <a:off x="193911" y="2776374"/>
            <a:ext cx="1603396" cy="1970910"/>
            <a:chOff x="557520" y="2714228"/>
            <a:chExt cx="2638269" cy="3051359"/>
          </a:xfrm>
        </p:grpSpPr>
        <p:sp>
          <p:nvSpPr>
            <p:cNvPr id="42" name="Rectangle 41">
              <a:extLst>
                <a:ext uri="{FF2B5EF4-FFF2-40B4-BE49-F238E27FC236}">
                  <a16:creationId xmlns:a16="http://schemas.microsoft.com/office/drawing/2014/main" id="{6740280B-262E-35B5-4BD9-32A0A866B84A}"/>
                </a:ext>
              </a:extLst>
            </p:cNvPr>
            <p:cNvSpPr/>
            <p:nvPr/>
          </p:nvSpPr>
          <p:spPr>
            <a:xfrm>
              <a:off x="557520" y="2714228"/>
              <a:ext cx="2638269" cy="194872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3" name="Rectangle 42">
              <a:extLst>
                <a:ext uri="{FF2B5EF4-FFF2-40B4-BE49-F238E27FC236}">
                  <a16:creationId xmlns:a16="http://schemas.microsoft.com/office/drawing/2014/main" id="{A8B4680D-B1C9-1B02-B96B-BFC787C25035}"/>
                </a:ext>
              </a:extLst>
            </p:cNvPr>
            <p:cNvSpPr/>
            <p:nvPr/>
          </p:nvSpPr>
          <p:spPr>
            <a:xfrm>
              <a:off x="557520" y="3002248"/>
              <a:ext cx="2638269" cy="194872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4" name="Rectangle 43">
              <a:extLst>
                <a:ext uri="{FF2B5EF4-FFF2-40B4-BE49-F238E27FC236}">
                  <a16:creationId xmlns:a16="http://schemas.microsoft.com/office/drawing/2014/main" id="{A7712FCF-89E4-8B4D-64E9-3053A1DA0685}"/>
                </a:ext>
              </a:extLst>
            </p:cNvPr>
            <p:cNvSpPr/>
            <p:nvPr/>
          </p:nvSpPr>
          <p:spPr>
            <a:xfrm>
              <a:off x="557520" y="3268864"/>
              <a:ext cx="2638269" cy="194872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5" name="Rectangle 44">
              <a:extLst>
                <a:ext uri="{FF2B5EF4-FFF2-40B4-BE49-F238E27FC236}">
                  <a16:creationId xmlns:a16="http://schemas.microsoft.com/office/drawing/2014/main" id="{9324B5EC-F699-0527-03A3-59319DDA3BDD}"/>
                </a:ext>
              </a:extLst>
            </p:cNvPr>
            <p:cNvSpPr/>
            <p:nvPr/>
          </p:nvSpPr>
          <p:spPr>
            <a:xfrm>
              <a:off x="557520" y="3556884"/>
              <a:ext cx="2638269" cy="194872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6" name="Rectangle 45">
              <a:extLst>
                <a:ext uri="{FF2B5EF4-FFF2-40B4-BE49-F238E27FC236}">
                  <a16:creationId xmlns:a16="http://schemas.microsoft.com/office/drawing/2014/main" id="{8272D609-C6D1-2C55-6F94-8C38B39FE6D9}"/>
                </a:ext>
              </a:extLst>
            </p:cNvPr>
            <p:cNvSpPr/>
            <p:nvPr/>
          </p:nvSpPr>
          <p:spPr>
            <a:xfrm>
              <a:off x="557520" y="3852307"/>
              <a:ext cx="2638269" cy="194872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7" name="Rectangle 46">
              <a:extLst>
                <a:ext uri="{FF2B5EF4-FFF2-40B4-BE49-F238E27FC236}">
                  <a16:creationId xmlns:a16="http://schemas.microsoft.com/office/drawing/2014/main" id="{9711A581-B5AD-8FA9-A3A1-21D05AE69875}"/>
                </a:ext>
              </a:extLst>
            </p:cNvPr>
            <p:cNvSpPr/>
            <p:nvPr/>
          </p:nvSpPr>
          <p:spPr>
            <a:xfrm>
              <a:off x="557520" y="4147730"/>
              <a:ext cx="2638269" cy="194872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8" name="Rectangle 47">
              <a:extLst>
                <a:ext uri="{FF2B5EF4-FFF2-40B4-BE49-F238E27FC236}">
                  <a16:creationId xmlns:a16="http://schemas.microsoft.com/office/drawing/2014/main" id="{276654B4-0CBB-62B6-D206-92C92E4A22C5}"/>
                </a:ext>
              </a:extLst>
            </p:cNvPr>
            <p:cNvSpPr/>
            <p:nvPr/>
          </p:nvSpPr>
          <p:spPr>
            <a:xfrm>
              <a:off x="557520" y="4435750"/>
              <a:ext cx="2638269" cy="194872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9" name="Rectangle 48">
              <a:extLst>
                <a:ext uri="{FF2B5EF4-FFF2-40B4-BE49-F238E27FC236}">
                  <a16:creationId xmlns:a16="http://schemas.microsoft.com/office/drawing/2014/main" id="{E974A461-D7CB-D5E2-55F1-5249A18C92A1}"/>
                </a:ext>
              </a:extLst>
            </p:cNvPr>
            <p:cNvSpPr/>
            <p:nvPr/>
          </p:nvSpPr>
          <p:spPr>
            <a:xfrm>
              <a:off x="557520" y="4728059"/>
              <a:ext cx="2638269" cy="194872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0" name="Rectangle 49">
              <a:extLst>
                <a:ext uri="{FF2B5EF4-FFF2-40B4-BE49-F238E27FC236}">
                  <a16:creationId xmlns:a16="http://schemas.microsoft.com/office/drawing/2014/main" id="{CACDDB03-7E0F-5276-FCE3-483EA7D3CC2C}"/>
                </a:ext>
              </a:extLst>
            </p:cNvPr>
            <p:cNvSpPr/>
            <p:nvPr/>
          </p:nvSpPr>
          <p:spPr>
            <a:xfrm>
              <a:off x="557520" y="5016079"/>
              <a:ext cx="2638269" cy="194872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1" name="Rectangle 50">
              <a:extLst>
                <a:ext uri="{FF2B5EF4-FFF2-40B4-BE49-F238E27FC236}">
                  <a16:creationId xmlns:a16="http://schemas.microsoft.com/office/drawing/2014/main" id="{6913B3E4-2047-4878-5D0F-B07EA074FF9E}"/>
                </a:ext>
              </a:extLst>
            </p:cNvPr>
            <p:cNvSpPr/>
            <p:nvPr/>
          </p:nvSpPr>
          <p:spPr>
            <a:xfrm>
              <a:off x="557520" y="5282695"/>
              <a:ext cx="2638269" cy="194872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2" name="Rectangle 51">
              <a:extLst>
                <a:ext uri="{FF2B5EF4-FFF2-40B4-BE49-F238E27FC236}">
                  <a16:creationId xmlns:a16="http://schemas.microsoft.com/office/drawing/2014/main" id="{7AE7BFD5-BDA8-F05E-2574-D6DF2382B4AD}"/>
                </a:ext>
              </a:extLst>
            </p:cNvPr>
            <p:cNvSpPr/>
            <p:nvPr/>
          </p:nvSpPr>
          <p:spPr>
            <a:xfrm>
              <a:off x="557520" y="5570715"/>
              <a:ext cx="2638269" cy="194872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7" name="TextBox 6">
            <a:extLst>
              <a:ext uri="{FF2B5EF4-FFF2-40B4-BE49-F238E27FC236}">
                <a16:creationId xmlns:a16="http://schemas.microsoft.com/office/drawing/2014/main" id="{B7B637EE-3989-3A65-E718-425F5B901DE8}"/>
              </a:ext>
            </a:extLst>
          </p:cNvPr>
          <p:cNvSpPr txBox="1"/>
          <p:nvPr/>
        </p:nvSpPr>
        <p:spPr>
          <a:xfrm>
            <a:off x="103264" y="5095188"/>
            <a:ext cx="3909212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/>
              <a:t>Session Logs: </a:t>
            </a:r>
          </a:p>
          <a:p>
            <a:r>
              <a:rPr lang="en-US" dirty="0"/>
              <a:t>High-Dimensional </a:t>
            </a:r>
            <a:r>
              <a:rPr lang="en-US" dirty="0" err="1"/>
              <a:t>MetaData</a:t>
            </a:r>
            <a:endParaRPr lang="en-US" dirty="0"/>
          </a:p>
          <a:p>
            <a:r>
              <a:rPr lang="en-US" dirty="0"/>
              <a:t>Temporal sequences of actions/metrics </a:t>
            </a:r>
          </a:p>
          <a:p>
            <a:r>
              <a:rPr lang="en-US" dirty="0"/>
              <a:t> </a:t>
            </a:r>
          </a:p>
        </p:txBody>
      </p:sp>
      <p:grpSp>
        <p:nvGrpSpPr>
          <p:cNvPr id="65" name="Group 64">
            <a:extLst>
              <a:ext uri="{FF2B5EF4-FFF2-40B4-BE49-F238E27FC236}">
                <a16:creationId xmlns:a16="http://schemas.microsoft.com/office/drawing/2014/main" id="{07833383-B7EF-9EE5-9C44-D35C72C11235}"/>
              </a:ext>
            </a:extLst>
          </p:cNvPr>
          <p:cNvGrpSpPr/>
          <p:nvPr/>
        </p:nvGrpSpPr>
        <p:grpSpPr>
          <a:xfrm>
            <a:off x="5897784" y="2757616"/>
            <a:ext cx="1603396" cy="1970910"/>
            <a:chOff x="557520" y="2714228"/>
            <a:chExt cx="2638269" cy="3051359"/>
          </a:xfrm>
          <a:solidFill>
            <a:srgbClr val="00B0F0"/>
          </a:solidFill>
        </p:grpSpPr>
        <p:sp>
          <p:nvSpPr>
            <p:cNvPr id="66" name="Rectangle 65">
              <a:extLst>
                <a:ext uri="{FF2B5EF4-FFF2-40B4-BE49-F238E27FC236}">
                  <a16:creationId xmlns:a16="http://schemas.microsoft.com/office/drawing/2014/main" id="{CA933303-5E1E-4F71-D5B6-F000123F1C2D}"/>
                </a:ext>
              </a:extLst>
            </p:cNvPr>
            <p:cNvSpPr/>
            <p:nvPr/>
          </p:nvSpPr>
          <p:spPr>
            <a:xfrm>
              <a:off x="557520" y="2714228"/>
              <a:ext cx="2638269" cy="194872"/>
            </a:xfrm>
            <a:prstGeom prst="rect">
              <a:avLst/>
            </a:prstGeom>
            <a:grp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7" name="Rectangle 66">
              <a:extLst>
                <a:ext uri="{FF2B5EF4-FFF2-40B4-BE49-F238E27FC236}">
                  <a16:creationId xmlns:a16="http://schemas.microsoft.com/office/drawing/2014/main" id="{473E93E9-C224-66F1-E264-891EB76CA80F}"/>
                </a:ext>
              </a:extLst>
            </p:cNvPr>
            <p:cNvSpPr/>
            <p:nvPr/>
          </p:nvSpPr>
          <p:spPr>
            <a:xfrm>
              <a:off x="557520" y="3002248"/>
              <a:ext cx="2638269" cy="194872"/>
            </a:xfrm>
            <a:prstGeom prst="rect">
              <a:avLst/>
            </a:prstGeom>
            <a:grp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8" name="Rectangle 67">
              <a:extLst>
                <a:ext uri="{FF2B5EF4-FFF2-40B4-BE49-F238E27FC236}">
                  <a16:creationId xmlns:a16="http://schemas.microsoft.com/office/drawing/2014/main" id="{C34684DE-B608-2576-7850-8447E482CAAE}"/>
                </a:ext>
              </a:extLst>
            </p:cNvPr>
            <p:cNvSpPr/>
            <p:nvPr/>
          </p:nvSpPr>
          <p:spPr>
            <a:xfrm>
              <a:off x="557520" y="3268864"/>
              <a:ext cx="2638269" cy="194872"/>
            </a:xfrm>
            <a:prstGeom prst="rect">
              <a:avLst/>
            </a:prstGeom>
            <a:grp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9" name="Rectangle 68">
              <a:extLst>
                <a:ext uri="{FF2B5EF4-FFF2-40B4-BE49-F238E27FC236}">
                  <a16:creationId xmlns:a16="http://schemas.microsoft.com/office/drawing/2014/main" id="{336093D4-396B-ABBF-9C11-F80B62CC83C6}"/>
                </a:ext>
              </a:extLst>
            </p:cNvPr>
            <p:cNvSpPr/>
            <p:nvPr/>
          </p:nvSpPr>
          <p:spPr>
            <a:xfrm>
              <a:off x="557520" y="3556884"/>
              <a:ext cx="2638269" cy="194872"/>
            </a:xfrm>
            <a:prstGeom prst="rect">
              <a:avLst/>
            </a:prstGeom>
            <a:grp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0" name="Rectangle 69">
              <a:extLst>
                <a:ext uri="{FF2B5EF4-FFF2-40B4-BE49-F238E27FC236}">
                  <a16:creationId xmlns:a16="http://schemas.microsoft.com/office/drawing/2014/main" id="{1A3742F1-2BF9-A663-FDF8-E44E3D60B0FF}"/>
                </a:ext>
              </a:extLst>
            </p:cNvPr>
            <p:cNvSpPr/>
            <p:nvPr/>
          </p:nvSpPr>
          <p:spPr>
            <a:xfrm>
              <a:off x="557520" y="3852307"/>
              <a:ext cx="2638269" cy="194872"/>
            </a:xfrm>
            <a:prstGeom prst="rect">
              <a:avLst/>
            </a:prstGeom>
            <a:grp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1" name="Rectangle 70">
              <a:extLst>
                <a:ext uri="{FF2B5EF4-FFF2-40B4-BE49-F238E27FC236}">
                  <a16:creationId xmlns:a16="http://schemas.microsoft.com/office/drawing/2014/main" id="{30F58FD3-F71C-74D2-D331-9CB8F6662DB2}"/>
                </a:ext>
              </a:extLst>
            </p:cNvPr>
            <p:cNvSpPr/>
            <p:nvPr/>
          </p:nvSpPr>
          <p:spPr>
            <a:xfrm>
              <a:off x="557520" y="4147730"/>
              <a:ext cx="2638269" cy="194872"/>
            </a:xfrm>
            <a:prstGeom prst="rect">
              <a:avLst/>
            </a:prstGeom>
            <a:grp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2" name="Rectangle 71">
              <a:extLst>
                <a:ext uri="{FF2B5EF4-FFF2-40B4-BE49-F238E27FC236}">
                  <a16:creationId xmlns:a16="http://schemas.microsoft.com/office/drawing/2014/main" id="{52573DDE-E4F4-9254-EEB4-E3569E728FF0}"/>
                </a:ext>
              </a:extLst>
            </p:cNvPr>
            <p:cNvSpPr/>
            <p:nvPr/>
          </p:nvSpPr>
          <p:spPr>
            <a:xfrm>
              <a:off x="557520" y="4435750"/>
              <a:ext cx="2638269" cy="194872"/>
            </a:xfrm>
            <a:prstGeom prst="rect">
              <a:avLst/>
            </a:prstGeom>
            <a:grp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3" name="Rectangle 72">
              <a:extLst>
                <a:ext uri="{FF2B5EF4-FFF2-40B4-BE49-F238E27FC236}">
                  <a16:creationId xmlns:a16="http://schemas.microsoft.com/office/drawing/2014/main" id="{9F119E38-8461-D25E-85F6-E69839959159}"/>
                </a:ext>
              </a:extLst>
            </p:cNvPr>
            <p:cNvSpPr/>
            <p:nvPr/>
          </p:nvSpPr>
          <p:spPr>
            <a:xfrm>
              <a:off x="557520" y="4728059"/>
              <a:ext cx="2638269" cy="194872"/>
            </a:xfrm>
            <a:prstGeom prst="rect">
              <a:avLst/>
            </a:prstGeom>
            <a:grp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4" name="Rectangle 73">
              <a:extLst>
                <a:ext uri="{FF2B5EF4-FFF2-40B4-BE49-F238E27FC236}">
                  <a16:creationId xmlns:a16="http://schemas.microsoft.com/office/drawing/2014/main" id="{CBB68363-2AC9-63AD-B419-A426EDB34927}"/>
                </a:ext>
              </a:extLst>
            </p:cNvPr>
            <p:cNvSpPr/>
            <p:nvPr/>
          </p:nvSpPr>
          <p:spPr>
            <a:xfrm>
              <a:off x="557520" y="5016079"/>
              <a:ext cx="2638269" cy="194872"/>
            </a:xfrm>
            <a:prstGeom prst="rect">
              <a:avLst/>
            </a:prstGeom>
            <a:grp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5" name="Rectangle 74">
              <a:extLst>
                <a:ext uri="{FF2B5EF4-FFF2-40B4-BE49-F238E27FC236}">
                  <a16:creationId xmlns:a16="http://schemas.microsoft.com/office/drawing/2014/main" id="{44A312EE-E6A1-E5A8-EDBD-7EB2151C8526}"/>
                </a:ext>
              </a:extLst>
            </p:cNvPr>
            <p:cNvSpPr/>
            <p:nvPr/>
          </p:nvSpPr>
          <p:spPr>
            <a:xfrm>
              <a:off x="557520" y="5282695"/>
              <a:ext cx="2638269" cy="194872"/>
            </a:xfrm>
            <a:prstGeom prst="rect">
              <a:avLst/>
            </a:prstGeom>
            <a:grp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6" name="Rectangle 75">
              <a:extLst>
                <a:ext uri="{FF2B5EF4-FFF2-40B4-BE49-F238E27FC236}">
                  <a16:creationId xmlns:a16="http://schemas.microsoft.com/office/drawing/2014/main" id="{72F286DB-A19C-CE33-26BA-5A5D727BC2F9}"/>
                </a:ext>
              </a:extLst>
            </p:cNvPr>
            <p:cNvSpPr/>
            <p:nvPr/>
          </p:nvSpPr>
          <p:spPr>
            <a:xfrm>
              <a:off x="557520" y="5570715"/>
              <a:ext cx="2638269" cy="194872"/>
            </a:xfrm>
            <a:prstGeom prst="rect">
              <a:avLst/>
            </a:prstGeom>
            <a:grp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77" name="右箭头 32">
            <a:extLst>
              <a:ext uri="{FF2B5EF4-FFF2-40B4-BE49-F238E27FC236}">
                <a16:creationId xmlns:a16="http://schemas.microsoft.com/office/drawing/2014/main" id="{EA5C4D32-A224-0213-1D26-CEA4AC0A606D}"/>
              </a:ext>
            </a:extLst>
          </p:cNvPr>
          <p:cNvSpPr/>
          <p:nvPr/>
        </p:nvSpPr>
        <p:spPr>
          <a:xfrm>
            <a:off x="8031004" y="3672834"/>
            <a:ext cx="922496" cy="310651"/>
          </a:xfrm>
          <a:prstGeom prst="rightArrow">
            <a:avLst/>
          </a:pr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 sz="1404" dirty="0"/>
          </a:p>
        </p:txBody>
      </p:sp>
      <p:sp>
        <p:nvSpPr>
          <p:cNvPr id="78" name="TextBox 77">
            <a:extLst>
              <a:ext uri="{FF2B5EF4-FFF2-40B4-BE49-F238E27FC236}">
                <a16:creationId xmlns:a16="http://schemas.microsoft.com/office/drawing/2014/main" id="{7C50BE66-0BF1-7D9A-1BC0-206C4CCECEB2}"/>
              </a:ext>
            </a:extLst>
          </p:cNvPr>
          <p:cNvSpPr txBox="1"/>
          <p:nvPr/>
        </p:nvSpPr>
        <p:spPr>
          <a:xfrm>
            <a:off x="7867781" y="4747284"/>
            <a:ext cx="3486019" cy="95410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i="1" dirty="0"/>
              <a:t>Low-friction</a:t>
            </a:r>
          </a:p>
          <a:p>
            <a:r>
              <a:rPr lang="en-US" sz="2800" i="1" dirty="0"/>
              <a:t>Backwards-compatible</a:t>
            </a:r>
          </a:p>
        </p:txBody>
      </p:sp>
      <p:sp>
        <p:nvSpPr>
          <p:cNvPr id="105" name="TextBox 104">
            <a:extLst>
              <a:ext uri="{FF2B5EF4-FFF2-40B4-BE49-F238E27FC236}">
                <a16:creationId xmlns:a16="http://schemas.microsoft.com/office/drawing/2014/main" id="{9ADE2EB3-ECD3-639C-605C-4300135E9078}"/>
              </a:ext>
            </a:extLst>
          </p:cNvPr>
          <p:cNvSpPr txBox="1"/>
          <p:nvPr/>
        </p:nvSpPr>
        <p:spPr>
          <a:xfrm>
            <a:off x="8862144" y="1792768"/>
            <a:ext cx="2760692" cy="138499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i="1" dirty="0"/>
              <a:t>Robust models</a:t>
            </a:r>
          </a:p>
          <a:p>
            <a:r>
              <a:rPr lang="en-US" sz="2800" i="1" dirty="0"/>
              <a:t>Reduced cost</a:t>
            </a:r>
          </a:p>
          <a:p>
            <a:r>
              <a:rPr lang="en-US" sz="2800" i="1" dirty="0"/>
              <a:t>Faster test time</a:t>
            </a:r>
          </a:p>
        </p:txBody>
      </p:sp>
      <p:grpSp>
        <p:nvGrpSpPr>
          <p:cNvPr id="106" name="组合 66">
            <a:extLst>
              <a:ext uri="{FF2B5EF4-FFF2-40B4-BE49-F238E27FC236}">
                <a16:creationId xmlns:a16="http://schemas.microsoft.com/office/drawing/2014/main" id="{ED043364-AF3A-3AEB-04F7-D827718445DF}"/>
              </a:ext>
            </a:extLst>
          </p:cNvPr>
          <p:cNvGrpSpPr/>
          <p:nvPr/>
        </p:nvGrpSpPr>
        <p:grpSpPr>
          <a:xfrm>
            <a:off x="2201102" y="1675265"/>
            <a:ext cx="1601501" cy="1557734"/>
            <a:chOff x="2074715" y="1673982"/>
            <a:chExt cx="1601501" cy="1557734"/>
          </a:xfrm>
        </p:grpSpPr>
        <p:sp>
          <p:nvSpPr>
            <p:cNvPr id="107" name="文本框 12">
              <a:extLst>
                <a:ext uri="{FF2B5EF4-FFF2-40B4-BE49-F238E27FC236}">
                  <a16:creationId xmlns:a16="http://schemas.microsoft.com/office/drawing/2014/main" id="{25846529-CF18-87FB-CE73-B3F829F80012}"/>
                </a:ext>
              </a:extLst>
            </p:cNvPr>
            <p:cNvSpPr txBox="1"/>
            <p:nvPr/>
          </p:nvSpPr>
          <p:spPr>
            <a:xfrm>
              <a:off x="2074715" y="1673982"/>
              <a:ext cx="1407490" cy="830997"/>
            </a:xfrm>
            <a:prstGeom prst="rect">
              <a:avLst/>
            </a:prstGeom>
            <a:noFill/>
            <a:ln w="38100">
              <a:solidFill>
                <a:schemeClr val="bg1">
                  <a:lumMod val="50000"/>
                </a:schemeClr>
              </a:solidFill>
            </a:ln>
          </p:spPr>
          <p:txBody>
            <a:bodyPr wrap="square" rtlCol="0">
              <a:spAutoFit/>
            </a:bodyPr>
            <a:lstStyle/>
            <a:p>
              <a:r>
                <a:rPr kumimoji="1" lang="en-US" altLang="zh-CN" sz="2400" b="1" dirty="0">
                  <a:latin typeface="Calibri" panose="020F0502020204030204" pitchFamily="34" charset="0"/>
                  <a:cs typeface="Calibri" panose="020F0502020204030204" pitchFamily="34" charset="0"/>
                </a:rPr>
                <a:t>Fidelity</a:t>
              </a:r>
              <a:r>
                <a:rPr kumimoji="1" lang="zh-CN" altLang="en-US" sz="2400" b="1" dirty="0">
                  <a:latin typeface="Calibri" panose="020F0502020204030204" pitchFamily="34" charset="0"/>
                  <a:cs typeface="Calibri" panose="020F0502020204030204" pitchFamily="34" charset="0"/>
                </a:rPr>
                <a:t> </a:t>
              </a:r>
              <a:endParaRPr kumimoji="1" lang="en-US" altLang="zh-CN" sz="2400" b="1" dirty="0">
                <a:latin typeface="Calibri" panose="020F0502020204030204" pitchFamily="34" charset="0"/>
                <a:cs typeface="Calibri" panose="020F0502020204030204" pitchFamily="34" charset="0"/>
              </a:endParaRPr>
            </a:p>
            <a:p>
              <a:r>
                <a:rPr kumimoji="1" lang="en-US" altLang="zh-CN" sz="2400" b="1" dirty="0">
                  <a:latin typeface="Calibri" panose="020F0502020204030204" pitchFamily="34" charset="0"/>
                  <a:cs typeface="Calibri" panose="020F0502020204030204" pitchFamily="34" charset="0"/>
                </a:rPr>
                <a:t>Needs</a:t>
              </a:r>
            </a:p>
          </p:txBody>
        </p:sp>
        <p:cxnSp>
          <p:nvCxnSpPr>
            <p:cNvPr id="108" name="直线箭头连接符 13">
              <a:extLst>
                <a:ext uri="{FF2B5EF4-FFF2-40B4-BE49-F238E27FC236}">
                  <a16:creationId xmlns:a16="http://schemas.microsoft.com/office/drawing/2014/main" id="{4CFBABAB-D94C-969E-3A2F-0B7FEB2A824B}"/>
                </a:ext>
              </a:extLst>
            </p:cNvPr>
            <p:cNvCxnSpPr>
              <a:cxnSpLocks/>
              <a:stCxn id="107" idx="2"/>
              <a:endCxn id="28" idx="0"/>
            </p:cNvCxnSpPr>
            <p:nvPr/>
          </p:nvCxnSpPr>
          <p:spPr>
            <a:xfrm>
              <a:off x="2778460" y="2504979"/>
              <a:ext cx="897756" cy="726737"/>
            </a:xfrm>
            <a:prstGeom prst="straightConnector1">
              <a:avLst/>
            </a:prstGeom>
            <a:ln w="38100">
              <a:solidFill>
                <a:schemeClr val="bg1">
                  <a:lumMod val="65000"/>
                </a:schemeClr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09" name="组合 67">
            <a:extLst>
              <a:ext uri="{FF2B5EF4-FFF2-40B4-BE49-F238E27FC236}">
                <a16:creationId xmlns:a16="http://schemas.microsoft.com/office/drawing/2014/main" id="{781F854D-3DED-D799-DAFE-A8EBA3606366}"/>
              </a:ext>
            </a:extLst>
          </p:cNvPr>
          <p:cNvGrpSpPr/>
          <p:nvPr/>
        </p:nvGrpSpPr>
        <p:grpSpPr>
          <a:xfrm>
            <a:off x="3802603" y="1654269"/>
            <a:ext cx="1420477" cy="1578730"/>
            <a:chOff x="2123370" y="5029844"/>
            <a:chExt cx="1420477" cy="1578730"/>
          </a:xfrm>
        </p:grpSpPr>
        <p:sp>
          <p:nvSpPr>
            <p:cNvPr id="110" name="文本框 17">
              <a:extLst>
                <a:ext uri="{FF2B5EF4-FFF2-40B4-BE49-F238E27FC236}">
                  <a16:creationId xmlns:a16="http://schemas.microsoft.com/office/drawing/2014/main" id="{A0420AB6-335C-80FB-CB79-817A5C67A62C}"/>
                </a:ext>
              </a:extLst>
            </p:cNvPr>
            <p:cNvSpPr txBox="1"/>
            <p:nvPr/>
          </p:nvSpPr>
          <p:spPr>
            <a:xfrm>
              <a:off x="2288956" y="5029844"/>
              <a:ext cx="1254891" cy="830997"/>
            </a:xfrm>
            <a:prstGeom prst="rect">
              <a:avLst/>
            </a:prstGeom>
            <a:noFill/>
            <a:ln w="38100">
              <a:solidFill>
                <a:schemeClr val="bg1">
                  <a:lumMod val="50000"/>
                </a:schemeClr>
              </a:solidFill>
            </a:ln>
          </p:spPr>
          <p:txBody>
            <a:bodyPr wrap="square" rtlCol="0">
              <a:spAutoFit/>
            </a:bodyPr>
            <a:lstStyle/>
            <a:p>
              <a:r>
                <a:rPr kumimoji="1" lang="en-US" altLang="zh-CN" sz="2400" b="1" dirty="0">
                  <a:latin typeface="Calibri" panose="020F0502020204030204" pitchFamily="34" charset="0"/>
                  <a:cs typeface="Calibri" panose="020F0502020204030204" pitchFamily="34" charset="0"/>
                </a:rPr>
                <a:t>Privacy</a:t>
              </a:r>
              <a:r>
                <a:rPr kumimoji="1" lang="zh-CN" altLang="en-US" sz="2400" b="1" dirty="0">
                  <a:latin typeface="Calibri" panose="020F0502020204030204" pitchFamily="34" charset="0"/>
                  <a:cs typeface="Calibri" panose="020F0502020204030204" pitchFamily="34" charset="0"/>
                </a:rPr>
                <a:t> </a:t>
              </a:r>
              <a:endParaRPr kumimoji="1" lang="en-US" altLang="zh-CN" sz="2400" b="1" dirty="0">
                <a:latin typeface="Calibri" panose="020F0502020204030204" pitchFamily="34" charset="0"/>
                <a:cs typeface="Calibri" panose="020F0502020204030204" pitchFamily="34" charset="0"/>
              </a:endParaRPr>
            </a:p>
            <a:p>
              <a:r>
                <a:rPr kumimoji="1" lang="en-US" altLang="zh-CN" sz="2400" b="1" dirty="0">
                  <a:latin typeface="Calibri" panose="020F0502020204030204" pitchFamily="34" charset="0"/>
                  <a:cs typeface="Calibri" panose="020F0502020204030204" pitchFamily="34" charset="0"/>
                </a:rPr>
                <a:t>Needs</a:t>
              </a:r>
            </a:p>
          </p:txBody>
        </p:sp>
        <p:cxnSp>
          <p:nvCxnSpPr>
            <p:cNvPr id="111" name="直线箭头连接符 18">
              <a:extLst>
                <a:ext uri="{FF2B5EF4-FFF2-40B4-BE49-F238E27FC236}">
                  <a16:creationId xmlns:a16="http://schemas.microsoft.com/office/drawing/2014/main" id="{0248351F-6BF4-9FBE-9733-CA57856EA424}"/>
                </a:ext>
              </a:extLst>
            </p:cNvPr>
            <p:cNvCxnSpPr>
              <a:cxnSpLocks/>
              <a:stCxn id="110" idx="2"/>
              <a:endCxn id="28" idx="0"/>
            </p:cNvCxnSpPr>
            <p:nvPr/>
          </p:nvCxnSpPr>
          <p:spPr>
            <a:xfrm flipH="1">
              <a:off x="2123370" y="5860841"/>
              <a:ext cx="793032" cy="747733"/>
            </a:xfrm>
            <a:prstGeom prst="straightConnector1">
              <a:avLst/>
            </a:prstGeom>
            <a:ln w="38100">
              <a:solidFill>
                <a:schemeClr val="bg1">
                  <a:lumMod val="65000"/>
                </a:schemeClr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4" name="TextBox 3">
            <a:extLst>
              <a:ext uri="{FF2B5EF4-FFF2-40B4-BE49-F238E27FC236}">
                <a16:creationId xmlns:a16="http://schemas.microsoft.com/office/drawing/2014/main" id="{548F99AA-3DD6-3038-BE67-F0F2FC1D992B}"/>
              </a:ext>
            </a:extLst>
          </p:cNvPr>
          <p:cNvSpPr txBox="1"/>
          <p:nvPr/>
        </p:nvSpPr>
        <p:spPr>
          <a:xfrm>
            <a:off x="-11062" y="6240058"/>
            <a:ext cx="6313250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zh-CN" sz="1800" dirty="0">
                <a:hlinkClick r:id="rId3"/>
              </a:rPr>
              <a:t>https://users.ece.cmu.edu/~vsekar/projects/datafuel/</a:t>
            </a:r>
            <a:endParaRPr lang="en-US" altLang="zh-CN" sz="1800" dirty="0"/>
          </a:p>
          <a:p>
            <a:r>
              <a:rPr lang="en-US" altLang="zh-CN" sz="1800" dirty="0">
                <a:hlinkClick r:id="rId4"/>
              </a:rPr>
              <a:t>https://github.com/projectdatafuel/</a:t>
            </a:r>
            <a:endParaRPr lang="en-US" altLang="zh-CN" sz="1800" dirty="0"/>
          </a:p>
        </p:txBody>
      </p:sp>
    </p:spTree>
    <p:extLst>
      <p:ext uri="{BB962C8B-B14F-4D97-AF65-F5344CB8AC3E}">
        <p14:creationId xmlns:p14="http://schemas.microsoft.com/office/powerpoint/2010/main" val="381917067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8" grpId="0"/>
      <p:bldP spid="78" grpId="0"/>
      <p:bldP spid="105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0B921F5-3894-F30B-FAF9-A0F2351E3EF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Agenda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0AA5188-D645-E59B-B19D-7AF8934C1C2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1800" dirty="0"/>
              <a:t>Motivation: Need for Synthetic Data </a:t>
            </a:r>
          </a:p>
          <a:p>
            <a:pPr marL="0" indent="0">
              <a:buNone/>
            </a:pPr>
            <a:endParaRPr lang="en-US" sz="1800" dirty="0"/>
          </a:p>
          <a:p>
            <a:r>
              <a:rPr lang="en-US" sz="1800" dirty="0">
                <a:solidFill>
                  <a:srgbClr val="0070C0"/>
                </a:solidFill>
              </a:rPr>
              <a:t>Algorithms and systems:</a:t>
            </a:r>
          </a:p>
          <a:p>
            <a:pPr lvl="1"/>
            <a:r>
              <a:rPr lang="en-US" sz="1800" dirty="0" err="1">
                <a:solidFill>
                  <a:srgbClr val="0070C0"/>
                </a:solidFill>
              </a:rPr>
              <a:t>DoppelGANger</a:t>
            </a:r>
            <a:endParaRPr lang="en-US" sz="1800" dirty="0">
              <a:solidFill>
                <a:srgbClr val="0070C0"/>
              </a:solidFill>
            </a:endParaRPr>
          </a:p>
          <a:p>
            <a:pPr lvl="1"/>
            <a:r>
              <a:rPr lang="en-US" sz="1800" dirty="0">
                <a:solidFill>
                  <a:srgbClr val="0070C0"/>
                </a:solidFill>
              </a:rPr>
              <a:t>NetShare </a:t>
            </a:r>
          </a:p>
          <a:p>
            <a:pPr lvl="1"/>
            <a:r>
              <a:rPr lang="en-US" sz="1800" dirty="0">
                <a:solidFill>
                  <a:srgbClr val="0070C0"/>
                </a:solidFill>
              </a:rPr>
              <a:t>Demo</a:t>
            </a:r>
          </a:p>
          <a:p>
            <a:pPr marL="182880" lvl="1" indent="0">
              <a:buNone/>
            </a:pPr>
            <a:endParaRPr lang="en-US" sz="1800" dirty="0"/>
          </a:p>
          <a:p>
            <a:r>
              <a:rPr lang="en-US" sz="1800" dirty="0"/>
              <a:t>Transition to practice: Rockfish </a:t>
            </a:r>
          </a:p>
          <a:p>
            <a:pPr lvl="1"/>
            <a:r>
              <a:rPr lang="en-US" sz="1800" dirty="0"/>
              <a:t>Demo</a:t>
            </a:r>
          </a:p>
          <a:p>
            <a:pPr lvl="1"/>
            <a:endParaRPr lang="en-US" sz="1800" dirty="0"/>
          </a:p>
          <a:p>
            <a:r>
              <a:rPr lang="en-US" sz="1800" dirty="0"/>
              <a:t>Conclusions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D81F7C4-1DE5-1B3B-6EC9-37C0707EFCC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622D1A-DF83-41A8-85FF-04D90BF831D3}" type="datetime3">
              <a:rPr lang="en-US" smtClean="0"/>
              <a:t>24 November 2023</a:t>
            </a:fld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526B0C3D-F410-8832-DFDB-20FF20189908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64E5BE4B-2FBF-4174-9E62-85FAD1CB43A6}" type="slidenum">
              <a:rPr lang="en-US" smtClean="0"/>
              <a:pPr/>
              <a:t>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3569062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A85F56C3-8787-C944-879D-A40F827F1E4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48640" y="411481"/>
            <a:ext cx="9183189" cy="914400"/>
          </a:xfrm>
        </p:spPr>
        <p:txBody>
          <a:bodyPr/>
          <a:lstStyle/>
          <a:p>
            <a:r>
              <a:rPr kumimoji="1" lang="en-US" altLang="zh-CN" dirty="0"/>
              <a:t>BACKGROUND: DEEP GENERATIVE MODELS</a:t>
            </a:r>
            <a:endParaRPr kumimoji="1" lang="zh-CN" altLang="en-US" dirty="0"/>
          </a:p>
        </p:txBody>
      </p:sp>
      <p:sp>
        <p:nvSpPr>
          <p:cNvPr id="5" name="矩形 4">
            <a:extLst>
              <a:ext uri="{FF2B5EF4-FFF2-40B4-BE49-F238E27FC236}">
                <a16:creationId xmlns:a16="http://schemas.microsoft.com/office/drawing/2014/main" id="{1F615DEA-19C2-4B44-9C3C-FB498258581A}"/>
              </a:ext>
            </a:extLst>
          </p:cNvPr>
          <p:cNvSpPr/>
          <p:nvPr/>
        </p:nvSpPr>
        <p:spPr>
          <a:xfrm>
            <a:off x="5380194" y="2409274"/>
            <a:ext cx="2167576" cy="1914535"/>
          </a:xfrm>
          <a:prstGeom prst="rect">
            <a:avLst/>
          </a:prstGeom>
          <a:noFill/>
          <a:ln w="38100"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zh-CN" sz="2400" dirty="0">
                <a:solidFill>
                  <a:schemeClr val="tx1"/>
                </a:solidFill>
              </a:rPr>
              <a:t>Deep</a:t>
            </a:r>
          </a:p>
          <a:p>
            <a:pPr algn="ctr"/>
            <a:r>
              <a:rPr kumimoji="1" lang="en-US" altLang="zh-CN" sz="2400" dirty="0">
                <a:solidFill>
                  <a:schemeClr val="tx1"/>
                </a:solidFill>
              </a:rPr>
              <a:t>Generative</a:t>
            </a:r>
          </a:p>
          <a:p>
            <a:pPr algn="ctr"/>
            <a:r>
              <a:rPr kumimoji="1" lang="en-US" altLang="zh-CN" sz="2400" dirty="0">
                <a:solidFill>
                  <a:schemeClr val="tx1"/>
                </a:solidFill>
              </a:rPr>
              <a:t>Models</a:t>
            </a:r>
          </a:p>
          <a:p>
            <a:pPr algn="ctr"/>
            <a:r>
              <a:rPr kumimoji="1" lang="en-US" altLang="zh-CN" sz="2400" dirty="0">
                <a:solidFill>
                  <a:schemeClr val="tx1"/>
                </a:solidFill>
              </a:rPr>
              <a:t>e.g., GANs</a:t>
            </a:r>
            <a:endParaRPr kumimoji="1" lang="zh-CN" altLang="en-US" sz="2400" dirty="0">
              <a:solidFill>
                <a:schemeClr val="tx1"/>
              </a:solidFill>
            </a:endParaRPr>
          </a:p>
        </p:txBody>
      </p:sp>
      <p:grpSp>
        <p:nvGrpSpPr>
          <p:cNvPr id="8" name="组合 7">
            <a:extLst>
              <a:ext uri="{FF2B5EF4-FFF2-40B4-BE49-F238E27FC236}">
                <a16:creationId xmlns:a16="http://schemas.microsoft.com/office/drawing/2014/main" id="{C8A73394-697F-164B-968C-A1ACFFB926B2}"/>
              </a:ext>
            </a:extLst>
          </p:cNvPr>
          <p:cNvGrpSpPr/>
          <p:nvPr/>
        </p:nvGrpSpPr>
        <p:grpSpPr>
          <a:xfrm>
            <a:off x="8366513" y="1325486"/>
            <a:ext cx="2165865" cy="2167575"/>
            <a:chOff x="8696311" y="1568419"/>
            <a:chExt cx="2779999" cy="2782192"/>
          </a:xfrm>
        </p:grpSpPr>
        <p:pic>
          <p:nvPicPr>
            <p:cNvPr id="9" name="图片 8">
              <a:extLst>
                <a:ext uri="{FF2B5EF4-FFF2-40B4-BE49-F238E27FC236}">
                  <a16:creationId xmlns:a16="http://schemas.microsoft.com/office/drawing/2014/main" id="{9701D055-3717-3348-8DA2-44CFEDA50184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10146254" y="1568419"/>
              <a:ext cx="1330056" cy="1338609"/>
            </a:xfrm>
            <a:prstGeom prst="rect">
              <a:avLst/>
            </a:prstGeom>
          </p:spPr>
        </p:pic>
        <p:pic>
          <p:nvPicPr>
            <p:cNvPr id="10" name="图片 9">
              <a:extLst>
                <a:ext uri="{FF2B5EF4-FFF2-40B4-BE49-F238E27FC236}">
                  <a16:creationId xmlns:a16="http://schemas.microsoft.com/office/drawing/2014/main" id="{D664307C-888F-994A-B52C-FF2B20027131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8696311" y="1568419"/>
              <a:ext cx="1330056" cy="1325563"/>
            </a:xfrm>
            <a:prstGeom prst="rect">
              <a:avLst/>
            </a:prstGeom>
          </p:spPr>
        </p:pic>
        <p:pic>
          <p:nvPicPr>
            <p:cNvPr id="11" name="图片 10">
              <a:extLst>
                <a:ext uri="{FF2B5EF4-FFF2-40B4-BE49-F238E27FC236}">
                  <a16:creationId xmlns:a16="http://schemas.microsoft.com/office/drawing/2014/main" id="{BD00F79C-6014-3E4D-8405-922250E1B5F9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10146254" y="3025048"/>
              <a:ext cx="1329825" cy="1325563"/>
            </a:xfrm>
            <a:prstGeom prst="rect">
              <a:avLst/>
            </a:prstGeom>
          </p:spPr>
        </p:pic>
        <p:pic>
          <p:nvPicPr>
            <p:cNvPr id="12" name="图片 11">
              <a:extLst>
                <a:ext uri="{FF2B5EF4-FFF2-40B4-BE49-F238E27FC236}">
                  <a16:creationId xmlns:a16="http://schemas.microsoft.com/office/drawing/2014/main" id="{94E46489-31E1-0E46-BF7E-294AC933EBCF}"/>
                </a:ext>
              </a:extLst>
            </p:cNvPr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8704986" y="3025048"/>
              <a:ext cx="1321381" cy="1325563"/>
            </a:xfrm>
            <a:prstGeom prst="rect">
              <a:avLst/>
            </a:prstGeom>
          </p:spPr>
        </p:pic>
      </p:grpSp>
      <p:sp>
        <p:nvSpPr>
          <p:cNvPr id="13" name="文本框 12">
            <a:extLst>
              <a:ext uri="{FF2B5EF4-FFF2-40B4-BE49-F238E27FC236}">
                <a16:creationId xmlns:a16="http://schemas.microsoft.com/office/drawing/2014/main" id="{586BBA21-F4C6-6745-BA24-5DA303CCB3C4}"/>
              </a:ext>
            </a:extLst>
          </p:cNvPr>
          <p:cNvSpPr txBox="1"/>
          <p:nvPr/>
        </p:nvSpPr>
        <p:spPr>
          <a:xfrm>
            <a:off x="-234393" y="6538914"/>
            <a:ext cx="8964022" cy="2540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i" altLang="zh-CN" sz="1051" dirty="0">
                <a:solidFill>
                  <a:schemeClr val="bg2">
                    <a:lumMod val="50000"/>
                  </a:schemeClr>
                </a:solidFill>
              </a:rPr>
              <a:t>Tero Karras, Timo Aila, Samuli Laine, and Jaakko Lehtinen</a:t>
            </a:r>
            <a:r>
              <a:rPr lang="en" altLang="zh-CN" sz="1051" dirty="0">
                <a:solidFill>
                  <a:schemeClr val="bg2">
                    <a:lumMod val="50000"/>
                  </a:schemeClr>
                </a:solidFill>
              </a:rPr>
              <a:t>. Progressive growing of </a:t>
            </a:r>
            <a:r>
              <a:rPr lang="en" altLang="zh-CN" sz="1051" dirty="0" err="1">
                <a:solidFill>
                  <a:schemeClr val="bg2">
                    <a:lumMod val="50000"/>
                  </a:schemeClr>
                </a:solidFill>
              </a:rPr>
              <a:t>gans</a:t>
            </a:r>
            <a:r>
              <a:rPr lang="en" altLang="zh-CN" sz="1051" dirty="0">
                <a:solidFill>
                  <a:schemeClr val="bg2">
                    <a:lumMod val="50000"/>
                  </a:schemeClr>
                </a:solidFill>
              </a:rPr>
              <a:t> for improved quality, stability, and variation. </a:t>
            </a:r>
            <a:r>
              <a:rPr lang="en-US" altLang="zh-CN" sz="1051" dirty="0">
                <a:solidFill>
                  <a:schemeClr val="bg2">
                    <a:lumMod val="50000"/>
                  </a:schemeClr>
                </a:solidFill>
              </a:rPr>
              <a:t>ICLR’18.</a:t>
            </a:r>
            <a:endParaRPr kumimoji="1" lang="zh-CN" altLang="en-US" sz="1051" dirty="0">
              <a:solidFill>
                <a:schemeClr val="bg2">
                  <a:lumMod val="50000"/>
                </a:schemeClr>
              </a:solidFill>
            </a:endParaRPr>
          </a:p>
        </p:txBody>
      </p:sp>
      <p:sp>
        <p:nvSpPr>
          <p:cNvPr id="15" name="右箭头 14">
            <a:extLst>
              <a:ext uri="{FF2B5EF4-FFF2-40B4-BE49-F238E27FC236}">
                <a16:creationId xmlns:a16="http://schemas.microsoft.com/office/drawing/2014/main" id="{CBC318FC-E364-2045-B70C-E3E5E9DEF609}"/>
              </a:ext>
            </a:extLst>
          </p:cNvPr>
          <p:cNvSpPr/>
          <p:nvPr/>
        </p:nvSpPr>
        <p:spPr>
          <a:xfrm rot="3477936">
            <a:off x="4608213" y="2798654"/>
            <a:ext cx="766062" cy="292557"/>
          </a:xfrm>
          <a:prstGeom prst="rightArrow">
            <a:avLst/>
          </a:pr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 sz="1404"/>
          </a:p>
        </p:txBody>
      </p:sp>
      <p:sp>
        <p:nvSpPr>
          <p:cNvPr id="3" name="灯片编号占位符 2">
            <a:extLst>
              <a:ext uri="{FF2B5EF4-FFF2-40B4-BE49-F238E27FC236}">
                <a16:creationId xmlns:a16="http://schemas.microsoft.com/office/drawing/2014/main" id="{4E8EFEB9-C785-F541-A355-0D798D349DF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78BA06F7-7B03-794D-B1BE-3F12299AE8FB}" type="slidenum">
              <a:rPr lang="en-US" smtClean="0"/>
              <a:pPr/>
              <a:t>6</a:t>
            </a:fld>
            <a:endParaRPr kumimoji="1" lang="zh-CN" altLang="en-US"/>
          </a:p>
        </p:txBody>
      </p:sp>
      <p:grpSp>
        <p:nvGrpSpPr>
          <p:cNvPr id="7" name="组合 6">
            <a:extLst>
              <a:ext uri="{FF2B5EF4-FFF2-40B4-BE49-F238E27FC236}">
                <a16:creationId xmlns:a16="http://schemas.microsoft.com/office/drawing/2014/main" id="{071278AF-0726-9C48-9E92-216EA2807043}"/>
              </a:ext>
            </a:extLst>
          </p:cNvPr>
          <p:cNvGrpSpPr/>
          <p:nvPr/>
        </p:nvGrpSpPr>
        <p:grpSpPr>
          <a:xfrm>
            <a:off x="8373272" y="3699092"/>
            <a:ext cx="2158926" cy="2134915"/>
            <a:chOff x="8107272" y="3881968"/>
            <a:chExt cx="2158926" cy="2134915"/>
          </a:xfrm>
        </p:grpSpPr>
        <p:pic>
          <p:nvPicPr>
            <p:cNvPr id="6" name="图片 5">
              <a:extLst>
                <a:ext uri="{FF2B5EF4-FFF2-40B4-BE49-F238E27FC236}">
                  <a16:creationId xmlns:a16="http://schemas.microsoft.com/office/drawing/2014/main" id="{E251CB23-754D-7144-AF50-303150774245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7"/>
            <a:srcRect l="66506" t="33154" r="908" b="34025"/>
            <a:stretch/>
          </p:blipFill>
          <p:spPr>
            <a:xfrm>
              <a:off x="9235647" y="3881968"/>
              <a:ext cx="1030551" cy="1033200"/>
            </a:xfrm>
            <a:prstGeom prst="rect">
              <a:avLst/>
            </a:prstGeom>
          </p:spPr>
        </p:pic>
        <p:pic>
          <p:nvPicPr>
            <p:cNvPr id="17" name="图片 16">
              <a:extLst>
                <a:ext uri="{FF2B5EF4-FFF2-40B4-BE49-F238E27FC236}">
                  <a16:creationId xmlns:a16="http://schemas.microsoft.com/office/drawing/2014/main" id="{BEDBCF46-331B-5044-A439-C01741EAC5CF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7"/>
            <a:srcRect l="66542" t="66122" r="873" b="949"/>
            <a:stretch/>
          </p:blipFill>
          <p:spPr>
            <a:xfrm>
              <a:off x="9239026" y="4983683"/>
              <a:ext cx="1027172" cy="1033200"/>
            </a:xfrm>
            <a:prstGeom prst="rect">
              <a:avLst/>
            </a:prstGeom>
          </p:spPr>
        </p:pic>
        <p:pic>
          <p:nvPicPr>
            <p:cNvPr id="18" name="图片 17">
              <a:extLst>
                <a:ext uri="{FF2B5EF4-FFF2-40B4-BE49-F238E27FC236}">
                  <a16:creationId xmlns:a16="http://schemas.microsoft.com/office/drawing/2014/main" id="{36BA73CF-F7B4-8541-9CC3-1F8FE9F38490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7"/>
            <a:srcRect l="33236" t="66122" r="34178" b="949"/>
            <a:stretch/>
          </p:blipFill>
          <p:spPr>
            <a:xfrm>
              <a:off x="8113765" y="4983683"/>
              <a:ext cx="1027172" cy="1033200"/>
            </a:xfrm>
            <a:prstGeom prst="rect">
              <a:avLst/>
            </a:prstGeom>
          </p:spPr>
        </p:pic>
        <p:pic>
          <p:nvPicPr>
            <p:cNvPr id="19" name="图片 18">
              <a:extLst>
                <a:ext uri="{FF2B5EF4-FFF2-40B4-BE49-F238E27FC236}">
                  <a16:creationId xmlns:a16="http://schemas.microsoft.com/office/drawing/2014/main" id="{FF8AA55F-415E-BE40-93EB-E126C771FE00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7"/>
            <a:srcRect l="33236" t="33217" r="34179" b="33962"/>
            <a:stretch/>
          </p:blipFill>
          <p:spPr>
            <a:xfrm>
              <a:off x="8107272" y="3881968"/>
              <a:ext cx="1030551" cy="1033200"/>
            </a:xfrm>
            <a:prstGeom prst="rect">
              <a:avLst/>
            </a:prstGeom>
          </p:spPr>
        </p:pic>
      </p:grpSp>
      <p:sp>
        <p:nvSpPr>
          <p:cNvPr id="21" name="圆角矩形 20">
            <a:extLst>
              <a:ext uri="{FF2B5EF4-FFF2-40B4-BE49-F238E27FC236}">
                <a16:creationId xmlns:a16="http://schemas.microsoft.com/office/drawing/2014/main" id="{4ABF9C79-F7D3-544C-819E-9B6CCE4D11AB}"/>
              </a:ext>
            </a:extLst>
          </p:cNvPr>
          <p:cNvSpPr/>
          <p:nvPr/>
        </p:nvSpPr>
        <p:spPr>
          <a:xfrm>
            <a:off x="2758828" y="1917651"/>
            <a:ext cx="1900800" cy="1371600"/>
          </a:xfrm>
          <a:prstGeom prst="roundRect">
            <a:avLst/>
          </a:prstGeom>
          <a:noFill/>
          <a:ln w="38100"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zh-CN" sz="2800" dirty="0">
                <a:solidFill>
                  <a:schemeClr val="tx1"/>
                </a:solidFill>
              </a:rPr>
              <a:t>Face</a:t>
            </a:r>
            <a:r>
              <a:rPr kumimoji="1" lang="zh-CN" altLang="en-US" sz="2800" dirty="0">
                <a:solidFill>
                  <a:schemeClr val="tx1"/>
                </a:solidFill>
              </a:rPr>
              <a:t> </a:t>
            </a:r>
            <a:r>
              <a:rPr kumimoji="1" lang="en-US" altLang="zh-CN" sz="2800" dirty="0">
                <a:solidFill>
                  <a:schemeClr val="tx1"/>
                </a:solidFill>
              </a:rPr>
              <a:t>images</a:t>
            </a:r>
            <a:endParaRPr kumimoji="1" lang="zh-CN" altLang="en-US" sz="2800" dirty="0">
              <a:solidFill>
                <a:schemeClr val="tx1"/>
              </a:solidFill>
            </a:endParaRPr>
          </a:p>
        </p:txBody>
      </p:sp>
      <p:sp>
        <p:nvSpPr>
          <p:cNvPr id="22" name="圆角矩形 21">
            <a:extLst>
              <a:ext uri="{FF2B5EF4-FFF2-40B4-BE49-F238E27FC236}">
                <a16:creationId xmlns:a16="http://schemas.microsoft.com/office/drawing/2014/main" id="{E1DA6000-D308-7D47-8BD7-B1CD71DA8D60}"/>
              </a:ext>
            </a:extLst>
          </p:cNvPr>
          <p:cNvSpPr/>
          <p:nvPr/>
        </p:nvSpPr>
        <p:spPr>
          <a:xfrm>
            <a:off x="2758828" y="3699091"/>
            <a:ext cx="1900614" cy="1371600"/>
          </a:xfrm>
          <a:prstGeom prst="roundRect">
            <a:avLst/>
          </a:prstGeom>
          <a:noFill/>
          <a:ln w="38100"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zh-CN" sz="2800" dirty="0">
                <a:solidFill>
                  <a:schemeClr val="tx1"/>
                </a:solidFill>
              </a:rPr>
              <a:t>Bedroom</a:t>
            </a:r>
            <a:r>
              <a:rPr kumimoji="1" lang="zh-CN" altLang="en-US" sz="2800" dirty="0">
                <a:solidFill>
                  <a:schemeClr val="tx1"/>
                </a:solidFill>
              </a:rPr>
              <a:t> </a:t>
            </a:r>
            <a:r>
              <a:rPr kumimoji="1" lang="en-US" altLang="zh-CN" sz="2800" dirty="0">
                <a:solidFill>
                  <a:schemeClr val="tx1"/>
                </a:solidFill>
              </a:rPr>
              <a:t>images</a:t>
            </a:r>
            <a:endParaRPr kumimoji="1" lang="zh-CN" altLang="en-US" sz="2800" dirty="0">
              <a:solidFill>
                <a:schemeClr val="tx1"/>
              </a:solidFill>
            </a:endParaRPr>
          </a:p>
        </p:txBody>
      </p:sp>
      <p:sp>
        <p:nvSpPr>
          <p:cNvPr id="26" name="右箭头 25">
            <a:extLst>
              <a:ext uri="{FF2B5EF4-FFF2-40B4-BE49-F238E27FC236}">
                <a16:creationId xmlns:a16="http://schemas.microsoft.com/office/drawing/2014/main" id="{7A2ACE41-D8D9-0F41-AED6-3B2C75BA4B86}"/>
              </a:ext>
            </a:extLst>
          </p:cNvPr>
          <p:cNvSpPr/>
          <p:nvPr/>
        </p:nvSpPr>
        <p:spPr>
          <a:xfrm rot="18122064" flipV="1">
            <a:off x="4621076" y="3992246"/>
            <a:ext cx="766062" cy="292557"/>
          </a:xfrm>
          <a:prstGeom prst="rightArrow">
            <a:avLst/>
          </a:pr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 sz="1404"/>
          </a:p>
        </p:txBody>
      </p:sp>
      <p:sp>
        <p:nvSpPr>
          <p:cNvPr id="27" name="右箭头 26">
            <a:extLst>
              <a:ext uri="{FF2B5EF4-FFF2-40B4-BE49-F238E27FC236}">
                <a16:creationId xmlns:a16="http://schemas.microsoft.com/office/drawing/2014/main" id="{8DF815E1-A773-BB4F-8DB9-11A43F3F7D8B}"/>
              </a:ext>
            </a:extLst>
          </p:cNvPr>
          <p:cNvSpPr/>
          <p:nvPr/>
        </p:nvSpPr>
        <p:spPr>
          <a:xfrm rot="3477936">
            <a:off x="7553689" y="3955109"/>
            <a:ext cx="766062" cy="292557"/>
          </a:xfrm>
          <a:prstGeom prst="rightArrow">
            <a:avLst/>
          </a:pr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 sz="1404"/>
          </a:p>
        </p:txBody>
      </p:sp>
      <p:sp>
        <p:nvSpPr>
          <p:cNvPr id="28" name="右箭头 27">
            <a:extLst>
              <a:ext uri="{FF2B5EF4-FFF2-40B4-BE49-F238E27FC236}">
                <a16:creationId xmlns:a16="http://schemas.microsoft.com/office/drawing/2014/main" id="{A8028784-89BC-5E43-A8D8-1FCF5C224BEA}"/>
              </a:ext>
            </a:extLst>
          </p:cNvPr>
          <p:cNvSpPr/>
          <p:nvPr/>
        </p:nvSpPr>
        <p:spPr>
          <a:xfrm rot="18122064" flipV="1">
            <a:off x="7540825" y="2697549"/>
            <a:ext cx="766062" cy="292557"/>
          </a:xfrm>
          <a:prstGeom prst="rightArrow">
            <a:avLst/>
          </a:pr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 sz="1404"/>
          </a:p>
        </p:txBody>
      </p:sp>
      <p:pic>
        <p:nvPicPr>
          <p:cNvPr id="29" name="图形 28" descr="带齿轮的头部">
            <a:extLst>
              <a:ext uri="{FF2B5EF4-FFF2-40B4-BE49-F238E27FC236}">
                <a16:creationId xmlns:a16="http://schemas.microsoft.com/office/drawing/2014/main" id="{0D9CCC52-86EB-EE42-8686-2E90B7443177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4420723" y="5431653"/>
            <a:ext cx="914400" cy="914400"/>
          </a:xfrm>
          <a:prstGeom prst="rect">
            <a:avLst/>
          </a:prstGeom>
        </p:spPr>
      </p:pic>
      <p:cxnSp>
        <p:nvCxnSpPr>
          <p:cNvPr id="30" name="直线箭头连接符 29">
            <a:extLst>
              <a:ext uri="{FF2B5EF4-FFF2-40B4-BE49-F238E27FC236}">
                <a16:creationId xmlns:a16="http://schemas.microsoft.com/office/drawing/2014/main" id="{4049C1B6-10F1-6E48-B2BF-7398D0197FF9}"/>
              </a:ext>
            </a:extLst>
          </p:cNvPr>
          <p:cNvCxnSpPr>
            <a:cxnSpLocks/>
          </p:cNvCxnSpPr>
          <p:nvPr/>
        </p:nvCxnSpPr>
        <p:spPr>
          <a:xfrm flipV="1">
            <a:off x="6463982" y="4406934"/>
            <a:ext cx="0" cy="957545"/>
          </a:xfrm>
          <a:prstGeom prst="straightConnector1">
            <a:avLst/>
          </a:prstGeom>
          <a:ln w="38100">
            <a:solidFill>
              <a:srgbClr val="7030A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1" name="文本框 30">
            <a:extLst>
              <a:ext uri="{FF2B5EF4-FFF2-40B4-BE49-F238E27FC236}">
                <a16:creationId xmlns:a16="http://schemas.microsoft.com/office/drawing/2014/main" id="{750E13F0-3527-4748-9432-FE14DD2BE52E}"/>
              </a:ext>
            </a:extLst>
          </p:cNvPr>
          <p:cNvSpPr txBox="1"/>
          <p:nvPr/>
        </p:nvSpPr>
        <p:spPr>
          <a:xfrm>
            <a:off x="5355215" y="5281354"/>
            <a:ext cx="2550374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zh-CN" sz="2400" b="1" dirty="0">
                <a:solidFill>
                  <a:srgbClr val="7030A0"/>
                </a:solidFill>
              </a:rPr>
              <a:t>Needs</a:t>
            </a:r>
            <a:r>
              <a:rPr kumimoji="1" lang="zh-CN" altLang="en-US" sz="2400" b="1" dirty="0">
                <a:solidFill>
                  <a:srgbClr val="7030A0"/>
                </a:solidFill>
              </a:rPr>
              <a:t> </a:t>
            </a:r>
            <a:r>
              <a:rPr kumimoji="1" lang="en-US" altLang="zh-CN" sz="2400" b="1" dirty="0">
                <a:solidFill>
                  <a:srgbClr val="7030A0"/>
                </a:solidFill>
              </a:rPr>
              <a:t>no</a:t>
            </a:r>
            <a:r>
              <a:rPr kumimoji="1" lang="zh-CN" altLang="en-US" sz="2400" b="1" dirty="0">
                <a:solidFill>
                  <a:srgbClr val="7030A0"/>
                </a:solidFill>
              </a:rPr>
              <a:t> </a:t>
            </a:r>
            <a:r>
              <a:rPr kumimoji="1" lang="en-US" altLang="zh-CN" sz="2400" b="1" dirty="0">
                <a:solidFill>
                  <a:srgbClr val="7030A0"/>
                </a:solidFill>
              </a:rPr>
              <a:t>human</a:t>
            </a:r>
            <a:r>
              <a:rPr kumimoji="1" lang="zh-CN" altLang="en-US" sz="2400" b="1" dirty="0">
                <a:solidFill>
                  <a:srgbClr val="7030A0"/>
                </a:solidFill>
              </a:rPr>
              <a:t> </a:t>
            </a:r>
            <a:r>
              <a:rPr kumimoji="1" lang="en-US" altLang="zh-CN" sz="2400" b="1" dirty="0">
                <a:solidFill>
                  <a:srgbClr val="7030A0"/>
                </a:solidFill>
              </a:rPr>
              <a:t>expertise</a:t>
            </a:r>
            <a:endParaRPr kumimoji="1" lang="zh-CN" altLang="en-US" sz="2400" b="1" dirty="0">
              <a:solidFill>
                <a:srgbClr val="7030A0"/>
              </a:solidFill>
            </a:endParaRPr>
          </a:p>
        </p:txBody>
      </p:sp>
      <p:sp>
        <p:nvSpPr>
          <p:cNvPr id="34" name="乘 33">
            <a:extLst>
              <a:ext uri="{FF2B5EF4-FFF2-40B4-BE49-F238E27FC236}">
                <a16:creationId xmlns:a16="http://schemas.microsoft.com/office/drawing/2014/main" id="{8FF0C4E9-9788-904B-BC91-E3C28431D80A}"/>
              </a:ext>
            </a:extLst>
          </p:cNvPr>
          <p:cNvSpPr/>
          <p:nvPr/>
        </p:nvSpPr>
        <p:spPr>
          <a:xfrm>
            <a:off x="4339679" y="5253253"/>
            <a:ext cx="1076487" cy="1168447"/>
          </a:xfrm>
          <a:prstGeom prst="mathMultiply">
            <a:avLst>
              <a:gd name="adj1" fmla="val 10207"/>
            </a:avLst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 sz="1404"/>
          </a:p>
        </p:txBody>
      </p:sp>
    </p:spTree>
    <p:extLst>
      <p:ext uri="{BB962C8B-B14F-4D97-AF65-F5344CB8AC3E}">
        <p14:creationId xmlns:p14="http://schemas.microsoft.com/office/powerpoint/2010/main" val="4920740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A85F56C3-8787-C944-879D-A40F827F1E4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Background on GANs</a:t>
            </a:r>
            <a:endParaRPr kumimoji="1" lang="zh-CN" altLang="en-US" dirty="0"/>
          </a:p>
        </p:txBody>
      </p:sp>
      <p:sp>
        <p:nvSpPr>
          <p:cNvPr id="14" name="矩形 13">
            <a:extLst>
              <a:ext uri="{FF2B5EF4-FFF2-40B4-BE49-F238E27FC236}">
                <a16:creationId xmlns:a16="http://schemas.microsoft.com/office/drawing/2014/main" id="{D3BC9B79-D957-BE44-88AD-9CA289F6D29F}"/>
              </a:ext>
            </a:extLst>
          </p:cNvPr>
          <p:cNvSpPr/>
          <p:nvPr/>
        </p:nvSpPr>
        <p:spPr>
          <a:xfrm>
            <a:off x="837961" y="3721777"/>
            <a:ext cx="2202847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2400" dirty="0"/>
              <a:t>Random</a:t>
            </a:r>
            <a:r>
              <a:rPr lang="zh-CN" altLang="en-US" sz="2400" dirty="0"/>
              <a:t> </a:t>
            </a:r>
            <a:r>
              <a:rPr lang="en-US" altLang="zh-CN" sz="2400" dirty="0"/>
              <a:t>vector</a:t>
            </a:r>
            <a:endParaRPr lang="zh-CN" altLang="en-US" sz="2400" dirty="0"/>
          </a:p>
        </p:txBody>
      </p:sp>
      <p:sp>
        <p:nvSpPr>
          <p:cNvPr id="17" name="矩形 16">
            <a:extLst>
              <a:ext uri="{FF2B5EF4-FFF2-40B4-BE49-F238E27FC236}">
                <a16:creationId xmlns:a16="http://schemas.microsoft.com/office/drawing/2014/main" id="{F3782E8D-EE0C-2B44-BE1E-2C66C26D6E10}"/>
              </a:ext>
            </a:extLst>
          </p:cNvPr>
          <p:cNvSpPr/>
          <p:nvPr/>
        </p:nvSpPr>
        <p:spPr>
          <a:xfrm>
            <a:off x="3281797" y="3536975"/>
            <a:ext cx="1641764" cy="858981"/>
          </a:xfrm>
          <a:prstGeom prst="rect">
            <a:avLst/>
          </a:prstGeom>
          <a:noFill/>
          <a:ln w="38100">
            <a:solidFill>
              <a:srgbClr val="0000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zh-CN" sz="2400" dirty="0">
                <a:solidFill>
                  <a:srgbClr val="0000FF"/>
                </a:solidFill>
              </a:rPr>
              <a:t>Generator</a:t>
            </a:r>
          </a:p>
        </p:txBody>
      </p:sp>
      <p:cxnSp>
        <p:nvCxnSpPr>
          <p:cNvPr id="18" name="直线箭头连接符 17">
            <a:extLst>
              <a:ext uri="{FF2B5EF4-FFF2-40B4-BE49-F238E27FC236}">
                <a16:creationId xmlns:a16="http://schemas.microsoft.com/office/drawing/2014/main" id="{517D9AC9-9AED-A148-8856-3A033AD693D0}"/>
              </a:ext>
            </a:extLst>
          </p:cNvPr>
          <p:cNvCxnSpPr>
            <a:cxnSpLocks/>
            <a:endCxn id="17" idx="1"/>
          </p:cNvCxnSpPr>
          <p:nvPr/>
        </p:nvCxnSpPr>
        <p:spPr>
          <a:xfrm>
            <a:off x="3059584" y="3966465"/>
            <a:ext cx="222213" cy="0"/>
          </a:xfrm>
          <a:prstGeom prst="straightConnector1">
            <a:avLst/>
          </a:prstGeom>
          <a:ln w="127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文本框 18">
            <a:extLst>
              <a:ext uri="{FF2B5EF4-FFF2-40B4-BE49-F238E27FC236}">
                <a16:creationId xmlns:a16="http://schemas.microsoft.com/office/drawing/2014/main" id="{93917F91-6B8D-9A4B-8080-CF9612D58D61}"/>
              </a:ext>
            </a:extLst>
          </p:cNvPr>
          <p:cNvSpPr txBox="1"/>
          <p:nvPr/>
        </p:nvSpPr>
        <p:spPr>
          <a:xfrm>
            <a:off x="4548766" y="4509554"/>
            <a:ext cx="276245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en-US" altLang="zh-CN" sz="2400" dirty="0">
                <a:solidFill>
                  <a:srgbClr val="0000FF"/>
                </a:solidFill>
              </a:rPr>
              <a:t>Generated</a:t>
            </a:r>
            <a:r>
              <a:rPr kumimoji="1" lang="zh-CN" altLang="en-US" sz="2400" dirty="0">
                <a:solidFill>
                  <a:srgbClr val="0000FF"/>
                </a:solidFill>
              </a:rPr>
              <a:t> </a:t>
            </a:r>
            <a:r>
              <a:rPr kumimoji="1" lang="en-US" altLang="zh-CN" sz="2400" dirty="0">
                <a:solidFill>
                  <a:srgbClr val="0000FF"/>
                </a:solidFill>
              </a:rPr>
              <a:t>samples</a:t>
            </a:r>
            <a:endParaRPr kumimoji="1" lang="zh-CN" altLang="en-US" sz="2400" dirty="0">
              <a:solidFill>
                <a:srgbClr val="0000FF"/>
              </a:solidFill>
            </a:endParaRPr>
          </a:p>
        </p:txBody>
      </p:sp>
      <p:sp>
        <p:nvSpPr>
          <p:cNvPr id="20" name="矩形 19">
            <a:extLst>
              <a:ext uri="{FF2B5EF4-FFF2-40B4-BE49-F238E27FC236}">
                <a16:creationId xmlns:a16="http://schemas.microsoft.com/office/drawing/2014/main" id="{642125CD-17CB-374F-AEB7-049B9C252FD6}"/>
              </a:ext>
            </a:extLst>
          </p:cNvPr>
          <p:cNvSpPr/>
          <p:nvPr/>
        </p:nvSpPr>
        <p:spPr>
          <a:xfrm>
            <a:off x="7206782" y="2856480"/>
            <a:ext cx="2219812" cy="858981"/>
          </a:xfrm>
          <a:prstGeom prst="rect">
            <a:avLst/>
          </a:prstGeom>
          <a:noFill/>
          <a:ln w="38100">
            <a:solidFill>
              <a:schemeClr val="accent4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zh-CN" sz="2400" dirty="0">
                <a:solidFill>
                  <a:schemeClr val="accent4">
                    <a:lumMod val="75000"/>
                  </a:schemeClr>
                </a:solidFill>
              </a:rPr>
              <a:t>Discriminator</a:t>
            </a:r>
          </a:p>
        </p:txBody>
      </p:sp>
      <p:pic>
        <p:nvPicPr>
          <p:cNvPr id="21" name="图片 20">
            <a:extLst>
              <a:ext uri="{FF2B5EF4-FFF2-40B4-BE49-F238E27FC236}">
                <a16:creationId xmlns:a16="http://schemas.microsoft.com/office/drawing/2014/main" id="{2DECCFEB-720C-C248-AB92-E9D430494FB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367514" y="3444059"/>
            <a:ext cx="1048353" cy="1044812"/>
          </a:xfrm>
          <a:prstGeom prst="rect">
            <a:avLst/>
          </a:prstGeom>
        </p:spPr>
      </p:pic>
      <p:cxnSp>
        <p:nvCxnSpPr>
          <p:cNvPr id="22" name="直线箭头连接符 21">
            <a:extLst>
              <a:ext uri="{FF2B5EF4-FFF2-40B4-BE49-F238E27FC236}">
                <a16:creationId xmlns:a16="http://schemas.microsoft.com/office/drawing/2014/main" id="{D468E49F-759C-6B45-ACF2-505D9D4EFB75}"/>
              </a:ext>
            </a:extLst>
          </p:cNvPr>
          <p:cNvCxnSpPr>
            <a:cxnSpLocks/>
          </p:cNvCxnSpPr>
          <p:nvPr/>
        </p:nvCxnSpPr>
        <p:spPr>
          <a:xfrm>
            <a:off x="4923560" y="3949345"/>
            <a:ext cx="222213" cy="0"/>
          </a:xfrm>
          <a:prstGeom prst="straightConnector1">
            <a:avLst/>
          </a:prstGeom>
          <a:ln w="127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3" name="图片 22">
            <a:extLst>
              <a:ext uri="{FF2B5EF4-FFF2-40B4-BE49-F238E27FC236}">
                <a16:creationId xmlns:a16="http://schemas.microsoft.com/office/drawing/2014/main" id="{2649D033-3514-8243-90E8-F033EC8D4C55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t="1" r="74564" b="50092"/>
          <a:stretch/>
        </p:blipFill>
        <p:spPr>
          <a:xfrm>
            <a:off x="5340336" y="2261048"/>
            <a:ext cx="1102713" cy="1081785"/>
          </a:xfrm>
          <a:prstGeom prst="rect">
            <a:avLst/>
          </a:prstGeom>
        </p:spPr>
      </p:pic>
      <p:sp>
        <p:nvSpPr>
          <p:cNvPr id="24" name="文本框 23">
            <a:extLst>
              <a:ext uri="{FF2B5EF4-FFF2-40B4-BE49-F238E27FC236}">
                <a16:creationId xmlns:a16="http://schemas.microsoft.com/office/drawing/2014/main" id="{208AA3AB-45DD-D84E-BF22-0AF194B067A4}"/>
              </a:ext>
            </a:extLst>
          </p:cNvPr>
          <p:cNvSpPr txBox="1"/>
          <p:nvPr/>
        </p:nvSpPr>
        <p:spPr>
          <a:xfrm>
            <a:off x="4930743" y="1176031"/>
            <a:ext cx="196190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en-US" altLang="zh-CN" sz="2400" dirty="0">
                <a:solidFill>
                  <a:srgbClr val="00B050"/>
                </a:solidFill>
              </a:rPr>
              <a:t>Real</a:t>
            </a:r>
            <a:r>
              <a:rPr kumimoji="1" lang="zh-CN" altLang="en-US" sz="2400" dirty="0">
                <a:solidFill>
                  <a:srgbClr val="00B050"/>
                </a:solidFill>
              </a:rPr>
              <a:t> </a:t>
            </a:r>
            <a:r>
              <a:rPr kumimoji="1" lang="en-US" altLang="zh-CN" sz="2400" dirty="0">
                <a:solidFill>
                  <a:srgbClr val="00B050"/>
                </a:solidFill>
              </a:rPr>
              <a:t>samples</a:t>
            </a:r>
            <a:endParaRPr kumimoji="1" lang="zh-CN" altLang="en-US" sz="2400" dirty="0">
              <a:solidFill>
                <a:srgbClr val="00B050"/>
              </a:solidFill>
            </a:endParaRPr>
          </a:p>
        </p:txBody>
      </p:sp>
      <p:cxnSp>
        <p:nvCxnSpPr>
          <p:cNvPr id="25" name="直线箭头连接符 24">
            <a:extLst>
              <a:ext uri="{FF2B5EF4-FFF2-40B4-BE49-F238E27FC236}">
                <a16:creationId xmlns:a16="http://schemas.microsoft.com/office/drawing/2014/main" id="{EDF48ADC-D47E-6B4C-9AC2-68CB73605154}"/>
              </a:ext>
            </a:extLst>
          </p:cNvPr>
          <p:cNvCxnSpPr>
            <a:cxnSpLocks/>
            <a:stCxn id="21" idx="3"/>
            <a:endCxn id="20" idx="1"/>
          </p:cNvCxnSpPr>
          <p:nvPr/>
        </p:nvCxnSpPr>
        <p:spPr>
          <a:xfrm flipV="1">
            <a:off x="6415867" y="3285972"/>
            <a:ext cx="790915" cy="680493"/>
          </a:xfrm>
          <a:prstGeom prst="straightConnector1">
            <a:avLst/>
          </a:prstGeom>
          <a:ln w="127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直线箭头连接符 25">
            <a:extLst>
              <a:ext uri="{FF2B5EF4-FFF2-40B4-BE49-F238E27FC236}">
                <a16:creationId xmlns:a16="http://schemas.microsoft.com/office/drawing/2014/main" id="{AB3C023B-5BC4-8A4F-87F4-9980122744B9}"/>
              </a:ext>
            </a:extLst>
          </p:cNvPr>
          <p:cNvCxnSpPr>
            <a:cxnSpLocks/>
            <a:stCxn id="23" idx="3"/>
            <a:endCxn id="20" idx="1"/>
          </p:cNvCxnSpPr>
          <p:nvPr/>
        </p:nvCxnSpPr>
        <p:spPr>
          <a:xfrm>
            <a:off x="6443047" y="2801939"/>
            <a:ext cx="763735" cy="484032"/>
          </a:xfrm>
          <a:prstGeom prst="straightConnector1">
            <a:avLst/>
          </a:prstGeom>
          <a:ln w="127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7" name="文本框 26">
            <a:extLst>
              <a:ext uri="{FF2B5EF4-FFF2-40B4-BE49-F238E27FC236}">
                <a16:creationId xmlns:a16="http://schemas.microsoft.com/office/drawing/2014/main" id="{D4311F40-DFBC-6849-AE13-07D2C0A7FEAB}"/>
              </a:ext>
            </a:extLst>
          </p:cNvPr>
          <p:cNvSpPr txBox="1"/>
          <p:nvPr/>
        </p:nvSpPr>
        <p:spPr>
          <a:xfrm>
            <a:off x="9672841" y="2870473"/>
            <a:ext cx="2309247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zh-CN" sz="2400" dirty="0"/>
              <a:t>Real?</a:t>
            </a:r>
            <a:r>
              <a:rPr kumimoji="1" lang="zh-CN" altLang="en-US" sz="2400" dirty="0"/>
              <a:t> </a:t>
            </a:r>
            <a:endParaRPr kumimoji="1" lang="en-US" altLang="zh-CN" sz="2400" dirty="0"/>
          </a:p>
          <a:p>
            <a:r>
              <a:rPr kumimoji="1" lang="en-US" altLang="zh-CN" sz="2400" dirty="0"/>
              <a:t>Generated?</a:t>
            </a:r>
            <a:endParaRPr kumimoji="1" lang="zh-CN" altLang="en-US" sz="2400" dirty="0"/>
          </a:p>
        </p:txBody>
      </p:sp>
      <p:cxnSp>
        <p:nvCxnSpPr>
          <p:cNvPr id="28" name="直线箭头连接符 27">
            <a:extLst>
              <a:ext uri="{FF2B5EF4-FFF2-40B4-BE49-F238E27FC236}">
                <a16:creationId xmlns:a16="http://schemas.microsoft.com/office/drawing/2014/main" id="{DB544645-C7FD-F047-A0F9-FA27F2F0B8CD}"/>
              </a:ext>
            </a:extLst>
          </p:cNvPr>
          <p:cNvCxnSpPr>
            <a:cxnSpLocks/>
            <a:stCxn id="20" idx="3"/>
            <a:endCxn id="27" idx="1"/>
          </p:cNvCxnSpPr>
          <p:nvPr/>
        </p:nvCxnSpPr>
        <p:spPr>
          <a:xfrm>
            <a:off x="9426594" y="3285971"/>
            <a:ext cx="246247" cy="1"/>
          </a:xfrm>
          <a:prstGeom prst="straightConnector1">
            <a:avLst/>
          </a:prstGeom>
          <a:ln w="127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3" name="组合 2">
            <a:extLst>
              <a:ext uri="{FF2B5EF4-FFF2-40B4-BE49-F238E27FC236}">
                <a16:creationId xmlns:a16="http://schemas.microsoft.com/office/drawing/2014/main" id="{DF4E1D8D-0F05-0B4F-A65A-5B4C5782499C}"/>
              </a:ext>
            </a:extLst>
          </p:cNvPr>
          <p:cNvGrpSpPr/>
          <p:nvPr/>
        </p:nvGrpSpPr>
        <p:grpSpPr>
          <a:xfrm>
            <a:off x="4102679" y="3715461"/>
            <a:ext cx="4214009" cy="2170872"/>
            <a:chOff x="4102679" y="3715461"/>
            <a:chExt cx="4214009" cy="2170872"/>
          </a:xfrm>
        </p:grpSpPr>
        <p:sp>
          <p:nvSpPr>
            <p:cNvPr id="30" name="文本框 29">
              <a:extLst>
                <a:ext uri="{FF2B5EF4-FFF2-40B4-BE49-F238E27FC236}">
                  <a16:creationId xmlns:a16="http://schemas.microsoft.com/office/drawing/2014/main" id="{19BE86A6-E49E-A04A-8DC6-79CFB5F151DB}"/>
                </a:ext>
              </a:extLst>
            </p:cNvPr>
            <p:cNvSpPr txBox="1"/>
            <p:nvPr/>
          </p:nvSpPr>
          <p:spPr>
            <a:xfrm>
              <a:off x="5063065" y="5363113"/>
              <a:ext cx="2366436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en-US" altLang="zh-CN" sz="2800" b="1" dirty="0">
                  <a:solidFill>
                    <a:srgbClr val="FF0000"/>
                  </a:solidFill>
                </a:rPr>
                <a:t>Design space</a:t>
              </a:r>
              <a:endParaRPr kumimoji="1" lang="zh-CN" altLang="en-US" sz="2800" b="1" dirty="0">
                <a:solidFill>
                  <a:srgbClr val="FF0000"/>
                </a:solidFill>
              </a:endParaRPr>
            </a:p>
          </p:txBody>
        </p:sp>
        <p:cxnSp>
          <p:nvCxnSpPr>
            <p:cNvPr id="33" name="曲线连接符 32">
              <a:extLst>
                <a:ext uri="{FF2B5EF4-FFF2-40B4-BE49-F238E27FC236}">
                  <a16:creationId xmlns:a16="http://schemas.microsoft.com/office/drawing/2014/main" id="{4EC1995D-9D05-4543-8AE0-BDAFBDA09DD7}"/>
                </a:ext>
              </a:extLst>
            </p:cNvPr>
            <p:cNvCxnSpPr>
              <a:cxnSpLocks/>
              <a:stCxn id="30" idx="1"/>
              <a:endCxn id="17" idx="2"/>
            </p:cNvCxnSpPr>
            <p:nvPr/>
          </p:nvCxnSpPr>
          <p:spPr>
            <a:xfrm rot="10800000">
              <a:off x="4102679" y="4395957"/>
              <a:ext cx="960386" cy="1228767"/>
            </a:xfrm>
            <a:prstGeom prst="curvedConnector2">
              <a:avLst/>
            </a:prstGeom>
            <a:ln w="38100">
              <a:solidFill>
                <a:srgbClr val="FF000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5" name="曲线连接符 34">
              <a:extLst>
                <a:ext uri="{FF2B5EF4-FFF2-40B4-BE49-F238E27FC236}">
                  <a16:creationId xmlns:a16="http://schemas.microsoft.com/office/drawing/2014/main" id="{BFC691DB-B097-F847-9DB8-64BFF90059EC}"/>
                </a:ext>
              </a:extLst>
            </p:cNvPr>
            <p:cNvCxnSpPr>
              <a:cxnSpLocks/>
              <a:stCxn id="30" idx="3"/>
              <a:endCxn id="20" idx="2"/>
            </p:cNvCxnSpPr>
            <p:nvPr/>
          </p:nvCxnSpPr>
          <p:spPr>
            <a:xfrm flipV="1">
              <a:off x="7429501" y="3715461"/>
              <a:ext cx="887187" cy="1909262"/>
            </a:xfrm>
            <a:prstGeom prst="curvedConnector2">
              <a:avLst/>
            </a:prstGeom>
            <a:ln w="38100">
              <a:solidFill>
                <a:srgbClr val="FF000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BC5A63D6-7079-F24F-BE89-5BD2CFE0618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78BA06F7-7B03-794D-B1BE-3F12299AE8FB}" type="slidenum">
              <a:rPr lang="en-US" smtClean="0"/>
              <a:pPr/>
              <a:t>7</a:t>
            </a:fld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5060828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1CC2C29-BCA5-D4AD-941C-D81AC92D76C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99869" y="422296"/>
            <a:ext cx="11153931" cy="1325563"/>
          </a:xfrm>
        </p:spPr>
        <p:txBody>
          <a:bodyPr/>
          <a:lstStyle/>
          <a:p>
            <a:r>
              <a:rPr lang="en-US" dirty="0"/>
              <a:t>Challenge: TIMESERIES Data IN OPERATIONS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E1D160F-FB6A-7B06-396F-340B7517A40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78BA06F7-7B03-794D-B1BE-3F12299AE8FB}" type="slidenum">
              <a:rPr lang="en-US" smtClean="0"/>
              <a:pPr/>
              <a:t>8</a:t>
            </a:fld>
            <a:endParaRPr lang="en-US" dirty="0"/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0C905F9B-0CD1-B9C8-C987-BB2472E745E5}"/>
              </a:ext>
            </a:extLst>
          </p:cNvPr>
          <p:cNvSpPr txBox="1"/>
          <p:nvPr/>
        </p:nvSpPr>
        <p:spPr>
          <a:xfrm>
            <a:off x="509060" y="6347465"/>
            <a:ext cx="33855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..</a:t>
            </a:r>
          </a:p>
        </p:txBody>
      </p:sp>
      <p:grpSp>
        <p:nvGrpSpPr>
          <p:cNvPr id="87" name="Group 86">
            <a:extLst>
              <a:ext uri="{FF2B5EF4-FFF2-40B4-BE49-F238E27FC236}">
                <a16:creationId xmlns:a16="http://schemas.microsoft.com/office/drawing/2014/main" id="{D5E8CE6D-B421-8AB6-23B7-EB2E8093B48E}"/>
              </a:ext>
            </a:extLst>
          </p:cNvPr>
          <p:cNvGrpSpPr/>
          <p:nvPr/>
        </p:nvGrpSpPr>
        <p:grpSpPr>
          <a:xfrm>
            <a:off x="344600" y="1710946"/>
            <a:ext cx="9516646" cy="1095172"/>
            <a:chOff x="79557" y="2678355"/>
            <a:chExt cx="9516646" cy="1095172"/>
          </a:xfrm>
        </p:grpSpPr>
        <p:sp>
          <p:nvSpPr>
            <p:cNvPr id="8" name="TextBox 7">
              <a:extLst>
                <a:ext uri="{FF2B5EF4-FFF2-40B4-BE49-F238E27FC236}">
                  <a16:creationId xmlns:a16="http://schemas.microsoft.com/office/drawing/2014/main" id="{847EE6C5-A250-9335-E930-7ECEA4E3FC06}"/>
                </a:ext>
              </a:extLst>
            </p:cNvPr>
            <p:cNvSpPr txBox="1"/>
            <p:nvPr/>
          </p:nvSpPr>
          <p:spPr>
            <a:xfrm>
              <a:off x="79557" y="3009624"/>
              <a:ext cx="2283959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400" dirty="0"/>
                <a:t>Communications</a:t>
              </a:r>
            </a:p>
          </p:txBody>
        </p:sp>
        <p:grpSp>
          <p:nvGrpSpPr>
            <p:cNvPr id="66" name="Group 65">
              <a:extLst>
                <a:ext uri="{FF2B5EF4-FFF2-40B4-BE49-F238E27FC236}">
                  <a16:creationId xmlns:a16="http://schemas.microsoft.com/office/drawing/2014/main" id="{DBE426AB-433C-7E53-8D09-ADF3775AB060}"/>
                </a:ext>
              </a:extLst>
            </p:cNvPr>
            <p:cNvGrpSpPr/>
            <p:nvPr/>
          </p:nvGrpSpPr>
          <p:grpSpPr>
            <a:xfrm>
              <a:off x="2529552" y="2678355"/>
              <a:ext cx="7066651" cy="1095172"/>
              <a:chOff x="2512064" y="3082591"/>
              <a:chExt cx="7066651" cy="1095172"/>
            </a:xfrm>
          </p:grpSpPr>
          <p:pic>
            <p:nvPicPr>
              <p:cNvPr id="1026" name="Picture 2" descr="Video Player for Android:Amazon.com:Appstore for Android">
                <a:extLst>
                  <a:ext uri="{FF2B5EF4-FFF2-40B4-BE49-F238E27FC236}">
                    <a16:creationId xmlns:a16="http://schemas.microsoft.com/office/drawing/2014/main" id="{ECDAAE78-528D-6118-3AB2-7B60B5B764A3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512064" y="3282987"/>
                <a:ext cx="570563" cy="570563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  <p:cxnSp>
            <p:nvCxnSpPr>
              <p:cNvPr id="42" name="Straight Arrow Connector 41">
                <a:extLst>
                  <a:ext uri="{FF2B5EF4-FFF2-40B4-BE49-F238E27FC236}">
                    <a16:creationId xmlns:a16="http://schemas.microsoft.com/office/drawing/2014/main" id="{3AD4C89C-82CB-BB6B-81CF-251CD9F53255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4152275" y="4087697"/>
                <a:ext cx="5426440" cy="0"/>
              </a:xfrm>
              <a:prstGeom prst="straightConnector1">
                <a:avLst/>
              </a:prstGeom>
              <a:ln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3" name="Straight Arrow Connector 42">
                <a:extLst>
                  <a:ext uri="{FF2B5EF4-FFF2-40B4-BE49-F238E27FC236}">
                    <a16:creationId xmlns:a16="http://schemas.microsoft.com/office/drawing/2014/main" id="{143BF0C7-6B59-8614-FC79-A5D28B437254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4152275" y="3256196"/>
                <a:ext cx="0" cy="831501"/>
              </a:xfrm>
              <a:prstGeom prst="straightConnector1">
                <a:avLst/>
              </a:prstGeom>
              <a:ln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41" name="TextBox 40">
                <a:extLst>
                  <a:ext uri="{FF2B5EF4-FFF2-40B4-BE49-F238E27FC236}">
                    <a16:creationId xmlns:a16="http://schemas.microsoft.com/office/drawing/2014/main" id="{3F87645C-6926-BD95-6C9C-F03C7B19338A}"/>
                  </a:ext>
                </a:extLst>
              </p:cNvPr>
              <p:cNvSpPr txBox="1"/>
              <p:nvPr/>
            </p:nvSpPr>
            <p:spPr>
              <a:xfrm rot="16200000">
                <a:off x="3190280" y="3307011"/>
                <a:ext cx="1095172" cy="64633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dirty="0"/>
                  <a:t>Network </a:t>
                </a:r>
              </a:p>
              <a:p>
                <a:r>
                  <a:rPr lang="en-US" dirty="0"/>
                  <a:t>Quality</a:t>
                </a:r>
              </a:p>
            </p:txBody>
          </p:sp>
          <p:sp>
            <p:nvSpPr>
              <p:cNvPr id="50" name="Freeform 49">
                <a:extLst>
                  <a:ext uri="{FF2B5EF4-FFF2-40B4-BE49-F238E27FC236}">
                    <a16:creationId xmlns:a16="http://schemas.microsoft.com/office/drawing/2014/main" id="{2CA82CE0-A9E8-BB14-DADB-382D1088B40D}"/>
                  </a:ext>
                </a:extLst>
              </p:cNvPr>
              <p:cNvSpPr/>
              <p:nvPr/>
            </p:nvSpPr>
            <p:spPr>
              <a:xfrm>
                <a:off x="4182256" y="3297836"/>
                <a:ext cx="5306518" cy="569626"/>
              </a:xfrm>
              <a:custGeom>
                <a:avLst/>
                <a:gdLst>
                  <a:gd name="connsiteX0" fmla="*/ 0 w 5306518"/>
                  <a:gd name="connsiteY0" fmla="*/ 254833 h 569626"/>
                  <a:gd name="connsiteX1" fmla="*/ 344774 w 5306518"/>
                  <a:gd name="connsiteY1" fmla="*/ 284813 h 569626"/>
                  <a:gd name="connsiteX2" fmla="*/ 479685 w 5306518"/>
                  <a:gd name="connsiteY2" fmla="*/ 314794 h 569626"/>
                  <a:gd name="connsiteX3" fmla="*/ 524655 w 5306518"/>
                  <a:gd name="connsiteY3" fmla="*/ 344774 h 569626"/>
                  <a:gd name="connsiteX4" fmla="*/ 554636 w 5306518"/>
                  <a:gd name="connsiteY4" fmla="*/ 374754 h 569626"/>
                  <a:gd name="connsiteX5" fmla="*/ 644577 w 5306518"/>
                  <a:gd name="connsiteY5" fmla="*/ 404734 h 569626"/>
                  <a:gd name="connsiteX6" fmla="*/ 689547 w 5306518"/>
                  <a:gd name="connsiteY6" fmla="*/ 419725 h 569626"/>
                  <a:gd name="connsiteX7" fmla="*/ 764498 w 5306518"/>
                  <a:gd name="connsiteY7" fmla="*/ 329784 h 569626"/>
                  <a:gd name="connsiteX8" fmla="*/ 809469 w 5306518"/>
                  <a:gd name="connsiteY8" fmla="*/ 314794 h 569626"/>
                  <a:gd name="connsiteX9" fmla="*/ 974360 w 5306518"/>
                  <a:gd name="connsiteY9" fmla="*/ 284813 h 569626"/>
                  <a:gd name="connsiteX10" fmla="*/ 1184223 w 5306518"/>
                  <a:gd name="connsiteY10" fmla="*/ 299803 h 569626"/>
                  <a:gd name="connsiteX11" fmla="*/ 1229193 w 5306518"/>
                  <a:gd name="connsiteY11" fmla="*/ 329784 h 569626"/>
                  <a:gd name="connsiteX12" fmla="*/ 1379095 w 5306518"/>
                  <a:gd name="connsiteY12" fmla="*/ 314794 h 569626"/>
                  <a:gd name="connsiteX13" fmla="*/ 1409075 w 5306518"/>
                  <a:gd name="connsiteY13" fmla="*/ 284813 h 569626"/>
                  <a:gd name="connsiteX14" fmla="*/ 1499016 w 5306518"/>
                  <a:gd name="connsiteY14" fmla="*/ 224853 h 569626"/>
                  <a:gd name="connsiteX15" fmla="*/ 1573967 w 5306518"/>
                  <a:gd name="connsiteY15" fmla="*/ 179882 h 569626"/>
                  <a:gd name="connsiteX16" fmla="*/ 1618937 w 5306518"/>
                  <a:gd name="connsiteY16" fmla="*/ 149902 h 569626"/>
                  <a:gd name="connsiteX17" fmla="*/ 1663908 w 5306518"/>
                  <a:gd name="connsiteY17" fmla="*/ 134912 h 569626"/>
                  <a:gd name="connsiteX18" fmla="*/ 1723869 w 5306518"/>
                  <a:gd name="connsiteY18" fmla="*/ 74951 h 569626"/>
                  <a:gd name="connsiteX19" fmla="*/ 1768839 w 5306518"/>
                  <a:gd name="connsiteY19" fmla="*/ 44971 h 569626"/>
                  <a:gd name="connsiteX20" fmla="*/ 1798819 w 5306518"/>
                  <a:gd name="connsiteY20" fmla="*/ 14990 h 569626"/>
                  <a:gd name="connsiteX21" fmla="*/ 1843790 w 5306518"/>
                  <a:gd name="connsiteY21" fmla="*/ 0 h 569626"/>
                  <a:gd name="connsiteX22" fmla="*/ 1903751 w 5306518"/>
                  <a:gd name="connsiteY22" fmla="*/ 44971 h 569626"/>
                  <a:gd name="connsiteX23" fmla="*/ 1963711 w 5306518"/>
                  <a:gd name="connsiteY23" fmla="*/ 134912 h 569626"/>
                  <a:gd name="connsiteX24" fmla="*/ 2023672 w 5306518"/>
                  <a:gd name="connsiteY24" fmla="*/ 224853 h 569626"/>
                  <a:gd name="connsiteX25" fmla="*/ 2113613 w 5306518"/>
                  <a:gd name="connsiteY25" fmla="*/ 329784 h 569626"/>
                  <a:gd name="connsiteX26" fmla="*/ 2308485 w 5306518"/>
                  <a:gd name="connsiteY26" fmla="*/ 359764 h 569626"/>
                  <a:gd name="connsiteX27" fmla="*/ 2518347 w 5306518"/>
                  <a:gd name="connsiteY27" fmla="*/ 404734 h 569626"/>
                  <a:gd name="connsiteX28" fmla="*/ 2593298 w 5306518"/>
                  <a:gd name="connsiteY28" fmla="*/ 434715 h 569626"/>
                  <a:gd name="connsiteX29" fmla="*/ 2683239 w 5306518"/>
                  <a:gd name="connsiteY29" fmla="*/ 449705 h 569626"/>
                  <a:gd name="connsiteX30" fmla="*/ 2758190 w 5306518"/>
                  <a:gd name="connsiteY30" fmla="*/ 464695 h 569626"/>
                  <a:gd name="connsiteX31" fmla="*/ 2848131 w 5306518"/>
                  <a:gd name="connsiteY31" fmla="*/ 494675 h 569626"/>
                  <a:gd name="connsiteX32" fmla="*/ 2893101 w 5306518"/>
                  <a:gd name="connsiteY32" fmla="*/ 509666 h 569626"/>
                  <a:gd name="connsiteX33" fmla="*/ 3417757 w 5306518"/>
                  <a:gd name="connsiteY33" fmla="*/ 509666 h 569626"/>
                  <a:gd name="connsiteX34" fmla="*/ 3492708 w 5306518"/>
                  <a:gd name="connsiteY34" fmla="*/ 524656 h 569626"/>
                  <a:gd name="connsiteX35" fmla="*/ 3582649 w 5306518"/>
                  <a:gd name="connsiteY35" fmla="*/ 539646 h 569626"/>
                  <a:gd name="connsiteX36" fmla="*/ 3642610 w 5306518"/>
                  <a:gd name="connsiteY36" fmla="*/ 554636 h 569626"/>
                  <a:gd name="connsiteX37" fmla="*/ 3762531 w 5306518"/>
                  <a:gd name="connsiteY37" fmla="*/ 569626 h 569626"/>
                  <a:gd name="connsiteX38" fmla="*/ 4062334 w 5306518"/>
                  <a:gd name="connsiteY38" fmla="*/ 524656 h 569626"/>
                  <a:gd name="connsiteX39" fmla="*/ 4197246 w 5306518"/>
                  <a:gd name="connsiteY39" fmla="*/ 479685 h 569626"/>
                  <a:gd name="connsiteX40" fmla="*/ 4242216 w 5306518"/>
                  <a:gd name="connsiteY40" fmla="*/ 464695 h 569626"/>
                  <a:gd name="connsiteX41" fmla="*/ 4631960 w 5306518"/>
                  <a:gd name="connsiteY41" fmla="*/ 464695 h 569626"/>
                  <a:gd name="connsiteX42" fmla="*/ 4676931 w 5306518"/>
                  <a:gd name="connsiteY42" fmla="*/ 449705 h 569626"/>
                  <a:gd name="connsiteX43" fmla="*/ 4766872 w 5306518"/>
                  <a:gd name="connsiteY43" fmla="*/ 389744 h 569626"/>
                  <a:gd name="connsiteX44" fmla="*/ 4811842 w 5306518"/>
                  <a:gd name="connsiteY44" fmla="*/ 359764 h 569626"/>
                  <a:gd name="connsiteX45" fmla="*/ 4856813 w 5306518"/>
                  <a:gd name="connsiteY45" fmla="*/ 344774 h 569626"/>
                  <a:gd name="connsiteX46" fmla="*/ 4901783 w 5306518"/>
                  <a:gd name="connsiteY46" fmla="*/ 314794 h 569626"/>
                  <a:gd name="connsiteX47" fmla="*/ 4991724 w 5306518"/>
                  <a:gd name="connsiteY47" fmla="*/ 269823 h 569626"/>
                  <a:gd name="connsiteX48" fmla="*/ 5006714 w 5306518"/>
                  <a:gd name="connsiteY48" fmla="*/ 224853 h 569626"/>
                  <a:gd name="connsiteX49" fmla="*/ 5306518 w 5306518"/>
                  <a:gd name="connsiteY49" fmla="*/ 194872 h 56962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</a:cxnLst>
                <a:rect l="l" t="t" r="r" b="b"/>
                <a:pathLst>
                  <a:path w="5306518" h="569626">
                    <a:moveTo>
                      <a:pt x="0" y="254833"/>
                    </a:moveTo>
                    <a:cubicBezTo>
                      <a:pt x="267654" y="293069"/>
                      <a:pt x="-119469" y="240600"/>
                      <a:pt x="344774" y="284813"/>
                    </a:cubicBezTo>
                    <a:cubicBezTo>
                      <a:pt x="375520" y="287741"/>
                      <a:pt x="447087" y="306644"/>
                      <a:pt x="479685" y="314794"/>
                    </a:cubicBezTo>
                    <a:cubicBezTo>
                      <a:pt x="494675" y="324787"/>
                      <a:pt x="510587" y="333520"/>
                      <a:pt x="524655" y="344774"/>
                    </a:cubicBezTo>
                    <a:cubicBezTo>
                      <a:pt x="535691" y="353603"/>
                      <a:pt x="541995" y="368434"/>
                      <a:pt x="554636" y="374754"/>
                    </a:cubicBezTo>
                    <a:cubicBezTo>
                      <a:pt x="582902" y="388887"/>
                      <a:pt x="614597" y="394740"/>
                      <a:pt x="644577" y="404734"/>
                    </a:cubicBezTo>
                    <a:lnTo>
                      <a:pt x="689547" y="419725"/>
                    </a:lnTo>
                    <a:cubicBezTo>
                      <a:pt x="711669" y="386543"/>
                      <a:pt x="729873" y="352867"/>
                      <a:pt x="764498" y="329784"/>
                    </a:cubicBezTo>
                    <a:cubicBezTo>
                      <a:pt x="777645" y="321019"/>
                      <a:pt x="794276" y="319135"/>
                      <a:pt x="809469" y="314794"/>
                    </a:cubicBezTo>
                    <a:cubicBezTo>
                      <a:pt x="880155" y="294598"/>
                      <a:pt x="889425" y="296946"/>
                      <a:pt x="974360" y="284813"/>
                    </a:cubicBezTo>
                    <a:cubicBezTo>
                      <a:pt x="1044314" y="289810"/>
                      <a:pt x="1115158" y="287615"/>
                      <a:pt x="1184223" y="299803"/>
                    </a:cubicBezTo>
                    <a:cubicBezTo>
                      <a:pt x="1201965" y="302934"/>
                      <a:pt x="1211230" y="328402"/>
                      <a:pt x="1229193" y="329784"/>
                    </a:cubicBezTo>
                    <a:cubicBezTo>
                      <a:pt x="1279262" y="333636"/>
                      <a:pt x="1329128" y="319791"/>
                      <a:pt x="1379095" y="314794"/>
                    </a:cubicBezTo>
                    <a:cubicBezTo>
                      <a:pt x="1389088" y="304800"/>
                      <a:pt x="1397769" y="293293"/>
                      <a:pt x="1409075" y="284813"/>
                    </a:cubicBezTo>
                    <a:cubicBezTo>
                      <a:pt x="1437900" y="263194"/>
                      <a:pt x="1473538" y="250332"/>
                      <a:pt x="1499016" y="224853"/>
                    </a:cubicBezTo>
                    <a:cubicBezTo>
                      <a:pt x="1540169" y="183699"/>
                      <a:pt x="1515588" y="199341"/>
                      <a:pt x="1573967" y="179882"/>
                    </a:cubicBezTo>
                    <a:cubicBezTo>
                      <a:pt x="1588957" y="169889"/>
                      <a:pt x="1602823" y="157959"/>
                      <a:pt x="1618937" y="149902"/>
                    </a:cubicBezTo>
                    <a:cubicBezTo>
                      <a:pt x="1633070" y="142836"/>
                      <a:pt x="1651050" y="144096"/>
                      <a:pt x="1663908" y="134912"/>
                    </a:cubicBezTo>
                    <a:cubicBezTo>
                      <a:pt x="1686909" y="118483"/>
                      <a:pt x="1700350" y="90630"/>
                      <a:pt x="1723869" y="74951"/>
                    </a:cubicBezTo>
                    <a:cubicBezTo>
                      <a:pt x="1738859" y="64958"/>
                      <a:pt x="1754771" y="56225"/>
                      <a:pt x="1768839" y="44971"/>
                    </a:cubicBezTo>
                    <a:cubicBezTo>
                      <a:pt x="1779875" y="36142"/>
                      <a:pt x="1786700" y="22261"/>
                      <a:pt x="1798819" y="14990"/>
                    </a:cubicBezTo>
                    <a:cubicBezTo>
                      <a:pt x="1812368" y="6860"/>
                      <a:pt x="1828800" y="4997"/>
                      <a:pt x="1843790" y="0"/>
                    </a:cubicBezTo>
                    <a:cubicBezTo>
                      <a:pt x="1863777" y="14990"/>
                      <a:pt x="1887153" y="26298"/>
                      <a:pt x="1903751" y="44971"/>
                    </a:cubicBezTo>
                    <a:cubicBezTo>
                      <a:pt x="1927689" y="71902"/>
                      <a:pt x="1943724" y="104932"/>
                      <a:pt x="1963711" y="134912"/>
                    </a:cubicBezTo>
                    <a:lnTo>
                      <a:pt x="2023672" y="224853"/>
                    </a:lnTo>
                    <a:cubicBezTo>
                      <a:pt x="2042853" y="253624"/>
                      <a:pt x="2082456" y="319398"/>
                      <a:pt x="2113613" y="329784"/>
                    </a:cubicBezTo>
                    <a:cubicBezTo>
                      <a:pt x="2206223" y="360654"/>
                      <a:pt x="2142861" y="343202"/>
                      <a:pt x="2308485" y="359764"/>
                    </a:cubicBezTo>
                    <a:cubicBezTo>
                      <a:pt x="2436644" y="402483"/>
                      <a:pt x="2367068" y="385824"/>
                      <a:pt x="2518347" y="404734"/>
                    </a:cubicBezTo>
                    <a:cubicBezTo>
                      <a:pt x="2543331" y="414728"/>
                      <a:pt x="2567338" y="427635"/>
                      <a:pt x="2593298" y="434715"/>
                    </a:cubicBezTo>
                    <a:cubicBezTo>
                      <a:pt x="2622621" y="442712"/>
                      <a:pt x="2653335" y="444268"/>
                      <a:pt x="2683239" y="449705"/>
                    </a:cubicBezTo>
                    <a:cubicBezTo>
                      <a:pt x="2708306" y="454263"/>
                      <a:pt x="2733609" y="457991"/>
                      <a:pt x="2758190" y="464695"/>
                    </a:cubicBezTo>
                    <a:cubicBezTo>
                      <a:pt x="2788679" y="473010"/>
                      <a:pt x="2818151" y="484681"/>
                      <a:pt x="2848131" y="494675"/>
                    </a:cubicBezTo>
                    <a:lnTo>
                      <a:pt x="2893101" y="509666"/>
                    </a:lnTo>
                    <a:cubicBezTo>
                      <a:pt x="3115537" y="472591"/>
                      <a:pt x="3002867" y="485260"/>
                      <a:pt x="3417757" y="509666"/>
                    </a:cubicBezTo>
                    <a:cubicBezTo>
                      <a:pt x="3443191" y="511162"/>
                      <a:pt x="3467641" y="520098"/>
                      <a:pt x="3492708" y="524656"/>
                    </a:cubicBezTo>
                    <a:cubicBezTo>
                      <a:pt x="3522612" y="530093"/>
                      <a:pt x="3552845" y="533685"/>
                      <a:pt x="3582649" y="539646"/>
                    </a:cubicBezTo>
                    <a:cubicBezTo>
                      <a:pt x="3602851" y="543686"/>
                      <a:pt x="3622288" y="551249"/>
                      <a:pt x="3642610" y="554636"/>
                    </a:cubicBezTo>
                    <a:cubicBezTo>
                      <a:pt x="3682347" y="561259"/>
                      <a:pt x="3722557" y="564629"/>
                      <a:pt x="3762531" y="569626"/>
                    </a:cubicBezTo>
                    <a:cubicBezTo>
                      <a:pt x="4003916" y="552384"/>
                      <a:pt x="3905859" y="576814"/>
                      <a:pt x="4062334" y="524656"/>
                    </a:cubicBezTo>
                    <a:lnTo>
                      <a:pt x="4197246" y="479685"/>
                    </a:lnTo>
                    <a:lnTo>
                      <a:pt x="4242216" y="464695"/>
                    </a:lnTo>
                    <a:cubicBezTo>
                      <a:pt x="4430583" y="485624"/>
                      <a:pt x="4390473" y="488843"/>
                      <a:pt x="4631960" y="464695"/>
                    </a:cubicBezTo>
                    <a:cubicBezTo>
                      <a:pt x="4647683" y="463123"/>
                      <a:pt x="4661941" y="454702"/>
                      <a:pt x="4676931" y="449705"/>
                    </a:cubicBezTo>
                    <a:lnTo>
                      <a:pt x="4766872" y="389744"/>
                    </a:lnTo>
                    <a:cubicBezTo>
                      <a:pt x="4781862" y="379751"/>
                      <a:pt x="4794751" y="365461"/>
                      <a:pt x="4811842" y="359764"/>
                    </a:cubicBezTo>
                    <a:lnTo>
                      <a:pt x="4856813" y="344774"/>
                    </a:lnTo>
                    <a:cubicBezTo>
                      <a:pt x="4871803" y="334781"/>
                      <a:pt x="4885669" y="322851"/>
                      <a:pt x="4901783" y="314794"/>
                    </a:cubicBezTo>
                    <a:cubicBezTo>
                      <a:pt x="5025906" y="252732"/>
                      <a:pt x="4862848" y="355740"/>
                      <a:pt x="4991724" y="269823"/>
                    </a:cubicBezTo>
                    <a:cubicBezTo>
                      <a:pt x="4996721" y="254833"/>
                      <a:pt x="4991252" y="228108"/>
                      <a:pt x="5006714" y="224853"/>
                    </a:cubicBezTo>
                    <a:cubicBezTo>
                      <a:pt x="5438124" y="134029"/>
                      <a:pt x="5177308" y="259475"/>
                      <a:pt x="5306518" y="194872"/>
                    </a:cubicBezTo>
                  </a:path>
                </a:pathLst>
              </a:custGeom>
              <a:noFill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</p:grpSp>
      <p:grpSp>
        <p:nvGrpSpPr>
          <p:cNvPr id="67" name="Group 66">
            <a:extLst>
              <a:ext uri="{FF2B5EF4-FFF2-40B4-BE49-F238E27FC236}">
                <a16:creationId xmlns:a16="http://schemas.microsoft.com/office/drawing/2014/main" id="{ACA1613A-D263-9EBD-8948-EC248B05CAE9}"/>
              </a:ext>
            </a:extLst>
          </p:cNvPr>
          <p:cNvGrpSpPr/>
          <p:nvPr/>
        </p:nvGrpSpPr>
        <p:grpSpPr>
          <a:xfrm>
            <a:off x="2267441" y="2668391"/>
            <a:ext cx="7593805" cy="864421"/>
            <a:chOff x="1984910" y="4189099"/>
            <a:chExt cx="7593805" cy="864421"/>
          </a:xfrm>
        </p:grpSpPr>
        <p:pic>
          <p:nvPicPr>
            <p:cNvPr id="52" name="Graphic 51" descr="Monitor with solid fill">
              <a:extLst>
                <a:ext uri="{FF2B5EF4-FFF2-40B4-BE49-F238E27FC236}">
                  <a16:creationId xmlns:a16="http://schemas.microsoft.com/office/drawing/2014/main" id="{50F00578-9507-6F4C-CEBB-093348BDA61F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p:blipFill>
          <p:spPr>
            <a:xfrm>
              <a:off x="1984910" y="4204400"/>
              <a:ext cx="569626" cy="569626"/>
            </a:xfrm>
            <a:prstGeom prst="rect">
              <a:avLst/>
            </a:prstGeom>
          </p:spPr>
        </p:pic>
        <p:pic>
          <p:nvPicPr>
            <p:cNvPr id="54" name="Graphic 53" descr="Monitor with solid fill">
              <a:extLst>
                <a:ext uri="{FF2B5EF4-FFF2-40B4-BE49-F238E27FC236}">
                  <a16:creationId xmlns:a16="http://schemas.microsoft.com/office/drawing/2014/main" id="{349C06C6-1898-C814-9BAA-6059640A94A4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p:blipFill>
          <p:spPr>
            <a:xfrm>
              <a:off x="2743592" y="4189099"/>
              <a:ext cx="569626" cy="569626"/>
            </a:xfrm>
            <a:prstGeom prst="rect">
              <a:avLst/>
            </a:prstGeom>
          </p:spPr>
        </p:pic>
        <p:cxnSp>
          <p:nvCxnSpPr>
            <p:cNvPr id="55" name="Straight Arrow Connector 54">
              <a:extLst>
                <a:ext uri="{FF2B5EF4-FFF2-40B4-BE49-F238E27FC236}">
                  <a16:creationId xmlns:a16="http://schemas.microsoft.com/office/drawing/2014/main" id="{9A6B0966-C2DC-80A4-4DA5-25822F8C9E5C}"/>
                </a:ext>
              </a:extLst>
            </p:cNvPr>
            <p:cNvCxnSpPr>
              <a:cxnSpLocks/>
            </p:cNvCxnSpPr>
            <p:nvPr/>
          </p:nvCxnSpPr>
          <p:spPr>
            <a:xfrm>
              <a:off x="4152275" y="5053520"/>
              <a:ext cx="5426440" cy="0"/>
            </a:xfrm>
            <a:prstGeom prst="straightConnector1">
              <a:avLst/>
            </a:prstGeom>
            <a:ln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56" name="TextBox 55">
              <a:extLst>
                <a:ext uri="{FF2B5EF4-FFF2-40B4-BE49-F238E27FC236}">
                  <a16:creationId xmlns:a16="http://schemas.microsoft.com/office/drawing/2014/main" id="{B551475C-F689-0BB5-C314-19CFA563C24A}"/>
                </a:ext>
              </a:extLst>
            </p:cNvPr>
            <p:cNvSpPr txBox="1"/>
            <p:nvPr/>
          </p:nvSpPr>
          <p:spPr>
            <a:xfrm rot="16200000">
              <a:off x="3365200" y="4272834"/>
              <a:ext cx="745332" cy="64633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/>
                <a:t>Bytes </a:t>
              </a:r>
            </a:p>
            <a:p>
              <a:r>
                <a:rPr lang="en-US" dirty="0"/>
                <a:t>sent </a:t>
              </a:r>
            </a:p>
          </p:txBody>
        </p:sp>
        <p:sp>
          <p:nvSpPr>
            <p:cNvPr id="57" name="Freeform 56">
              <a:extLst>
                <a:ext uri="{FF2B5EF4-FFF2-40B4-BE49-F238E27FC236}">
                  <a16:creationId xmlns:a16="http://schemas.microsoft.com/office/drawing/2014/main" id="{C4A6C180-9DE4-3093-6A31-A4810EAE943E}"/>
                </a:ext>
              </a:extLst>
            </p:cNvPr>
            <p:cNvSpPr/>
            <p:nvPr/>
          </p:nvSpPr>
          <p:spPr>
            <a:xfrm>
              <a:off x="4182256" y="4263659"/>
              <a:ext cx="5306518" cy="569626"/>
            </a:xfrm>
            <a:custGeom>
              <a:avLst/>
              <a:gdLst>
                <a:gd name="connsiteX0" fmla="*/ 0 w 5306518"/>
                <a:gd name="connsiteY0" fmla="*/ 254833 h 569626"/>
                <a:gd name="connsiteX1" fmla="*/ 344774 w 5306518"/>
                <a:gd name="connsiteY1" fmla="*/ 284813 h 569626"/>
                <a:gd name="connsiteX2" fmla="*/ 479685 w 5306518"/>
                <a:gd name="connsiteY2" fmla="*/ 314794 h 569626"/>
                <a:gd name="connsiteX3" fmla="*/ 524655 w 5306518"/>
                <a:gd name="connsiteY3" fmla="*/ 344774 h 569626"/>
                <a:gd name="connsiteX4" fmla="*/ 554636 w 5306518"/>
                <a:gd name="connsiteY4" fmla="*/ 374754 h 569626"/>
                <a:gd name="connsiteX5" fmla="*/ 644577 w 5306518"/>
                <a:gd name="connsiteY5" fmla="*/ 404734 h 569626"/>
                <a:gd name="connsiteX6" fmla="*/ 689547 w 5306518"/>
                <a:gd name="connsiteY6" fmla="*/ 419725 h 569626"/>
                <a:gd name="connsiteX7" fmla="*/ 764498 w 5306518"/>
                <a:gd name="connsiteY7" fmla="*/ 329784 h 569626"/>
                <a:gd name="connsiteX8" fmla="*/ 809469 w 5306518"/>
                <a:gd name="connsiteY8" fmla="*/ 314794 h 569626"/>
                <a:gd name="connsiteX9" fmla="*/ 974360 w 5306518"/>
                <a:gd name="connsiteY9" fmla="*/ 284813 h 569626"/>
                <a:gd name="connsiteX10" fmla="*/ 1184223 w 5306518"/>
                <a:gd name="connsiteY10" fmla="*/ 299803 h 569626"/>
                <a:gd name="connsiteX11" fmla="*/ 1229193 w 5306518"/>
                <a:gd name="connsiteY11" fmla="*/ 329784 h 569626"/>
                <a:gd name="connsiteX12" fmla="*/ 1379095 w 5306518"/>
                <a:gd name="connsiteY12" fmla="*/ 314794 h 569626"/>
                <a:gd name="connsiteX13" fmla="*/ 1409075 w 5306518"/>
                <a:gd name="connsiteY13" fmla="*/ 284813 h 569626"/>
                <a:gd name="connsiteX14" fmla="*/ 1499016 w 5306518"/>
                <a:gd name="connsiteY14" fmla="*/ 224853 h 569626"/>
                <a:gd name="connsiteX15" fmla="*/ 1573967 w 5306518"/>
                <a:gd name="connsiteY15" fmla="*/ 179882 h 569626"/>
                <a:gd name="connsiteX16" fmla="*/ 1618937 w 5306518"/>
                <a:gd name="connsiteY16" fmla="*/ 149902 h 569626"/>
                <a:gd name="connsiteX17" fmla="*/ 1663908 w 5306518"/>
                <a:gd name="connsiteY17" fmla="*/ 134912 h 569626"/>
                <a:gd name="connsiteX18" fmla="*/ 1723869 w 5306518"/>
                <a:gd name="connsiteY18" fmla="*/ 74951 h 569626"/>
                <a:gd name="connsiteX19" fmla="*/ 1768839 w 5306518"/>
                <a:gd name="connsiteY19" fmla="*/ 44971 h 569626"/>
                <a:gd name="connsiteX20" fmla="*/ 1798819 w 5306518"/>
                <a:gd name="connsiteY20" fmla="*/ 14990 h 569626"/>
                <a:gd name="connsiteX21" fmla="*/ 1843790 w 5306518"/>
                <a:gd name="connsiteY21" fmla="*/ 0 h 569626"/>
                <a:gd name="connsiteX22" fmla="*/ 1903751 w 5306518"/>
                <a:gd name="connsiteY22" fmla="*/ 44971 h 569626"/>
                <a:gd name="connsiteX23" fmla="*/ 1963711 w 5306518"/>
                <a:gd name="connsiteY23" fmla="*/ 134912 h 569626"/>
                <a:gd name="connsiteX24" fmla="*/ 2023672 w 5306518"/>
                <a:gd name="connsiteY24" fmla="*/ 224853 h 569626"/>
                <a:gd name="connsiteX25" fmla="*/ 2113613 w 5306518"/>
                <a:gd name="connsiteY25" fmla="*/ 329784 h 569626"/>
                <a:gd name="connsiteX26" fmla="*/ 2308485 w 5306518"/>
                <a:gd name="connsiteY26" fmla="*/ 359764 h 569626"/>
                <a:gd name="connsiteX27" fmla="*/ 2518347 w 5306518"/>
                <a:gd name="connsiteY27" fmla="*/ 404734 h 569626"/>
                <a:gd name="connsiteX28" fmla="*/ 2593298 w 5306518"/>
                <a:gd name="connsiteY28" fmla="*/ 434715 h 569626"/>
                <a:gd name="connsiteX29" fmla="*/ 2683239 w 5306518"/>
                <a:gd name="connsiteY29" fmla="*/ 449705 h 569626"/>
                <a:gd name="connsiteX30" fmla="*/ 2758190 w 5306518"/>
                <a:gd name="connsiteY30" fmla="*/ 464695 h 569626"/>
                <a:gd name="connsiteX31" fmla="*/ 2848131 w 5306518"/>
                <a:gd name="connsiteY31" fmla="*/ 494675 h 569626"/>
                <a:gd name="connsiteX32" fmla="*/ 2893101 w 5306518"/>
                <a:gd name="connsiteY32" fmla="*/ 509666 h 569626"/>
                <a:gd name="connsiteX33" fmla="*/ 3417757 w 5306518"/>
                <a:gd name="connsiteY33" fmla="*/ 509666 h 569626"/>
                <a:gd name="connsiteX34" fmla="*/ 3492708 w 5306518"/>
                <a:gd name="connsiteY34" fmla="*/ 524656 h 569626"/>
                <a:gd name="connsiteX35" fmla="*/ 3582649 w 5306518"/>
                <a:gd name="connsiteY35" fmla="*/ 539646 h 569626"/>
                <a:gd name="connsiteX36" fmla="*/ 3642610 w 5306518"/>
                <a:gd name="connsiteY36" fmla="*/ 554636 h 569626"/>
                <a:gd name="connsiteX37" fmla="*/ 3762531 w 5306518"/>
                <a:gd name="connsiteY37" fmla="*/ 569626 h 569626"/>
                <a:gd name="connsiteX38" fmla="*/ 4062334 w 5306518"/>
                <a:gd name="connsiteY38" fmla="*/ 524656 h 569626"/>
                <a:gd name="connsiteX39" fmla="*/ 4197246 w 5306518"/>
                <a:gd name="connsiteY39" fmla="*/ 479685 h 569626"/>
                <a:gd name="connsiteX40" fmla="*/ 4242216 w 5306518"/>
                <a:gd name="connsiteY40" fmla="*/ 464695 h 569626"/>
                <a:gd name="connsiteX41" fmla="*/ 4631960 w 5306518"/>
                <a:gd name="connsiteY41" fmla="*/ 464695 h 569626"/>
                <a:gd name="connsiteX42" fmla="*/ 4676931 w 5306518"/>
                <a:gd name="connsiteY42" fmla="*/ 449705 h 569626"/>
                <a:gd name="connsiteX43" fmla="*/ 4766872 w 5306518"/>
                <a:gd name="connsiteY43" fmla="*/ 389744 h 569626"/>
                <a:gd name="connsiteX44" fmla="*/ 4811842 w 5306518"/>
                <a:gd name="connsiteY44" fmla="*/ 359764 h 569626"/>
                <a:gd name="connsiteX45" fmla="*/ 4856813 w 5306518"/>
                <a:gd name="connsiteY45" fmla="*/ 344774 h 569626"/>
                <a:gd name="connsiteX46" fmla="*/ 4901783 w 5306518"/>
                <a:gd name="connsiteY46" fmla="*/ 314794 h 569626"/>
                <a:gd name="connsiteX47" fmla="*/ 4991724 w 5306518"/>
                <a:gd name="connsiteY47" fmla="*/ 269823 h 569626"/>
                <a:gd name="connsiteX48" fmla="*/ 5006714 w 5306518"/>
                <a:gd name="connsiteY48" fmla="*/ 224853 h 569626"/>
                <a:gd name="connsiteX49" fmla="*/ 5306518 w 5306518"/>
                <a:gd name="connsiteY49" fmla="*/ 194872 h 56962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</a:cxnLst>
              <a:rect l="l" t="t" r="r" b="b"/>
              <a:pathLst>
                <a:path w="5306518" h="569626">
                  <a:moveTo>
                    <a:pt x="0" y="254833"/>
                  </a:moveTo>
                  <a:cubicBezTo>
                    <a:pt x="267654" y="293069"/>
                    <a:pt x="-119469" y="240600"/>
                    <a:pt x="344774" y="284813"/>
                  </a:cubicBezTo>
                  <a:cubicBezTo>
                    <a:pt x="375520" y="287741"/>
                    <a:pt x="447087" y="306644"/>
                    <a:pt x="479685" y="314794"/>
                  </a:cubicBezTo>
                  <a:cubicBezTo>
                    <a:pt x="494675" y="324787"/>
                    <a:pt x="510587" y="333520"/>
                    <a:pt x="524655" y="344774"/>
                  </a:cubicBezTo>
                  <a:cubicBezTo>
                    <a:pt x="535691" y="353603"/>
                    <a:pt x="541995" y="368434"/>
                    <a:pt x="554636" y="374754"/>
                  </a:cubicBezTo>
                  <a:cubicBezTo>
                    <a:pt x="582902" y="388887"/>
                    <a:pt x="614597" y="394740"/>
                    <a:pt x="644577" y="404734"/>
                  </a:cubicBezTo>
                  <a:lnTo>
                    <a:pt x="689547" y="419725"/>
                  </a:lnTo>
                  <a:cubicBezTo>
                    <a:pt x="711669" y="386543"/>
                    <a:pt x="729873" y="352867"/>
                    <a:pt x="764498" y="329784"/>
                  </a:cubicBezTo>
                  <a:cubicBezTo>
                    <a:pt x="777645" y="321019"/>
                    <a:pt x="794276" y="319135"/>
                    <a:pt x="809469" y="314794"/>
                  </a:cubicBezTo>
                  <a:cubicBezTo>
                    <a:pt x="880155" y="294598"/>
                    <a:pt x="889425" y="296946"/>
                    <a:pt x="974360" y="284813"/>
                  </a:cubicBezTo>
                  <a:cubicBezTo>
                    <a:pt x="1044314" y="289810"/>
                    <a:pt x="1115158" y="287615"/>
                    <a:pt x="1184223" y="299803"/>
                  </a:cubicBezTo>
                  <a:cubicBezTo>
                    <a:pt x="1201965" y="302934"/>
                    <a:pt x="1211230" y="328402"/>
                    <a:pt x="1229193" y="329784"/>
                  </a:cubicBezTo>
                  <a:cubicBezTo>
                    <a:pt x="1279262" y="333636"/>
                    <a:pt x="1329128" y="319791"/>
                    <a:pt x="1379095" y="314794"/>
                  </a:cubicBezTo>
                  <a:cubicBezTo>
                    <a:pt x="1389088" y="304800"/>
                    <a:pt x="1397769" y="293293"/>
                    <a:pt x="1409075" y="284813"/>
                  </a:cubicBezTo>
                  <a:cubicBezTo>
                    <a:pt x="1437900" y="263194"/>
                    <a:pt x="1473538" y="250332"/>
                    <a:pt x="1499016" y="224853"/>
                  </a:cubicBezTo>
                  <a:cubicBezTo>
                    <a:pt x="1540169" y="183699"/>
                    <a:pt x="1515588" y="199341"/>
                    <a:pt x="1573967" y="179882"/>
                  </a:cubicBezTo>
                  <a:cubicBezTo>
                    <a:pt x="1588957" y="169889"/>
                    <a:pt x="1602823" y="157959"/>
                    <a:pt x="1618937" y="149902"/>
                  </a:cubicBezTo>
                  <a:cubicBezTo>
                    <a:pt x="1633070" y="142836"/>
                    <a:pt x="1651050" y="144096"/>
                    <a:pt x="1663908" y="134912"/>
                  </a:cubicBezTo>
                  <a:cubicBezTo>
                    <a:pt x="1686909" y="118483"/>
                    <a:pt x="1700350" y="90630"/>
                    <a:pt x="1723869" y="74951"/>
                  </a:cubicBezTo>
                  <a:cubicBezTo>
                    <a:pt x="1738859" y="64958"/>
                    <a:pt x="1754771" y="56225"/>
                    <a:pt x="1768839" y="44971"/>
                  </a:cubicBezTo>
                  <a:cubicBezTo>
                    <a:pt x="1779875" y="36142"/>
                    <a:pt x="1786700" y="22261"/>
                    <a:pt x="1798819" y="14990"/>
                  </a:cubicBezTo>
                  <a:cubicBezTo>
                    <a:pt x="1812368" y="6860"/>
                    <a:pt x="1828800" y="4997"/>
                    <a:pt x="1843790" y="0"/>
                  </a:cubicBezTo>
                  <a:cubicBezTo>
                    <a:pt x="1863777" y="14990"/>
                    <a:pt x="1887153" y="26298"/>
                    <a:pt x="1903751" y="44971"/>
                  </a:cubicBezTo>
                  <a:cubicBezTo>
                    <a:pt x="1927689" y="71902"/>
                    <a:pt x="1943724" y="104932"/>
                    <a:pt x="1963711" y="134912"/>
                  </a:cubicBezTo>
                  <a:lnTo>
                    <a:pt x="2023672" y="224853"/>
                  </a:lnTo>
                  <a:cubicBezTo>
                    <a:pt x="2042853" y="253624"/>
                    <a:pt x="2082456" y="319398"/>
                    <a:pt x="2113613" y="329784"/>
                  </a:cubicBezTo>
                  <a:cubicBezTo>
                    <a:pt x="2206223" y="360654"/>
                    <a:pt x="2142861" y="343202"/>
                    <a:pt x="2308485" y="359764"/>
                  </a:cubicBezTo>
                  <a:cubicBezTo>
                    <a:pt x="2436644" y="402483"/>
                    <a:pt x="2367068" y="385824"/>
                    <a:pt x="2518347" y="404734"/>
                  </a:cubicBezTo>
                  <a:cubicBezTo>
                    <a:pt x="2543331" y="414728"/>
                    <a:pt x="2567338" y="427635"/>
                    <a:pt x="2593298" y="434715"/>
                  </a:cubicBezTo>
                  <a:cubicBezTo>
                    <a:pt x="2622621" y="442712"/>
                    <a:pt x="2653335" y="444268"/>
                    <a:pt x="2683239" y="449705"/>
                  </a:cubicBezTo>
                  <a:cubicBezTo>
                    <a:pt x="2708306" y="454263"/>
                    <a:pt x="2733609" y="457991"/>
                    <a:pt x="2758190" y="464695"/>
                  </a:cubicBezTo>
                  <a:cubicBezTo>
                    <a:pt x="2788679" y="473010"/>
                    <a:pt x="2818151" y="484681"/>
                    <a:pt x="2848131" y="494675"/>
                  </a:cubicBezTo>
                  <a:lnTo>
                    <a:pt x="2893101" y="509666"/>
                  </a:lnTo>
                  <a:cubicBezTo>
                    <a:pt x="3115537" y="472591"/>
                    <a:pt x="3002867" y="485260"/>
                    <a:pt x="3417757" y="509666"/>
                  </a:cubicBezTo>
                  <a:cubicBezTo>
                    <a:pt x="3443191" y="511162"/>
                    <a:pt x="3467641" y="520098"/>
                    <a:pt x="3492708" y="524656"/>
                  </a:cubicBezTo>
                  <a:cubicBezTo>
                    <a:pt x="3522612" y="530093"/>
                    <a:pt x="3552845" y="533685"/>
                    <a:pt x="3582649" y="539646"/>
                  </a:cubicBezTo>
                  <a:cubicBezTo>
                    <a:pt x="3602851" y="543686"/>
                    <a:pt x="3622288" y="551249"/>
                    <a:pt x="3642610" y="554636"/>
                  </a:cubicBezTo>
                  <a:cubicBezTo>
                    <a:pt x="3682347" y="561259"/>
                    <a:pt x="3722557" y="564629"/>
                    <a:pt x="3762531" y="569626"/>
                  </a:cubicBezTo>
                  <a:cubicBezTo>
                    <a:pt x="4003916" y="552384"/>
                    <a:pt x="3905859" y="576814"/>
                    <a:pt x="4062334" y="524656"/>
                  </a:cubicBezTo>
                  <a:lnTo>
                    <a:pt x="4197246" y="479685"/>
                  </a:lnTo>
                  <a:lnTo>
                    <a:pt x="4242216" y="464695"/>
                  </a:lnTo>
                  <a:cubicBezTo>
                    <a:pt x="4430583" y="485624"/>
                    <a:pt x="4390473" y="488843"/>
                    <a:pt x="4631960" y="464695"/>
                  </a:cubicBezTo>
                  <a:cubicBezTo>
                    <a:pt x="4647683" y="463123"/>
                    <a:pt x="4661941" y="454702"/>
                    <a:pt x="4676931" y="449705"/>
                  </a:cubicBezTo>
                  <a:lnTo>
                    <a:pt x="4766872" y="389744"/>
                  </a:lnTo>
                  <a:cubicBezTo>
                    <a:pt x="4781862" y="379751"/>
                    <a:pt x="4794751" y="365461"/>
                    <a:pt x="4811842" y="359764"/>
                  </a:cubicBezTo>
                  <a:lnTo>
                    <a:pt x="4856813" y="344774"/>
                  </a:lnTo>
                  <a:cubicBezTo>
                    <a:pt x="4871803" y="334781"/>
                    <a:pt x="4885669" y="322851"/>
                    <a:pt x="4901783" y="314794"/>
                  </a:cubicBezTo>
                  <a:cubicBezTo>
                    <a:pt x="5025906" y="252732"/>
                    <a:pt x="4862848" y="355740"/>
                    <a:pt x="4991724" y="269823"/>
                  </a:cubicBezTo>
                  <a:cubicBezTo>
                    <a:pt x="4996721" y="254833"/>
                    <a:pt x="4991252" y="228108"/>
                    <a:pt x="5006714" y="224853"/>
                  </a:cubicBezTo>
                  <a:cubicBezTo>
                    <a:pt x="5438124" y="134029"/>
                    <a:pt x="5177308" y="259475"/>
                    <a:pt x="5306518" y="194872"/>
                  </a:cubicBezTo>
                </a:path>
              </a:pathLst>
            </a:cu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58" name="Straight Arrow Connector 57">
              <a:extLst>
                <a:ext uri="{FF2B5EF4-FFF2-40B4-BE49-F238E27FC236}">
                  <a16:creationId xmlns:a16="http://schemas.microsoft.com/office/drawing/2014/main" id="{9B131EEC-1A24-DE43-33BF-7BD01EBFB401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4184754" y="4222019"/>
              <a:ext cx="0" cy="831501"/>
            </a:xfrm>
            <a:prstGeom prst="straightConnector1">
              <a:avLst/>
            </a:prstGeom>
            <a:ln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90" name="Group 89">
            <a:extLst>
              <a:ext uri="{FF2B5EF4-FFF2-40B4-BE49-F238E27FC236}">
                <a16:creationId xmlns:a16="http://schemas.microsoft.com/office/drawing/2014/main" id="{375F2B3A-8B34-FC94-7708-4CFD68C14151}"/>
              </a:ext>
            </a:extLst>
          </p:cNvPr>
          <p:cNvGrpSpPr/>
          <p:nvPr/>
        </p:nvGrpSpPr>
        <p:grpSpPr>
          <a:xfrm>
            <a:off x="737939" y="4674694"/>
            <a:ext cx="9215003" cy="847538"/>
            <a:chOff x="472896" y="5642103"/>
            <a:chExt cx="9215003" cy="847538"/>
          </a:xfrm>
        </p:grpSpPr>
        <p:sp>
          <p:nvSpPr>
            <p:cNvPr id="9" name="TextBox 8">
              <a:extLst>
                <a:ext uri="{FF2B5EF4-FFF2-40B4-BE49-F238E27FC236}">
                  <a16:creationId xmlns:a16="http://schemas.microsoft.com/office/drawing/2014/main" id="{F7459551-72BD-C92B-415A-E5AFFD77DF48}"/>
                </a:ext>
              </a:extLst>
            </p:cNvPr>
            <p:cNvSpPr txBox="1"/>
            <p:nvPr/>
          </p:nvSpPr>
          <p:spPr>
            <a:xfrm>
              <a:off x="472896" y="5969662"/>
              <a:ext cx="1314784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400" dirty="0"/>
                <a:t>Sensors</a:t>
              </a:r>
            </a:p>
          </p:txBody>
        </p:sp>
        <p:grpSp>
          <p:nvGrpSpPr>
            <p:cNvPr id="68" name="Group 67">
              <a:extLst>
                <a:ext uri="{FF2B5EF4-FFF2-40B4-BE49-F238E27FC236}">
                  <a16:creationId xmlns:a16="http://schemas.microsoft.com/office/drawing/2014/main" id="{9252F801-539E-18D3-177F-7FF26ADBC11F}"/>
                </a:ext>
              </a:extLst>
            </p:cNvPr>
            <p:cNvGrpSpPr/>
            <p:nvPr/>
          </p:nvGrpSpPr>
          <p:grpSpPr>
            <a:xfrm>
              <a:off x="2269723" y="5642103"/>
              <a:ext cx="7418176" cy="847538"/>
              <a:chOff x="2269723" y="5642103"/>
              <a:chExt cx="7418176" cy="847538"/>
            </a:xfrm>
          </p:grpSpPr>
          <p:pic>
            <p:nvPicPr>
              <p:cNvPr id="59" name="Graphic 58" descr="Work from home Wi-Fi with solid fill">
                <a:extLst>
                  <a:ext uri="{FF2B5EF4-FFF2-40B4-BE49-F238E27FC236}">
                    <a16:creationId xmlns:a16="http://schemas.microsoft.com/office/drawing/2014/main" id="{A3BC358B-7BB1-9E09-099F-1BD39C87FD31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5">
                <a:extLs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tretch>
                <a:fillRect/>
              </a:stretch>
            </p:blipFill>
            <p:spPr>
              <a:xfrm>
                <a:off x="2269723" y="5915682"/>
                <a:ext cx="569627" cy="569627"/>
              </a:xfrm>
              <a:prstGeom prst="rect">
                <a:avLst/>
              </a:prstGeom>
            </p:spPr>
          </p:pic>
          <p:cxnSp>
            <p:nvCxnSpPr>
              <p:cNvPr id="62" name="Straight Arrow Connector 61">
                <a:extLst>
                  <a:ext uri="{FF2B5EF4-FFF2-40B4-BE49-F238E27FC236}">
                    <a16:creationId xmlns:a16="http://schemas.microsoft.com/office/drawing/2014/main" id="{B0D9B69F-3003-3CB8-A24F-AD7DF0B6E41C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4261459" y="6475047"/>
                <a:ext cx="5426440" cy="0"/>
              </a:xfrm>
              <a:prstGeom prst="straightConnector1">
                <a:avLst/>
              </a:prstGeom>
              <a:ln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63" name="TextBox 62">
                <a:extLst>
                  <a:ext uri="{FF2B5EF4-FFF2-40B4-BE49-F238E27FC236}">
                    <a16:creationId xmlns:a16="http://schemas.microsoft.com/office/drawing/2014/main" id="{A9CC8567-4D6B-8EF6-A22D-27FFEC071EE1}"/>
                  </a:ext>
                </a:extLst>
              </p:cNvPr>
              <p:cNvSpPr txBox="1"/>
              <p:nvPr/>
            </p:nvSpPr>
            <p:spPr>
              <a:xfrm rot="16200000">
                <a:off x="3471627" y="5555862"/>
                <a:ext cx="750847" cy="92333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dirty="0"/>
                  <a:t>Temp </a:t>
                </a:r>
              </a:p>
              <a:p>
                <a:r>
                  <a:rPr lang="en-US" dirty="0"/>
                  <a:t>(F)</a:t>
                </a:r>
              </a:p>
              <a:p>
                <a:r>
                  <a:rPr lang="en-US" dirty="0"/>
                  <a:t> </a:t>
                </a:r>
              </a:p>
            </p:txBody>
          </p:sp>
          <p:sp>
            <p:nvSpPr>
              <p:cNvPr id="64" name="Freeform 63">
                <a:extLst>
                  <a:ext uri="{FF2B5EF4-FFF2-40B4-BE49-F238E27FC236}">
                    <a16:creationId xmlns:a16="http://schemas.microsoft.com/office/drawing/2014/main" id="{DF5BBA47-548B-42C9-5AA6-06CE9861188A}"/>
                  </a:ext>
                </a:extLst>
              </p:cNvPr>
              <p:cNvSpPr/>
              <p:nvPr/>
            </p:nvSpPr>
            <p:spPr>
              <a:xfrm>
                <a:off x="4291440" y="5685186"/>
                <a:ext cx="5306518" cy="569626"/>
              </a:xfrm>
              <a:custGeom>
                <a:avLst/>
                <a:gdLst>
                  <a:gd name="connsiteX0" fmla="*/ 0 w 5306518"/>
                  <a:gd name="connsiteY0" fmla="*/ 254833 h 569626"/>
                  <a:gd name="connsiteX1" fmla="*/ 344774 w 5306518"/>
                  <a:gd name="connsiteY1" fmla="*/ 284813 h 569626"/>
                  <a:gd name="connsiteX2" fmla="*/ 479685 w 5306518"/>
                  <a:gd name="connsiteY2" fmla="*/ 314794 h 569626"/>
                  <a:gd name="connsiteX3" fmla="*/ 524655 w 5306518"/>
                  <a:gd name="connsiteY3" fmla="*/ 344774 h 569626"/>
                  <a:gd name="connsiteX4" fmla="*/ 554636 w 5306518"/>
                  <a:gd name="connsiteY4" fmla="*/ 374754 h 569626"/>
                  <a:gd name="connsiteX5" fmla="*/ 644577 w 5306518"/>
                  <a:gd name="connsiteY5" fmla="*/ 404734 h 569626"/>
                  <a:gd name="connsiteX6" fmla="*/ 689547 w 5306518"/>
                  <a:gd name="connsiteY6" fmla="*/ 419725 h 569626"/>
                  <a:gd name="connsiteX7" fmla="*/ 764498 w 5306518"/>
                  <a:gd name="connsiteY7" fmla="*/ 329784 h 569626"/>
                  <a:gd name="connsiteX8" fmla="*/ 809469 w 5306518"/>
                  <a:gd name="connsiteY8" fmla="*/ 314794 h 569626"/>
                  <a:gd name="connsiteX9" fmla="*/ 974360 w 5306518"/>
                  <a:gd name="connsiteY9" fmla="*/ 284813 h 569626"/>
                  <a:gd name="connsiteX10" fmla="*/ 1184223 w 5306518"/>
                  <a:gd name="connsiteY10" fmla="*/ 299803 h 569626"/>
                  <a:gd name="connsiteX11" fmla="*/ 1229193 w 5306518"/>
                  <a:gd name="connsiteY11" fmla="*/ 329784 h 569626"/>
                  <a:gd name="connsiteX12" fmla="*/ 1379095 w 5306518"/>
                  <a:gd name="connsiteY12" fmla="*/ 314794 h 569626"/>
                  <a:gd name="connsiteX13" fmla="*/ 1409075 w 5306518"/>
                  <a:gd name="connsiteY13" fmla="*/ 284813 h 569626"/>
                  <a:gd name="connsiteX14" fmla="*/ 1499016 w 5306518"/>
                  <a:gd name="connsiteY14" fmla="*/ 224853 h 569626"/>
                  <a:gd name="connsiteX15" fmla="*/ 1573967 w 5306518"/>
                  <a:gd name="connsiteY15" fmla="*/ 179882 h 569626"/>
                  <a:gd name="connsiteX16" fmla="*/ 1618937 w 5306518"/>
                  <a:gd name="connsiteY16" fmla="*/ 149902 h 569626"/>
                  <a:gd name="connsiteX17" fmla="*/ 1663908 w 5306518"/>
                  <a:gd name="connsiteY17" fmla="*/ 134912 h 569626"/>
                  <a:gd name="connsiteX18" fmla="*/ 1723869 w 5306518"/>
                  <a:gd name="connsiteY18" fmla="*/ 74951 h 569626"/>
                  <a:gd name="connsiteX19" fmla="*/ 1768839 w 5306518"/>
                  <a:gd name="connsiteY19" fmla="*/ 44971 h 569626"/>
                  <a:gd name="connsiteX20" fmla="*/ 1798819 w 5306518"/>
                  <a:gd name="connsiteY20" fmla="*/ 14990 h 569626"/>
                  <a:gd name="connsiteX21" fmla="*/ 1843790 w 5306518"/>
                  <a:gd name="connsiteY21" fmla="*/ 0 h 569626"/>
                  <a:gd name="connsiteX22" fmla="*/ 1903751 w 5306518"/>
                  <a:gd name="connsiteY22" fmla="*/ 44971 h 569626"/>
                  <a:gd name="connsiteX23" fmla="*/ 1963711 w 5306518"/>
                  <a:gd name="connsiteY23" fmla="*/ 134912 h 569626"/>
                  <a:gd name="connsiteX24" fmla="*/ 2023672 w 5306518"/>
                  <a:gd name="connsiteY24" fmla="*/ 224853 h 569626"/>
                  <a:gd name="connsiteX25" fmla="*/ 2113613 w 5306518"/>
                  <a:gd name="connsiteY25" fmla="*/ 329784 h 569626"/>
                  <a:gd name="connsiteX26" fmla="*/ 2308485 w 5306518"/>
                  <a:gd name="connsiteY26" fmla="*/ 359764 h 569626"/>
                  <a:gd name="connsiteX27" fmla="*/ 2518347 w 5306518"/>
                  <a:gd name="connsiteY27" fmla="*/ 404734 h 569626"/>
                  <a:gd name="connsiteX28" fmla="*/ 2593298 w 5306518"/>
                  <a:gd name="connsiteY28" fmla="*/ 434715 h 569626"/>
                  <a:gd name="connsiteX29" fmla="*/ 2683239 w 5306518"/>
                  <a:gd name="connsiteY29" fmla="*/ 449705 h 569626"/>
                  <a:gd name="connsiteX30" fmla="*/ 2758190 w 5306518"/>
                  <a:gd name="connsiteY30" fmla="*/ 464695 h 569626"/>
                  <a:gd name="connsiteX31" fmla="*/ 2848131 w 5306518"/>
                  <a:gd name="connsiteY31" fmla="*/ 494675 h 569626"/>
                  <a:gd name="connsiteX32" fmla="*/ 2893101 w 5306518"/>
                  <a:gd name="connsiteY32" fmla="*/ 509666 h 569626"/>
                  <a:gd name="connsiteX33" fmla="*/ 3417757 w 5306518"/>
                  <a:gd name="connsiteY33" fmla="*/ 509666 h 569626"/>
                  <a:gd name="connsiteX34" fmla="*/ 3492708 w 5306518"/>
                  <a:gd name="connsiteY34" fmla="*/ 524656 h 569626"/>
                  <a:gd name="connsiteX35" fmla="*/ 3582649 w 5306518"/>
                  <a:gd name="connsiteY35" fmla="*/ 539646 h 569626"/>
                  <a:gd name="connsiteX36" fmla="*/ 3642610 w 5306518"/>
                  <a:gd name="connsiteY36" fmla="*/ 554636 h 569626"/>
                  <a:gd name="connsiteX37" fmla="*/ 3762531 w 5306518"/>
                  <a:gd name="connsiteY37" fmla="*/ 569626 h 569626"/>
                  <a:gd name="connsiteX38" fmla="*/ 4062334 w 5306518"/>
                  <a:gd name="connsiteY38" fmla="*/ 524656 h 569626"/>
                  <a:gd name="connsiteX39" fmla="*/ 4197246 w 5306518"/>
                  <a:gd name="connsiteY39" fmla="*/ 479685 h 569626"/>
                  <a:gd name="connsiteX40" fmla="*/ 4242216 w 5306518"/>
                  <a:gd name="connsiteY40" fmla="*/ 464695 h 569626"/>
                  <a:gd name="connsiteX41" fmla="*/ 4631960 w 5306518"/>
                  <a:gd name="connsiteY41" fmla="*/ 464695 h 569626"/>
                  <a:gd name="connsiteX42" fmla="*/ 4676931 w 5306518"/>
                  <a:gd name="connsiteY42" fmla="*/ 449705 h 569626"/>
                  <a:gd name="connsiteX43" fmla="*/ 4766872 w 5306518"/>
                  <a:gd name="connsiteY43" fmla="*/ 389744 h 569626"/>
                  <a:gd name="connsiteX44" fmla="*/ 4811842 w 5306518"/>
                  <a:gd name="connsiteY44" fmla="*/ 359764 h 569626"/>
                  <a:gd name="connsiteX45" fmla="*/ 4856813 w 5306518"/>
                  <a:gd name="connsiteY45" fmla="*/ 344774 h 569626"/>
                  <a:gd name="connsiteX46" fmla="*/ 4901783 w 5306518"/>
                  <a:gd name="connsiteY46" fmla="*/ 314794 h 569626"/>
                  <a:gd name="connsiteX47" fmla="*/ 4991724 w 5306518"/>
                  <a:gd name="connsiteY47" fmla="*/ 269823 h 569626"/>
                  <a:gd name="connsiteX48" fmla="*/ 5006714 w 5306518"/>
                  <a:gd name="connsiteY48" fmla="*/ 224853 h 569626"/>
                  <a:gd name="connsiteX49" fmla="*/ 5306518 w 5306518"/>
                  <a:gd name="connsiteY49" fmla="*/ 194872 h 56962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</a:cxnLst>
                <a:rect l="l" t="t" r="r" b="b"/>
                <a:pathLst>
                  <a:path w="5306518" h="569626">
                    <a:moveTo>
                      <a:pt x="0" y="254833"/>
                    </a:moveTo>
                    <a:cubicBezTo>
                      <a:pt x="267654" y="293069"/>
                      <a:pt x="-119469" y="240600"/>
                      <a:pt x="344774" y="284813"/>
                    </a:cubicBezTo>
                    <a:cubicBezTo>
                      <a:pt x="375520" y="287741"/>
                      <a:pt x="447087" y="306644"/>
                      <a:pt x="479685" y="314794"/>
                    </a:cubicBezTo>
                    <a:cubicBezTo>
                      <a:pt x="494675" y="324787"/>
                      <a:pt x="510587" y="333520"/>
                      <a:pt x="524655" y="344774"/>
                    </a:cubicBezTo>
                    <a:cubicBezTo>
                      <a:pt x="535691" y="353603"/>
                      <a:pt x="541995" y="368434"/>
                      <a:pt x="554636" y="374754"/>
                    </a:cubicBezTo>
                    <a:cubicBezTo>
                      <a:pt x="582902" y="388887"/>
                      <a:pt x="614597" y="394740"/>
                      <a:pt x="644577" y="404734"/>
                    </a:cubicBezTo>
                    <a:lnTo>
                      <a:pt x="689547" y="419725"/>
                    </a:lnTo>
                    <a:cubicBezTo>
                      <a:pt x="711669" y="386543"/>
                      <a:pt x="729873" y="352867"/>
                      <a:pt x="764498" y="329784"/>
                    </a:cubicBezTo>
                    <a:cubicBezTo>
                      <a:pt x="777645" y="321019"/>
                      <a:pt x="794276" y="319135"/>
                      <a:pt x="809469" y="314794"/>
                    </a:cubicBezTo>
                    <a:cubicBezTo>
                      <a:pt x="880155" y="294598"/>
                      <a:pt x="889425" y="296946"/>
                      <a:pt x="974360" y="284813"/>
                    </a:cubicBezTo>
                    <a:cubicBezTo>
                      <a:pt x="1044314" y="289810"/>
                      <a:pt x="1115158" y="287615"/>
                      <a:pt x="1184223" y="299803"/>
                    </a:cubicBezTo>
                    <a:cubicBezTo>
                      <a:pt x="1201965" y="302934"/>
                      <a:pt x="1211230" y="328402"/>
                      <a:pt x="1229193" y="329784"/>
                    </a:cubicBezTo>
                    <a:cubicBezTo>
                      <a:pt x="1279262" y="333636"/>
                      <a:pt x="1329128" y="319791"/>
                      <a:pt x="1379095" y="314794"/>
                    </a:cubicBezTo>
                    <a:cubicBezTo>
                      <a:pt x="1389088" y="304800"/>
                      <a:pt x="1397769" y="293293"/>
                      <a:pt x="1409075" y="284813"/>
                    </a:cubicBezTo>
                    <a:cubicBezTo>
                      <a:pt x="1437900" y="263194"/>
                      <a:pt x="1473538" y="250332"/>
                      <a:pt x="1499016" y="224853"/>
                    </a:cubicBezTo>
                    <a:cubicBezTo>
                      <a:pt x="1540169" y="183699"/>
                      <a:pt x="1515588" y="199341"/>
                      <a:pt x="1573967" y="179882"/>
                    </a:cubicBezTo>
                    <a:cubicBezTo>
                      <a:pt x="1588957" y="169889"/>
                      <a:pt x="1602823" y="157959"/>
                      <a:pt x="1618937" y="149902"/>
                    </a:cubicBezTo>
                    <a:cubicBezTo>
                      <a:pt x="1633070" y="142836"/>
                      <a:pt x="1651050" y="144096"/>
                      <a:pt x="1663908" y="134912"/>
                    </a:cubicBezTo>
                    <a:cubicBezTo>
                      <a:pt x="1686909" y="118483"/>
                      <a:pt x="1700350" y="90630"/>
                      <a:pt x="1723869" y="74951"/>
                    </a:cubicBezTo>
                    <a:cubicBezTo>
                      <a:pt x="1738859" y="64958"/>
                      <a:pt x="1754771" y="56225"/>
                      <a:pt x="1768839" y="44971"/>
                    </a:cubicBezTo>
                    <a:cubicBezTo>
                      <a:pt x="1779875" y="36142"/>
                      <a:pt x="1786700" y="22261"/>
                      <a:pt x="1798819" y="14990"/>
                    </a:cubicBezTo>
                    <a:cubicBezTo>
                      <a:pt x="1812368" y="6860"/>
                      <a:pt x="1828800" y="4997"/>
                      <a:pt x="1843790" y="0"/>
                    </a:cubicBezTo>
                    <a:cubicBezTo>
                      <a:pt x="1863777" y="14990"/>
                      <a:pt x="1887153" y="26298"/>
                      <a:pt x="1903751" y="44971"/>
                    </a:cubicBezTo>
                    <a:cubicBezTo>
                      <a:pt x="1927689" y="71902"/>
                      <a:pt x="1943724" y="104932"/>
                      <a:pt x="1963711" y="134912"/>
                    </a:cubicBezTo>
                    <a:lnTo>
                      <a:pt x="2023672" y="224853"/>
                    </a:lnTo>
                    <a:cubicBezTo>
                      <a:pt x="2042853" y="253624"/>
                      <a:pt x="2082456" y="319398"/>
                      <a:pt x="2113613" y="329784"/>
                    </a:cubicBezTo>
                    <a:cubicBezTo>
                      <a:pt x="2206223" y="360654"/>
                      <a:pt x="2142861" y="343202"/>
                      <a:pt x="2308485" y="359764"/>
                    </a:cubicBezTo>
                    <a:cubicBezTo>
                      <a:pt x="2436644" y="402483"/>
                      <a:pt x="2367068" y="385824"/>
                      <a:pt x="2518347" y="404734"/>
                    </a:cubicBezTo>
                    <a:cubicBezTo>
                      <a:pt x="2543331" y="414728"/>
                      <a:pt x="2567338" y="427635"/>
                      <a:pt x="2593298" y="434715"/>
                    </a:cubicBezTo>
                    <a:cubicBezTo>
                      <a:pt x="2622621" y="442712"/>
                      <a:pt x="2653335" y="444268"/>
                      <a:pt x="2683239" y="449705"/>
                    </a:cubicBezTo>
                    <a:cubicBezTo>
                      <a:pt x="2708306" y="454263"/>
                      <a:pt x="2733609" y="457991"/>
                      <a:pt x="2758190" y="464695"/>
                    </a:cubicBezTo>
                    <a:cubicBezTo>
                      <a:pt x="2788679" y="473010"/>
                      <a:pt x="2818151" y="484681"/>
                      <a:pt x="2848131" y="494675"/>
                    </a:cubicBezTo>
                    <a:lnTo>
                      <a:pt x="2893101" y="509666"/>
                    </a:lnTo>
                    <a:cubicBezTo>
                      <a:pt x="3115537" y="472591"/>
                      <a:pt x="3002867" y="485260"/>
                      <a:pt x="3417757" y="509666"/>
                    </a:cubicBezTo>
                    <a:cubicBezTo>
                      <a:pt x="3443191" y="511162"/>
                      <a:pt x="3467641" y="520098"/>
                      <a:pt x="3492708" y="524656"/>
                    </a:cubicBezTo>
                    <a:cubicBezTo>
                      <a:pt x="3522612" y="530093"/>
                      <a:pt x="3552845" y="533685"/>
                      <a:pt x="3582649" y="539646"/>
                    </a:cubicBezTo>
                    <a:cubicBezTo>
                      <a:pt x="3602851" y="543686"/>
                      <a:pt x="3622288" y="551249"/>
                      <a:pt x="3642610" y="554636"/>
                    </a:cubicBezTo>
                    <a:cubicBezTo>
                      <a:pt x="3682347" y="561259"/>
                      <a:pt x="3722557" y="564629"/>
                      <a:pt x="3762531" y="569626"/>
                    </a:cubicBezTo>
                    <a:cubicBezTo>
                      <a:pt x="4003916" y="552384"/>
                      <a:pt x="3905859" y="576814"/>
                      <a:pt x="4062334" y="524656"/>
                    </a:cubicBezTo>
                    <a:lnTo>
                      <a:pt x="4197246" y="479685"/>
                    </a:lnTo>
                    <a:lnTo>
                      <a:pt x="4242216" y="464695"/>
                    </a:lnTo>
                    <a:cubicBezTo>
                      <a:pt x="4430583" y="485624"/>
                      <a:pt x="4390473" y="488843"/>
                      <a:pt x="4631960" y="464695"/>
                    </a:cubicBezTo>
                    <a:cubicBezTo>
                      <a:pt x="4647683" y="463123"/>
                      <a:pt x="4661941" y="454702"/>
                      <a:pt x="4676931" y="449705"/>
                    </a:cubicBezTo>
                    <a:lnTo>
                      <a:pt x="4766872" y="389744"/>
                    </a:lnTo>
                    <a:cubicBezTo>
                      <a:pt x="4781862" y="379751"/>
                      <a:pt x="4794751" y="365461"/>
                      <a:pt x="4811842" y="359764"/>
                    </a:cubicBezTo>
                    <a:lnTo>
                      <a:pt x="4856813" y="344774"/>
                    </a:lnTo>
                    <a:cubicBezTo>
                      <a:pt x="4871803" y="334781"/>
                      <a:pt x="4885669" y="322851"/>
                      <a:pt x="4901783" y="314794"/>
                    </a:cubicBezTo>
                    <a:cubicBezTo>
                      <a:pt x="5025906" y="252732"/>
                      <a:pt x="4862848" y="355740"/>
                      <a:pt x="4991724" y="269823"/>
                    </a:cubicBezTo>
                    <a:cubicBezTo>
                      <a:pt x="4996721" y="254833"/>
                      <a:pt x="4991252" y="228108"/>
                      <a:pt x="5006714" y="224853"/>
                    </a:cubicBezTo>
                    <a:cubicBezTo>
                      <a:pt x="5438124" y="134029"/>
                      <a:pt x="5177308" y="259475"/>
                      <a:pt x="5306518" y="194872"/>
                    </a:cubicBezTo>
                  </a:path>
                </a:pathLst>
              </a:custGeom>
              <a:noFill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cxnSp>
            <p:nvCxnSpPr>
              <p:cNvPr id="65" name="Straight Arrow Connector 64">
                <a:extLst>
                  <a:ext uri="{FF2B5EF4-FFF2-40B4-BE49-F238E27FC236}">
                    <a16:creationId xmlns:a16="http://schemas.microsoft.com/office/drawing/2014/main" id="{1375C81E-E4C4-5797-11DF-EF00FDCE0A72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4261459" y="5658140"/>
                <a:ext cx="0" cy="831501"/>
              </a:xfrm>
              <a:prstGeom prst="straightConnector1">
                <a:avLst/>
              </a:prstGeom>
              <a:ln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grpSp>
        <p:nvGrpSpPr>
          <p:cNvPr id="89" name="Group 88">
            <a:extLst>
              <a:ext uri="{FF2B5EF4-FFF2-40B4-BE49-F238E27FC236}">
                <a16:creationId xmlns:a16="http://schemas.microsoft.com/office/drawing/2014/main" id="{FE1BE90F-0B16-A585-3032-17CD606AA0D1}"/>
              </a:ext>
            </a:extLst>
          </p:cNvPr>
          <p:cNvGrpSpPr/>
          <p:nvPr/>
        </p:nvGrpSpPr>
        <p:grpSpPr>
          <a:xfrm>
            <a:off x="418271" y="3596520"/>
            <a:ext cx="11470828" cy="1200329"/>
            <a:chOff x="153228" y="4563929"/>
            <a:chExt cx="11470828" cy="1200329"/>
          </a:xfrm>
        </p:grpSpPr>
        <p:sp>
          <p:nvSpPr>
            <p:cNvPr id="10" name="TextBox 9">
              <a:extLst>
                <a:ext uri="{FF2B5EF4-FFF2-40B4-BE49-F238E27FC236}">
                  <a16:creationId xmlns:a16="http://schemas.microsoft.com/office/drawing/2014/main" id="{DF3AFFA3-7F78-CD36-406F-B14F617FC16B}"/>
                </a:ext>
              </a:extLst>
            </p:cNvPr>
            <p:cNvSpPr txBox="1"/>
            <p:nvPr/>
          </p:nvSpPr>
          <p:spPr>
            <a:xfrm>
              <a:off x="153228" y="4892806"/>
              <a:ext cx="2050561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400" dirty="0"/>
                <a:t>Security Logs</a:t>
              </a:r>
            </a:p>
          </p:txBody>
        </p:sp>
        <p:grpSp>
          <p:nvGrpSpPr>
            <p:cNvPr id="71" name="Group 70">
              <a:extLst>
                <a:ext uri="{FF2B5EF4-FFF2-40B4-BE49-F238E27FC236}">
                  <a16:creationId xmlns:a16="http://schemas.microsoft.com/office/drawing/2014/main" id="{351C2B3E-699E-C303-A410-E40000A559D0}"/>
                </a:ext>
              </a:extLst>
            </p:cNvPr>
            <p:cNvGrpSpPr/>
            <p:nvPr/>
          </p:nvGrpSpPr>
          <p:grpSpPr>
            <a:xfrm>
              <a:off x="2432516" y="4563929"/>
              <a:ext cx="9191540" cy="1200329"/>
              <a:chOff x="2438511" y="1849434"/>
              <a:chExt cx="9191540" cy="1200329"/>
            </a:xfrm>
          </p:grpSpPr>
          <p:pic>
            <p:nvPicPr>
              <p:cNvPr id="72" name="图形 7" descr="男性形象">
                <a:extLst>
                  <a:ext uri="{FF2B5EF4-FFF2-40B4-BE49-F238E27FC236}">
                    <a16:creationId xmlns:a16="http://schemas.microsoft.com/office/drawing/2014/main" id="{763F435F-6268-E2C5-26A0-EF239541E8CB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7">
                <a:extLst>
                  <a:ext uri="{96DAC541-7B7A-43D3-8B79-37D633B846F1}">
                    <asvg:svgBlip xmlns:asvg="http://schemas.microsoft.com/office/drawing/2016/SVG/main" r:embed="rId8"/>
                  </a:ext>
                </a:extLst>
              </a:blip>
              <a:stretch>
                <a:fillRect/>
              </a:stretch>
            </p:blipFill>
            <p:spPr>
              <a:xfrm>
                <a:off x="2438511" y="2170854"/>
                <a:ext cx="678174" cy="678174"/>
              </a:xfrm>
              <a:prstGeom prst="rect">
                <a:avLst/>
              </a:prstGeom>
            </p:spPr>
          </p:pic>
          <p:grpSp>
            <p:nvGrpSpPr>
              <p:cNvPr id="73" name="Group 72">
                <a:extLst>
                  <a:ext uri="{FF2B5EF4-FFF2-40B4-BE49-F238E27FC236}">
                    <a16:creationId xmlns:a16="http://schemas.microsoft.com/office/drawing/2014/main" id="{4BED19E1-FBFF-4C1B-3DB9-1407C7F153F0}"/>
                  </a:ext>
                </a:extLst>
              </p:cNvPr>
              <p:cNvGrpSpPr/>
              <p:nvPr/>
            </p:nvGrpSpPr>
            <p:grpSpPr>
              <a:xfrm>
                <a:off x="4152275" y="1849434"/>
                <a:ext cx="7477776" cy="1200329"/>
                <a:chOff x="4152275" y="1849434"/>
                <a:chExt cx="7477776" cy="1200329"/>
              </a:xfrm>
            </p:grpSpPr>
            <p:cxnSp>
              <p:nvCxnSpPr>
                <p:cNvPr id="74" name="Straight Arrow Connector 73">
                  <a:extLst>
                    <a:ext uri="{FF2B5EF4-FFF2-40B4-BE49-F238E27FC236}">
                      <a16:creationId xmlns:a16="http://schemas.microsoft.com/office/drawing/2014/main" id="{6CBC32A1-9007-CC8E-5328-C29710D0FE12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>
                  <a:off x="4152275" y="2945946"/>
                  <a:ext cx="5426440" cy="0"/>
                </a:xfrm>
                <a:prstGeom prst="straightConnector1">
                  <a:avLst/>
                </a:prstGeom>
                <a:ln>
                  <a:tailEnd type="triangle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75" name="Straight Arrow Connector 74">
                  <a:extLst>
                    <a:ext uri="{FF2B5EF4-FFF2-40B4-BE49-F238E27FC236}">
                      <a16:creationId xmlns:a16="http://schemas.microsoft.com/office/drawing/2014/main" id="{E8D8959E-055B-6BAB-CFB2-BBA993ED3DB4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 flipV="1">
                  <a:off x="4152275" y="2114445"/>
                  <a:ext cx="0" cy="831501"/>
                </a:xfrm>
                <a:prstGeom prst="straightConnector1">
                  <a:avLst/>
                </a:prstGeom>
                <a:ln>
                  <a:tailEnd type="triangle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76" name="Straight Arrow Connector 75">
                  <a:extLst>
                    <a:ext uri="{FF2B5EF4-FFF2-40B4-BE49-F238E27FC236}">
                      <a16:creationId xmlns:a16="http://schemas.microsoft.com/office/drawing/2014/main" id="{50D8D715-51D2-CC41-A9BA-AA61B18D64A8}"/>
                    </a:ext>
                  </a:extLst>
                </p:cNvPr>
                <p:cNvCxnSpPr/>
                <p:nvPr/>
              </p:nvCxnSpPr>
              <p:spPr>
                <a:xfrm>
                  <a:off x="4646951" y="2199012"/>
                  <a:ext cx="0" cy="678174"/>
                </a:xfrm>
                <a:prstGeom prst="straightConnector1">
                  <a:avLst/>
                </a:prstGeom>
                <a:ln w="28575">
                  <a:tailEnd type="triangle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77" name="Straight Arrow Connector 76">
                  <a:extLst>
                    <a:ext uri="{FF2B5EF4-FFF2-40B4-BE49-F238E27FC236}">
                      <a16:creationId xmlns:a16="http://schemas.microsoft.com/office/drawing/2014/main" id="{57263135-E4A1-480F-EBEA-49F3B3DB3ACA}"/>
                    </a:ext>
                  </a:extLst>
                </p:cNvPr>
                <p:cNvCxnSpPr/>
                <p:nvPr/>
              </p:nvCxnSpPr>
              <p:spPr>
                <a:xfrm>
                  <a:off x="6053528" y="2199012"/>
                  <a:ext cx="0" cy="678174"/>
                </a:xfrm>
                <a:prstGeom prst="straightConnector1">
                  <a:avLst/>
                </a:prstGeom>
                <a:ln w="28575">
                  <a:solidFill>
                    <a:schemeClr val="accent4">
                      <a:lumMod val="60000"/>
                      <a:lumOff val="40000"/>
                    </a:schemeClr>
                  </a:solidFill>
                  <a:tailEnd type="triangle"/>
                </a:ln>
              </p:spPr>
              <p:style>
                <a:lnRef idx="1">
                  <a:schemeClr val="accent2"/>
                </a:lnRef>
                <a:fillRef idx="0">
                  <a:schemeClr val="accent2"/>
                </a:fillRef>
                <a:effectRef idx="0">
                  <a:schemeClr val="accent2"/>
                </a:effectRef>
                <a:fontRef idx="minor">
                  <a:schemeClr val="tx1"/>
                </a:fontRef>
              </p:style>
            </p:cxnSp>
            <p:cxnSp>
              <p:nvCxnSpPr>
                <p:cNvPr id="78" name="Straight Arrow Connector 77">
                  <a:extLst>
                    <a:ext uri="{FF2B5EF4-FFF2-40B4-BE49-F238E27FC236}">
                      <a16:creationId xmlns:a16="http://schemas.microsoft.com/office/drawing/2014/main" id="{E2F1EC16-8BE1-3031-3459-89FF71183188}"/>
                    </a:ext>
                  </a:extLst>
                </p:cNvPr>
                <p:cNvCxnSpPr/>
                <p:nvPr/>
              </p:nvCxnSpPr>
              <p:spPr>
                <a:xfrm>
                  <a:off x="7525062" y="2199012"/>
                  <a:ext cx="0" cy="678174"/>
                </a:xfrm>
                <a:prstGeom prst="straightConnector1">
                  <a:avLst/>
                </a:prstGeom>
                <a:ln w="28575">
                  <a:tailEnd type="triangle"/>
                </a:ln>
              </p:spPr>
              <p:style>
                <a:lnRef idx="2">
                  <a:schemeClr val="dk1"/>
                </a:lnRef>
                <a:fillRef idx="0">
                  <a:schemeClr val="dk1"/>
                </a:fillRef>
                <a:effectRef idx="1">
                  <a:schemeClr val="dk1"/>
                </a:effectRef>
                <a:fontRef idx="minor">
                  <a:schemeClr val="tx1"/>
                </a:fontRef>
              </p:style>
            </p:cxnSp>
            <p:cxnSp>
              <p:nvCxnSpPr>
                <p:cNvPr id="79" name="Straight Arrow Connector 78">
                  <a:extLst>
                    <a:ext uri="{FF2B5EF4-FFF2-40B4-BE49-F238E27FC236}">
                      <a16:creationId xmlns:a16="http://schemas.microsoft.com/office/drawing/2014/main" id="{1497424D-B7BD-C406-C16E-C9ED4FB68BDE}"/>
                    </a:ext>
                  </a:extLst>
                </p:cNvPr>
                <p:cNvCxnSpPr/>
                <p:nvPr/>
              </p:nvCxnSpPr>
              <p:spPr>
                <a:xfrm>
                  <a:off x="8172137" y="2191108"/>
                  <a:ext cx="0" cy="678174"/>
                </a:xfrm>
                <a:prstGeom prst="straightConnector1">
                  <a:avLst/>
                </a:prstGeom>
                <a:ln w="28575">
                  <a:solidFill>
                    <a:srgbClr val="FF0000"/>
                  </a:solidFill>
                  <a:tailEnd type="triangle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sp>
              <p:nvSpPr>
                <p:cNvPr id="80" name="TextBox 79">
                  <a:extLst>
                    <a:ext uri="{FF2B5EF4-FFF2-40B4-BE49-F238E27FC236}">
                      <a16:creationId xmlns:a16="http://schemas.microsoft.com/office/drawing/2014/main" id="{C957E014-B5DC-B3D2-3D60-3F82CAEFB4CB}"/>
                    </a:ext>
                  </a:extLst>
                </p:cNvPr>
                <p:cNvSpPr txBox="1"/>
                <p:nvPr/>
              </p:nvSpPr>
              <p:spPr>
                <a:xfrm>
                  <a:off x="10499613" y="1849434"/>
                  <a:ext cx="1130438" cy="1200329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r>
                    <a:rPr lang="en-US" dirty="0"/>
                    <a:t>Login</a:t>
                  </a:r>
                </a:p>
                <a:p>
                  <a:r>
                    <a:rPr lang="en-US" dirty="0"/>
                    <a:t>Click on X</a:t>
                  </a:r>
                </a:p>
                <a:p>
                  <a:r>
                    <a:rPr lang="en-US" dirty="0"/>
                    <a:t>Click  on Y</a:t>
                  </a:r>
                </a:p>
                <a:p>
                  <a:r>
                    <a:rPr lang="en-US" dirty="0"/>
                    <a:t>Copy Z</a:t>
                  </a:r>
                </a:p>
              </p:txBody>
            </p:sp>
            <p:cxnSp>
              <p:nvCxnSpPr>
                <p:cNvPr id="81" name="Straight Arrow Connector 80">
                  <a:extLst>
                    <a:ext uri="{FF2B5EF4-FFF2-40B4-BE49-F238E27FC236}">
                      <a16:creationId xmlns:a16="http://schemas.microsoft.com/office/drawing/2014/main" id="{2D0C6248-F330-AF13-08F2-FFF5CF58F815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>
                  <a:off x="9982200" y="2098183"/>
                  <a:ext cx="482184" cy="0"/>
                </a:xfrm>
                <a:prstGeom prst="straightConnector1">
                  <a:avLst/>
                </a:prstGeom>
                <a:ln w="28575">
                  <a:tailEnd type="triangle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82" name="Straight Arrow Connector 81">
                  <a:extLst>
                    <a:ext uri="{FF2B5EF4-FFF2-40B4-BE49-F238E27FC236}">
                      <a16:creationId xmlns:a16="http://schemas.microsoft.com/office/drawing/2014/main" id="{548E81A1-08F1-5C61-3518-89C673810B93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>
                  <a:off x="10006559" y="2329956"/>
                  <a:ext cx="433466" cy="7904"/>
                </a:xfrm>
                <a:prstGeom prst="straightConnector1">
                  <a:avLst/>
                </a:prstGeom>
                <a:ln w="28575">
                  <a:solidFill>
                    <a:schemeClr val="accent4">
                      <a:lumMod val="60000"/>
                      <a:lumOff val="40000"/>
                    </a:schemeClr>
                  </a:solidFill>
                  <a:tailEnd type="triangle"/>
                </a:ln>
              </p:spPr>
              <p:style>
                <a:lnRef idx="1">
                  <a:schemeClr val="accent2"/>
                </a:lnRef>
                <a:fillRef idx="0">
                  <a:schemeClr val="accent2"/>
                </a:fillRef>
                <a:effectRef idx="0">
                  <a:schemeClr val="accent2"/>
                </a:effectRef>
                <a:fontRef idx="minor">
                  <a:schemeClr val="tx1"/>
                </a:fontRef>
              </p:style>
            </p:cxnSp>
            <p:cxnSp>
              <p:nvCxnSpPr>
                <p:cNvPr id="83" name="Straight Arrow Connector 82">
                  <a:extLst>
                    <a:ext uri="{FF2B5EF4-FFF2-40B4-BE49-F238E27FC236}">
                      <a16:creationId xmlns:a16="http://schemas.microsoft.com/office/drawing/2014/main" id="{04E27F2C-F949-F58B-D767-F05226DA25B9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>
                  <a:off x="10006559" y="2555251"/>
                  <a:ext cx="433466" cy="0"/>
                </a:xfrm>
                <a:prstGeom prst="straightConnector1">
                  <a:avLst/>
                </a:prstGeom>
                <a:ln w="28575">
                  <a:tailEnd type="triangle"/>
                </a:ln>
              </p:spPr>
              <p:style>
                <a:lnRef idx="2">
                  <a:schemeClr val="dk1"/>
                </a:lnRef>
                <a:fillRef idx="0">
                  <a:schemeClr val="dk1"/>
                </a:fillRef>
                <a:effectRef idx="1">
                  <a:schemeClr val="dk1"/>
                </a:effectRef>
                <a:fontRef idx="minor">
                  <a:schemeClr val="tx1"/>
                </a:fontRef>
              </p:style>
            </p:cxnSp>
            <p:cxnSp>
              <p:nvCxnSpPr>
                <p:cNvPr id="84" name="Straight Arrow Connector 83">
                  <a:extLst>
                    <a:ext uri="{FF2B5EF4-FFF2-40B4-BE49-F238E27FC236}">
                      <a16:creationId xmlns:a16="http://schemas.microsoft.com/office/drawing/2014/main" id="{D12252A1-D69B-A808-CDDA-B6CF27E8773D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>
                  <a:off x="10019675" y="2883001"/>
                  <a:ext cx="438462" cy="0"/>
                </a:xfrm>
                <a:prstGeom prst="straightConnector1">
                  <a:avLst/>
                </a:prstGeom>
                <a:ln w="28575">
                  <a:solidFill>
                    <a:srgbClr val="FF0000"/>
                  </a:solidFill>
                  <a:tailEnd type="triangle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</p:grpSp>
      </p:grpSp>
    </p:spTree>
    <p:extLst>
      <p:ext uri="{BB962C8B-B14F-4D97-AF65-F5344CB8AC3E}">
        <p14:creationId xmlns:p14="http://schemas.microsoft.com/office/powerpoint/2010/main" val="157276064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C2988AB-C45A-9EEF-135E-7A4FC22AEFB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48640" y="411481"/>
            <a:ext cx="9284473" cy="914400"/>
          </a:xfrm>
        </p:spPr>
        <p:txBody>
          <a:bodyPr/>
          <a:lstStyle/>
          <a:p>
            <a:r>
              <a:rPr lang="en-US" dirty="0"/>
              <a:t>Abstract view of Session TIMESERIES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77DB3C2-0E2E-96E3-23FC-492F493AFDD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78BA06F7-7B03-794D-B1BE-3F12299AE8FB}" type="slidenum">
              <a:rPr lang="en-US" smtClean="0"/>
              <a:pPr/>
              <a:t>9</a:t>
            </a:fld>
            <a:endParaRPr lang="en-US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324E1E2F-D4D2-4144-66C5-967542728DAD}"/>
              </a:ext>
            </a:extLst>
          </p:cNvPr>
          <p:cNvSpPr txBox="1"/>
          <p:nvPr/>
        </p:nvSpPr>
        <p:spPr>
          <a:xfrm>
            <a:off x="384313" y="1836592"/>
            <a:ext cx="10857061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2400" dirty="0"/>
              <a:t>Abstract view: Each session has “attributes” and “measurements” over time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9C13BAFA-025F-73DE-3B27-74A05123C9F3}"/>
              </a:ext>
            </a:extLst>
          </p:cNvPr>
          <p:cNvSpPr/>
          <p:nvPr/>
        </p:nvSpPr>
        <p:spPr>
          <a:xfrm>
            <a:off x="1124260" y="2931111"/>
            <a:ext cx="4197247" cy="3064955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dirty="0"/>
              <a:t>Metadata</a:t>
            </a:r>
          </a:p>
          <a:p>
            <a:pPr lvl="1"/>
            <a:endParaRPr lang="en-US" dirty="0"/>
          </a:p>
          <a:p>
            <a:pPr lvl="1"/>
            <a:r>
              <a:rPr lang="en-US" dirty="0"/>
              <a:t>Communications: Each packet has source, destination, ports</a:t>
            </a:r>
          </a:p>
          <a:p>
            <a:pPr lvl="1"/>
            <a:r>
              <a:rPr lang="en-US" dirty="0"/>
              <a:t>Security: Each user has some demographic/geo attributes</a:t>
            </a:r>
            <a:endParaRPr lang="en-US" sz="3200" dirty="0"/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1A6EDDAE-816C-BD8F-3C9B-B491F5F27928}"/>
              </a:ext>
            </a:extLst>
          </p:cNvPr>
          <p:cNvSpPr/>
          <p:nvPr/>
        </p:nvSpPr>
        <p:spPr>
          <a:xfrm>
            <a:off x="5441431" y="2931110"/>
            <a:ext cx="5111644" cy="3064955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dirty="0"/>
              <a:t>Measurements/Events</a:t>
            </a:r>
          </a:p>
          <a:p>
            <a:pPr algn="ctr"/>
            <a:endParaRPr lang="en-US" dirty="0"/>
          </a:p>
          <a:p>
            <a:pPr lvl="1"/>
            <a:r>
              <a:rPr lang="en-US" dirty="0"/>
              <a:t>Communications: Each flow has sequence of packet sizes</a:t>
            </a:r>
          </a:p>
          <a:p>
            <a:pPr lvl="1"/>
            <a:r>
              <a:rPr lang="en-US" dirty="0"/>
              <a:t>Security: User has made a sequence of actions</a:t>
            </a:r>
            <a:endParaRPr lang="en-US" sz="3200" dirty="0"/>
          </a:p>
        </p:txBody>
      </p:sp>
    </p:spTree>
    <p:extLst>
      <p:ext uri="{BB962C8B-B14F-4D97-AF65-F5344CB8AC3E}">
        <p14:creationId xmlns:p14="http://schemas.microsoft.com/office/powerpoint/2010/main" val="21835716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3CDBA5B5-6643-6D47-A600-FBFAE01F41F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Challenges</a:t>
            </a:r>
            <a:r>
              <a:rPr kumimoji="1" lang="zh-CN" altLang="en-US" dirty="0"/>
              <a:t> </a:t>
            </a:r>
            <a:r>
              <a:rPr kumimoji="1" lang="en-US" altLang="zh-CN" dirty="0"/>
              <a:t>&amp;</a:t>
            </a:r>
            <a:r>
              <a:rPr kumimoji="1" lang="zh-CN" altLang="en-US" dirty="0"/>
              <a:t> </a:t>
            </a:r>
            <a:r>
              <a:rPr kumimoji="1" lang="en-US" altLang="zh-CN" dirty="0"/>
              <a:t>Solutions</a:t>
            </a:r>
            <a:endParaRPr kumimoji="1" lang="zh-CN" altLang="en-US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A2FFD574-9C8B-B440-811E-1BA8328B4A9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78BA06F7-7B03-794D-B1BE-3F12299AE8FB}" type="slidenum">
              <a:rPr lang="en-US" smtClean="0"/>
              <a:pPr/>
              <a:t>10</a:t>
            </a:fld>
            <a:endParaRPr kumimoji="1" lang="zh-CN" altLang="en-US"/>
          </a:p>
        </p:txBody>
      </p:sp>
      <p:graphicFrame>
        <p:nvGraphicFramePr>
          <p:cNvPr id="14" name="表格 14">
            <a:extLst>
              <a:ext uri="{FF2B5EF4-FFF2-40B4-BE49-F238E27FC236}">
                <a16:creationId xmlns:a16="http://schemas.microsoft.com/office/drawing/2014/main" id="{6032D8FD-B2BB-7141-884C-57AFF670AC5A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636671915"/>
              </p:ext>
            </p:extLst>
          </p:nvPr>
        </p:nvGraphicFramePr>
        <p:xfrm>
          <a:off x="1381127" y="2083265"/>
          <a:ext cx="9805988" cy="319214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875603">
                  <a:extLst>
                    <a:ext uri="{9D8B030D-6E8A-4147-A177-3AD203B41FA5}">
                      <a16:colId xmlns:a16="http://schemas.microsoft.com/office/drawing/2014/main" val="47280496"/>
                    </a:ext>
                  </a:extLst>
                </a:gridCol>
                <a:gridCol w="4930385">
                  <a:extLst>
                    <a:ext uri="{9D8B030D-6E8A-4147-A177-3AD203B41FA5}">
                      <a16:colId xmlns:a16="http://schemas.microsoft.com/office/drawing/2014/main" val="70620044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r>
                        <a:rPr lang="en-US" altLang="zh-CN" sz="2800" b="1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Challenges</a:t>
                      </a:r>
                      <a:endParaRPr lang="zh-CN" altLang="en-US" sz="2800" b="1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rgbClr val="FF0000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r>
                        <a:rPr lang="en-US" altLang="zh-CN" sz="2800" b="1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Solutions</a:t>
                      </a:r>
                      <a:endParaRPr lang="zh-CN" altLang="en-US" sz="2800" b="1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rgbClr val="FF0000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93388006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r>
                        <a:rPr lang="en-US" altLang="zh-CN" sz="240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Long-term</a:t>
                      </a:r>
                      <a:r>
                        <a:rPr lang="zh-CN" altLang="en-US" sz="240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 </a:t>
                      </a:r>
                      <a:r>
                        <a:rPr lang="en-US" altLang="zh-CN" sz="240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effects</a:t>
                      </a:r>
                      <a:endParaRPr lang="zh-CN" altLang="en-US" sz="2400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anchor="ctr">
                    <a:lnL w="57150" cap="flat" cmpd="sng" algn="ctr">
                      <a:solidFill>
                        <a:srgbClr val="FF0000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rgbClr val="FF0000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r>
                        <a:rPr lang="en-US" altLang="zh-CN" sz="240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Batched</a:t>
                      </a:r>
                      <a:r>
                        <a:rPr lang="zh-CN" altLang="en-US" sz="240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 </a:t>
                      </a:r>
                      <a:r>
                        <a:rPr lang="en-US" altLang="zh-CN" sz="240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generation</a:t>
                      </a:r>
                      <a:endParaRPr lang="zh-CN" altLang="en-US" sz="2400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rgbClr val="FF0000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rgbClr val="FF0000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54823221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r>
                        <a:rPr lang="en-US" altLang="zh-CN" sz="240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Metadata</a:t>
                      </a:r>
                      <a:r>
                        <a:rPr lang="zh-CN" altLang="en-US" sz="240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 </a:t>
                      </a:r>
                      <a:r>
                        <a:rPr lang="en-US" altLang="zh-CN" sz="240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distributions/correlations</a:t>
                      </a:r>
                      <a:endParaRPr lang="zh-CN" altLang="en-US" sz="2400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anchor="ctr">
                    <a:lnL w="57150" cap="flat" cmpd="sng" algn="ctr">
                      <a:solidFill>
                        <a:srgbClr val="FF0000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rgbClr val="FF0000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en-US" altLang="zh-CN" sz="240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Decoupled</a:t>
                      </a:r>
                      <a:r>
                        <a:rPr lang="zh-CN" altLang="en-US" sz="240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 </a:t>
                      </a:r>
                      <a:r>
                        <a:rPr lang="en-US" altLang="zh-CN" sz="240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generation</a:t>
                      </a:r>
                      <a:r>
                        <a:rPr lang="zh-CN" altLang="en-US" sz="240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 </a:t>
                      </a:r>
                      <a:r>
                        <a:rPr lang="en-US" altLang="zh-CN" sz="240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+</a:t>
                      </a:r>
                      <a:r>
                        <a:rPr lang="zh-CN" altLang="en-US" sz="240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 </a:t>
                      </a:r>
                      <a:endParaRPr lang="en-US" altLang="zh-CN" sz="2400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en-US" altLang="zh-CN" sz="240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auxiliary</a:t>
                      </a:r>
                      <a:r>
                        <a:rPr lang="zh-CN" altLang="en-US" sz="240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 </a:t>
                      </a:r>
                      <a:r>
                        <a:rPr lang="en-US" altLang="zh-CN" sz="240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discriminator</a:t>
                      </a:r>
                      <a:endParaRPr lang="zh-CN" altLang="en-US" sz="2400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rgbClr val="FF0000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rgbClr val="FF0000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3866388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r>
                        <a:rPr lang="en-US" altLang="zh-CN" sz="240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Mode</a:t>
                      </a:r>
                      <a:r>
                        <a:rPr lang="zh-CN" altLang="en-US" sz="240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 </a:t>
                      </a:r>
                      <a:r>
                        <a:rPr lang="en-US" altLang="zh-CN" sz="240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collapse</a:t>
                      </a:r>
                      <a:endParaRPr lang="zh-CN" altLang="en-US" sz="2400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rgbClr val="FF0000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r>
                        <a:rPr lang="en-US" altLang="zh-CN" sz="240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Auto-normalization</a:t>
                      </a:r>
                      <a:endParaRPr lang="zh-CN" altLang="en-US" sz="2400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rgbClr val="FF0000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26077315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r>
                        <a:rPr lang="en-US" altLang="zh-CN" sz="240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Variable</a:t>
                      </a:r>
                      <a:r>
                        <a:rPr lang="zh-CN" altLang="en-US" sz="240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 </a:t>
                      </a:r>
                      <a:r>
                        <a:rPr lang="en-US" altLang="zh-CN" sz="240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lengths</a:t>
                      </a:r>
                      <a:endParaRPr lang="zh-CN" altLang="en-US" sz="2400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r>
                        <a:rPr lang="en-US" altLang="zh-CN" sz="240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Generation</a:t>
                      </a:r>
                      <a:r>
                        <a:rPr lang="zh-CN" altLang="en-US" sz="240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 </a:t>
                      </a:r>
                      <a:r>
                        <a:rPr lang="en-US" altLang="zh-CN" sz="240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flag</a:t>
                      </a:r>
                      <a:endParaRPr lang="zh-CN" altLang="en-US" sz="2400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789257762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201760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A85F56C3-8787-C944-879D-A40F827F1E4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Challenge:</a:t>
            </a:r>
            <a:r>
              <a:rPr kumimoji="1" lang="zh-CN" altLang="en-US" dirty="0"/>
              <a:t> </a:t>
            </a:r>
            <a:r>
              <a:rPr kumimoji="1" lang="en-US" altLang="zh-CN" dirty="0"/>
              <a:t>TEMPORAL</a:t>
            </a:r>
            <a:r>
              <a:rPr kumimoji="1" lang="zh-CN" altLang="en-US" dirty="0"/>
              <a:t> </a:t>
            </a:r>
            <a:r>
              <a:rPr kumimoji="1" lang="en-US" altLang="zh-CN" dirty="0"/>
              <a:t>Effects</a:t>
            </a:r>
            <a:endParaRPr kumimoji="1" lang="zh-CN" altLang="en-US" dirty="0"/>
          </a:p>
        </p:txBody>
      </p:sp>
      <p:sp>
        <p:nvSpPr>
          <p:cNvPr id="3" name="文本框 2">
            <a:extLst>
              <a:ext uri="{FF2B5EF4-FFF2-40B4-BE49-F238E27FC236}">
                <a16:creationId xmlns:a16="http://schemas.microsoft.com/office/drawing/2014/main" id="{1BFA4101-A5B2-4A46-8DE3-B72B000AFCAD}"/>
              </a:ext>
            </a:extLst>
          </p:cNvPr>
          <p:cNvSpPr txBox="1"/>
          <p:nvPr/>
        </p:nvSpPr>
        <p:spPr>
          <a:xfrm>
            <a:off x="3810220" y="1478477"/>
            <a:ext cx="5094515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en-US" altLang="zh-CN" sz="2400" dirty="0"/>
              <a:t>Autocorrelation</a:t>
            </a:r>
            <a:r>
              <a:rPr kumimoji="1" lang="zh-CN" altLang="en-US" sz="2400" dirty="0"/>
              <a:t> </a:t>
            </a:r>
            <a:r>
              <a:rPr kumimoji="1" lang="en-US" altLang="zh-CN" sz="2400" dirty="0"/>
              <a:t>of</a:t>
            </a:r>
            <a:r>
              <a:rPr kumimoji="1" lang="zh-CN" altLang="en-US" sz="2400" dirty="0"/>
              <a:t> </a:t>
            </a:r>
            <a:r>
              <a:rPr kumimoji="1" lang="en-US" altLang="zh-CN" sz="2400" dirty="0"/>
              <a:t>daily</a:t>
            </a:r>
            <a:r>
              <a:rPr kumimoji="1" lang="zh-CN" altLang="en-US" sz="2400" dirty="0"/>
              <a:t> </a:t>
            </a:r>
            <a:r>
              <a:rPr kumimoji="1" lang="en-US" altLang="zh-CN" sz="2400" dirty="0"/>
              <a:t>page</a:t>
            </a:r>
            <a:r>
              <a:rPr kumimoji="1" lang="zh-CN" altLang="en-US" sz="2400" dirty="0"/>
              <a:t> </a:t>
            </a:r>
            <a:r>
              <a:rPr kumimoji="1" lang="en-US" altLang="zh-CN" sz="2400" dirty="0"/>
              <a:t>views</a:t>
            </a:r>
            <a:r>
              <a:rPr kumimoji="1" lang="zh-CN" altLang="en-US" sz="2400" dirty="0"/>
              <a:t> </a:t>
            </a:r>
            <a:r>
              <a:rPr kumimoji="1" lang="en-US" altLang="zh-CN" sz="2400" dirty="0"/>
              <a:t>for</a:t>
            </a:r>
            <a:r>
              <a:rPr kumimoji="1" lang="zh-CN" altLang="en-US" sz="2400" dirty="0"/>
              <a:t> </a:t>
            </a:r>
            <a:r>
              <a:rPr kumimoji="1" lang="en-US" altLang="zh-CN" sz="2400" dirty="0"/>
              <a:t>Wikipedia</a:t>
            </a:r>
            <a:r>
              <a:rPr kumimoji="1" lang="zh-CN" altLang="en-US" sz="2400" dirty="0"/>
              <a:t> </a:t>
            </a:r>
            <a:r>
              <a:rPr kumimoji="1" lang="en-US" altLang="zh-CN" sz="2400" dirty="0"/>
              <a:t>Web</a:t>
            </a:r>
            <a:r>
              <a:rPr kumimoji="1" lang="zh-CN" altLang="en-US" sz="2400" dirty="0"/>
              <a:t> </a:t>
            </a:r>
            <a:r>
              <a:rPr kumimoji="1" lang="en-US" altLang="zh-CN" sz="2400" dirty="0"/>
              <a:t>Traffic</a:t>
            </a:r>
            <a:r>
              <a:rPr kumimoji="1" lang="zh-CN" altLang="en-US" sz="2400" dirty="0"/>
              <a:t> </a:t>
            </a:r>
            <a:r>
              <a:rPr kumimoji="1" lang="en-US" altLang="zh-CN" sz="2400" dirty="0"/>
              <a:t>dataset</a:t>
            </a:r>
            <a:endParaRPr kumimoji="1" lang="zh-CN" altLang="en-US" sz="2400" dirty="0"/>
          </a:p>
        </p:txBody>
      </p:sp>
      <p:pic>
        <p:nvPicPr>
          <p:cNvPr id="6" name="图片 5">
            <a:extLst>
              <a:ext uri="{FF2B5EF4-FFF2-40B4-BE49-F238E27FC236}">
                <a16:creationId xmlns:a16="http://schemas.microsoft.com/office/drawing/2014/main" id="{1035B480-DD77-7145-A3DA-DF3AB874A40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952971" y="2267334"/>
            <a:ext cx="5951764" cy="4314031"/>
          </a:xfrm>
          <a:prstGeom prst="rect">
            <a:avLst/>
          </a:prstGeom>
        </p:spPr>
      </p:pic>
      <p:grpSp>
        <p:nvGrpSpPr>
          <p:cNvPr id="17" name="组合 16">
            <a:extLst>
              <a:ext uri="{FF2B5EF4-FFF2-40B4-BE49-F238E27FC236}">
                <a16:creationId xmlns:a16="http://schemas.microsoft.com/office/drawing/2014/main" id="{4D877784-70B3-4440-8909-9ADC1BB8F162}"/>
              </a:ext>
            </a:extLst>
          </p:cNvPr>
          <p:cNvGrpSpPr/>
          <p:nvPr/>
        </p:nvGrpSpPr>
        <p:grpSpPr>
          <a:xfrm>
            <a:off x="7152968" y="3101991"/>
            <a:ext cx="3893578" cy="1037398"/>
            <a:chOff x="7152968" y="3101991"/>
            <a:chExt cx="3893578" cy="1037398"/>
          </a:xfrm>
        </p:grpSpPr>
        <p:sp>
          <p:nvSpPr>
            <p:cNvPr id="7" name="文本框 6">
              <a:extLst>
                <a:ext uri="{FF2B5EF4-FFF2-40B4-BE49-F238E27FC236}">
                  <a16:creationId xmlns:a16="http://schemas.microsoft.com/office/drawing/2014/main" id="{0C7F05C4-8773-4046-BE74-DFCEC509F98A}"/>
                </a:ext>
              </a:extLst>
            </p:cNvPr>
            <p:cNvSpPr txBox="1"/>
            <p:nvPr/>
          </p:nvSpPr>
          <p:spPr>
            <a:xfrm>
              <a:off x="9033367" y="3101991"/>
              <a:ext cx="2013179" cy="83099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en-US" altLang="zh-CN" sz="2400" b="1" dirty="0">
                  <a:solidFill>
                    <a:schemeClr val="accent2">
                      <a:lumMod val="75000"/>
                    </a:schemeClr>
                  </a:solidFill>
                </a:rPr>
                <a:t>Annual</a:t>
              </a:r>
              <a:r>
                <a:rPr kumimoji="1" lang="zh-CN" altLang="en-US" sz="2400" b="1" dirty="0">
                  <a:solidFill>
                    <a:schemeClr val="accent2">
                      <a:lumMod val="75000"/>
                    </a:schemeClr>
                  </a:solidFill>
                </a:rPr>
                <a:t> </a:t>
              </a:r>
              <a:r>
                <a:rPr kumimoji="1" lang="en-US" altLang="zh-CN" sz="2400" b="1" dirty="0">
                  <a:solidFill>
                    <a:schemeClr val="accent2">
                      <a:lumMod val="75000"/>
                    </a:schemeClr>
                  </a:solidFill>
                </a:rPr>
                <a:t>peak</a:t>
              </a:r>
              <a:r>
                <a:rPr kumimoji="1" lang="zh-CN" altLang="en-US" sz="2400" b="1" dirty="0">
                  <a:solidFill>
                    <a:schemeClr val="accent2">
                      <a:lumMod val="75000"/>
                    </a:schemeClr>
                  </a:solidFill>
                </a:rPr>
                <a:t> </a:t>
              </a:r>
              <a:endParaRPr kumimoji="1" lang="en-US" altLang="zh-CN" sz="2400" b="1" dirty="0">
                <a:solidFill>
                  <a:schemeClr val="accent2">
                    <a:lumMod val="75000"/>
                  </a:schemeClr>
                </a:solidFill>
              </a:endParaRPr>
            </a:p>
            <a:p>
              <a:pPr algn="ctr"/>
              <a:r>
                <a:rPr kumimoji="1" lang="en-US" altLang="zh-CN" sz="2400" b="1" dirty="0">
                  <a:solidFill>
                    <a:schemeClr val="accent2">
                      <a:lumMod val="75000"/>
                    </a:schemeClr>
                  </a:solidFill>
                </a:rPr>
                <a:t>@</a:t>
              </a:r>
              <a:r>
                <a:rPr kumimoji="1" lang="zh-CN" altLang="en-US" sz="2400" b="1" dirty="0">
                  <a:solidFill>
                    <a:schemeClr val="accent2">
                      <a:lumMod val="75000"/>
                    </a:schemeClr>
                  </a:solidFill>
                </a:rPr>
                <a:t> </a:t>
              </a:r>
              <a:r>
                <a:rPr kumimoji="1" lang="en-US" altLang="zh-CN" sz="2400" b="1" dirty="0">
                  <a:solidFill>
                    <a:schemeClr val="accent2">
                      <a:lumMod val="75000"/>
                    </a:schemeClr>
                  </a:solidFill>
                </a:rPr>
                <a:t>~365</a:t>
              </a:r>
              <a:r>
                <a:rPr kumimoji="1" lang="zh-CN" altLang="en-US" sz="2400" b="1" dirty="0">
                  <a:solidFill>
                    <a:schemeClr val="accent2">
                      <a:lumMod val="75000"/>
                    </a:schemeClr>
                  </a:solidFill>
                </a:rPr>
                <a:t> </a:t>
              </a:r>
              <a:r>
                <a:rPr kumimoji="1" lang="en-US" altLang="zh-CN" sz="2400" b="1" dirty="0">
                  <a:solidFill>
                    <a:schemeClr val="accent2">
                      <a:lumMod val="75000"/>
                    </a:schemeClr>
                  </a:solidFill>
                </a:rPr>
                <a:t>days</a:t>
              </a:r>
              <a:endParaRPr kumimoji="1" lang="zh-CN" altLang="en-US" sz="2400" b="1" dirty="0">
                <a:solidFill>
                  <a:schemeClr val="accent2">
                    <a:lumMod val="75000"/>
                  </a:schemeClr>
                </a:solidFill>
              </a:endParaRPr>
            </a:p>
          </p:txBody>
        </p:sp>
        <p:cxnSp>
          <p:nvCxnSpPr>
            <p:cNvPr id="9" name="直线箭头连接符 8">
              <a:extLst>
                <a:ext uri="{FF2B5EF4-FFF2-40B4-BE49-F238E27FC236}">
                  <a16:creationId xmlns:a16="http://schemas.microsoft.com/office/drawing/2014/main" id="{5A19B267-EA4F-0E4A-AEA2-AA54E4F89230}"/>
                </a:ext>
              </a:extLst>
            </p:cNvPr>
            <p:cNvCxnSpPr>
              <a:cxnSpLocks/>
              <a:endCxn id="7" idx="1"/>
            </p:cNvCxnSpPr>
            <p:nvPr/>
          </p:nvCxnSpPr>
          <p:spPr>
            <a:xfrm flipV="1">
              <a:off x="7152968" y="3517490"/>
              <a:ext cx="1880399" cy="621899"/>
            </a:xfrm>
            <a:prstGeom prst="straightConnector1">
              <a:avLst/>
            </a:prstGeom>
            <a:ln w="38100">
              <a:solidFill>
                <a:schemeClr val="accent2">
                  <a:lumMod val="75000"/>
                </a:schemeClr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6" name="组合 15">
            <a:extLst>
              <a:ext uri="{FF2B5EF4-FFF2-40B4-BE49-F238E27FC236}">
                <a16:creationId xmlns:a16="http://schemas.microsoft.com/office/drawing/2014/main" id="{BD748657-5AD8-4544-8387-29B7A8F72892}"/>
              </a:ext>
            </a:extLst>
          </p:cNvPr>
          <p:cNvGrpSpPr/>
          <p:nvPr/>
        </p:nvGrpSpPr>
        <p:grpSpPr>
          <a:xfrm>
            <a:off x="682101" y="2392219"/>
            <a:ext cx="3653929" cy="1540772"/>
            <a:chOff x="682101" y="2392219"/>
            <a:chExt cx="3653929" cy="1540772"/>
          </a:xfrm>
        </p:grpSpPr>
        <p:sp>
          <p:nvSpPr>
            <p:cNvPr id="59" name="文本框 58">
              <a:extLst>
                <a:ext uri="{FF2B5EF4-FFF2-40B4-BE49-F238E27FC236}">
                  <a16:creationId xmlns:a16="http://schemas.microsoft.com/office/drawing/2014/main" id="{4EDE35F7-4DB7-3745-ABD0-C267D9AE2EA0}"/>
                </a:ext>
              </a:extLst>
            </p:cNvPr>
            <p:cNvSpPr txBox="1"/>
            <p:nvPr/>
          </p:nvSpPr>
          <p:spPr>
            <a:xfrm>
              <a:off x="682101" y="2392219"/>
              <a:ext cx="2288371" cy="83099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en-US" altLang="zh-CN" sz="2400" b="1" dirty="0">
                  <a:solidFill>
                    <a:schemeClr val="accent2">
                      <a:lumMod val="75000"/>
                    </a:schemeClr>
                  </a:solidFill>
                </a:rPr>
                <a:t>Weekly</a:t>
              </a:r>
              <a:r>
                <a:rPr kumimoji="1" lang="zh-CN" altLang="en-US" sz="2400" b="1" dirty="0">
                  <a:solidFill>
                    <a:schemeClr val="accent2">
                      <a:lumMod val="75000"/>
                    </a:schemeClr>
                  </a:solidFill>
                </a:rPr>
                <a:t> </a:t>
              </a:r>
              <a:r>
                <a:rPr kumimoji="1" lang="en-US" altLang="zh-CN" sz="2400" b="1" dirty="0">
                  <a:solidFill>
                    <a:schemeClr val="accent2">
                      <a:lumMod val="75000"/>
                    </a:schemeClr>
                  </a:solidFill>
                </a:rPr>
                <a:t>peak</a:t>
              </a:r>
              <a:r>
                <a:rPr kumimoji="1" lang="zh-CN" altLang="en-US" sz="2400" b="1" dirty="0">
                  <a:solidFill>
                    <a:schemeClr val="accent2">
                      <a:lumMod val="75000"/>
                    </a:schemeClr>
                  </a:solidFill>
                </a:rPr>
                <a:t> </a:t>
              </a:r>
              <a:endParaRPr kumimoji="1" lang="en-US" altLang="zh-CN" sz="2400" b="1" dirty="0">
                <a:solidFill>
                  <a:schemeClr val="accent2">
                    <a:lumMod val="75000"/>
                  </a:schemeClr>
                </a:solidFill>
              </a:endParaRPr>
            </a:p>
            <a:p>
              <a:pPr algn="ctr"/>
              <a:r>
                <a:rPr kumimoji="1" lang="en-US" altLang="zh-CN" sz="2400" b="1" dirty="0">
                  <a:solidFill>
                    <a:schemeClr val="accent2">
                      <a:lumMod val="75000"/>
                    </a:schemeClr>
                  </a:solidFill>
                </a:rPr>
                <a:t>every</a:t>
              </a:r>
              <a:r>
                <a:rPr kumimoji="1" lang="zh-CN" altLang="en-US" sz="2400" b="1" dirty="0">
                  <a:solidFill>
                    <a:schemeClr val="accent2">
                      <a:lumMod val="75000"/>
                    </a:schemeClr>
                  </a:solidFill>
                </a:rPr>
                <a:t> </a:t>
              </a:r>
              <a:r>
                <a:rPr kumimoji="1" lang="en-US" altLang="zh-CN" sz="2400" b="1" dirty="0">
                  <a:solidFill>
                    <a:schemeClr val="accent2">
                      <a:lumMod val="75000"/>
                    </a:schemeClr>
                  </a:solidFill>
                </a:rPr>
                <a:t>~7</a:t>
              </a:r>
              <a:r>
                <a:rPr kumimoji="1" lang="zh-CN" altLang="en-US" sz="2400" b="1" dirty="0">
                  <a:solidFill>
                    <a:schemeClr val="accent2">
                      <a:lumMod val="75000"/>
                    </a:schemeClr>
                  </a:solidFill>
                </a:rPr>
                <a:t> </a:t>
              </a:r>
              <a:r>
                <a:rPr kumimoji="1" lang="en-US" altLang="zh-CN" sz="2400" b="1" dirty="0">
                  <a:solidFill>
                    <a:schemeClr val="accent2">
                      <a:lumMod val="75000"/>
                    </a:schemeClr>
                  </a:solidFill>
                </a:rPr>
                <a:t>days</a:t>
              </a:r>
              <a:endParaRPr kumimoji="1" lang="zh-CN" altLang="en-US" sz="2400" b="1" dirty="0">
                <a:solidFill>
                  <a:schemeClr val="accent2">
                    <a:lumMod val="75000"/>
                  </a:schemeClr>
                </a:solidFill>
              </a:endParaRPr>
            </a:p>
          </p:txBody>
        </p:sp>
        <p:cxnSp>
          <p:nvCxnSpPr>
            <p:cNvPr id="63" name="直线箭头连接符 62">
              <a:extLst>
                <a:ext uri="{FF2B5EF4-FFF2-40B4-BE49-F238E27FC236}">
                  <a16:creationId xmlns:a16="http://schemas.microsoft.com/office/drawing/2014/main" id="{DA0C156E-FB19-9242-B67F-234BAD67E89D}"/>
                </a:ext>
              </a:extLst>
            </p:cNvPr>
            <p:cNvCxnSpPr>
              <a:cxnSpLocks/>
              <a:endCxn id="59" idx="3"/>
            </p:cNvCxnSpPr>
            <p:nvPr/>
          </p:nvCxnSpPr>
          <p:spPr>
            <a:xfrm flipH="1" flipV="1">
              <a:off x="2970472" y="2807718"/>
              <a:ext cx="1365558" cy="1125273"/>
            </a:xfrm>
            <a:prstGeom prst="straightConnector1">
              <a:avLst/>
            </a:prstGeom>
            <a:ln w="38100">
              <a:solidFill>
                <a:schemeClr val="accent2">
                  <a:lumMod val="75000"/>
                </a:schemeClr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9" name="组合 18">
            <a:extLst>
              <a:ext uri="{FF2B5EF4-FFF2-40B4-BE49-F238E27FC236}">
                <a16:creationId xmlns:a16="http://schemas.microsoft.com/office/drawing/2014/main" id="{3AAD808D-9643-8B4C-B02E-6682DC6FD52A}"/>
              </a:ext>
            </a:extLst>
          </p:cNvPr>
          <p:cNvGrpSpPr/>
          <p:nvPr/>
        </p:nvGrpSpPr>
        <p:grpSpPr>
          <a:xfrm>
            <a:off x="66766" y="5499462"/>
            <a:ext cx="5079999" cy="993413"/>
            <a:chOff x="66766" y="5499462"/>
            <a:chExt cx="5079999" cy="993413"/>
          </a:xfrm>
        </p:grpSpPr>
        <p:sp>
          <p:nvSpPr>
            <p:cNvPr id="4" name="文本框 3">
              <a:extLst>
                <a:ext uri="{FF2B5EF4-FFF2-40B4-BE49-F238E27FC236}">
                  <a16:creationId xmlns:a16="http://schemas.microsoft.com/office/drawing/2014/main" id="{0A60C580-4A24-EC4C-8979-ECEA43F65B34}"/>
                </a:ext>
              </a:extLst>
            </p:cNvPr>
            <p:cNvSpPr txBox="1"/>
            <p:nvPr/>
          </p:nvSpPr>
          <p:spPr>
            <a:xfrm>
              <a:off x="66766" y="5784989"/>
              <a:ext cx="4010297" cy="70788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en-US" altLang="zh-CN" sz="2000" b="1" dirty="0">
                  <a:solidFill>
                    <a:srgbClr val="FF0000"/>
                  </a:solidFill>
                </a:rPr>
                <a:t>Even</a:t>
              </a:r>
              <a:r>
                <a:rPr kumimoji="1" lang="zh-CN" altLang="en-US" sz="2000" b="1" dirty="0">
                  <a:solidFill>
                    <a:srgbClr val="FF0000"/>
                  </a:solidFill>
                </a:rPr>
                <a:t> </a:t>
              </a:r>
              <a:r>
                <a:rPr kumimoji="1" lang="en-US" altLang="zh-CN" sz="2000" b="1" dirty="0">
                  <a:solidFill>
                    <a:srgbClr val="FF0000"/>
                  </a:solidFill>
                </a:rPr>
                <a:t>GANs</a:t>
              </a:r>
              <a:r>
                <a:rPr kumimoji="1" lang="zh-CN" altLang="en-US" sz="2000" b="1" dirty="0">
                  <a:solidFill>
                    <a:srgbClr val="FF0000"/>
                  </a:solidFill>
                </a:rPr>
                <a:t> </a:t>
              </a:r>
              <a:r>
                <a:rPr kumimoji="1" lang="en-US" altLang="zh-CN" sz="2000" b="1" dirty="0">
                  <a:solidFill>
                    <a:srgbClr val="FF0000"/>
                  </a:solidFill>
                </a:rPr>
                <a:t>with</a:t>
              </a:r>
              <a:r>
                <a:rPr kumimoji="1" lang="zh-CN" altLang="en-US" sz="2000" b="1" dirty="0">
                  <a:solidFill>
                    <a:srgbClr val="FF0000"/>
                  </a:solidFill>
                </a:rPr>
                <a:t> </a:t>
              </a:r>
              <a:r>
                <a:rPr kumimoji="1" lang="en-US" altLang="zh-CN" sz="2000" b="1" dirty="0">
                  <a:solidFill>
                    <a:srgbClr val="FF0000"/>
                  </a:solidFill>
                </a:rPr>
                <a:t>RNN</a:t>
              </a:r>
              <a:r>
                <a:rPr kumimoji="1" lang="zh-CN" altLang="en-US" sz="2000" b="1" dirty="0">
                  <a:solidFill>
                    <a:srgbClr val="FF0000"/>
                  </a:solidFill>
                </a:rPr>
                <a:t> </a:t>
              </a:r>
              <a:r>
                <a:rPr kumimoji="1" lang="en-US" altLang="zh-CN" sz="2000" b="1" dirty="0">
                  <a:solidFill>
                    <a:srgbClr val="FF0000"/>
                  </a:solidFill>
                </a:rPr>
                <a:t>generator</a:t>
              </a:r>
            </a:p>
            <a:p>
              <a:pPr algn="ctr"/>
              <a:r>
                <a:rPr kumimoji="1" lang="en-US" altLang="zh-CN" sz="2000" b="1" dirty="0">
                  <a:solidFill>
                    <a:srgbClr val="FF0000"/>
                  </a:solidFill>
                </a:rPr>
                <a:t>do</a:t>
              </a:r>
              <a:r>
                <a:rPr kumimoji="1" lang="zh-CN" altLang="en-US" sz="2000" b="1" dirty="0">
                  <a:solidFill>
                    <a:srgbClr val="FF0000"/>
                  </a:solidFill>
                </a:rPr>
                <a:t> </a:t>
              </a:r>
              <a:r>
                <a:rPr kumimoji="1" lang="en-US" altLang="zh-CN" sz="2000" b="1" dirty="0">
                  <a:solidFill>
                    <a:srgbClr val="FF0000"/>
                  </a:solidFill>
                </a:rPr>
                <a:t>not</a:t>
              </a:r>
              <a:r>
                <a:rPr kumimoji="1" lang="zh-CN" altLang="en-US" sz="2000" b="1" dirty="0">
                  <a:solidFill>
                    <a:srgbClr val="FF0000"/>
                  </a:solidFill>
                </a:rPr>
                <a:t> </a:t>
              </a:r>
              <a:r>
                <a:rPr kumimoji="1" lang="en-US" altLang="zh-CN" sz="2000" b="1" dirty="0">
                  <a:solidFill>
                    <a:srgbClr val="FF0000"/>
                  </a:solidFill>
                </a:rPr>
                <a:t>work</a:t>
              </a:r>
              <a:endParaRPr kumimoji="1" lang="zh-CN" altLang="en-US" sz="2000" b="1" dirty="0">
                <a:solidFill>
                  <a:srgbClr val="FF0000"/>
                </a:solidFill>
              </a:endParaRPr>
            </a:p>
          </p:txBody>
        </p:sp>
        <p:sp>
          <p:nvSpPr>
            <p:cNvPr id="8" name="椭圆 7">
              <a:extLst>
                <a:ext uri="{FF2B5EF4-FFF2-40B4-BE49-F238E27FC236}">
                  <a16:creationId xmlns:a16="http://schemas.microsoft.com/office/drawing/2014/main" id="{AB5E7852-0510-F740-955D-BCADAC228F63}"/>
                </a:ext>
              </a:extLst>
            </p:cNvPr>
            <p:cNvSpPr/>
            <p:nvPr/>
          </p:nvSpPr>
          <p:spPr>
            <a:xfrm>
              <a:off x="4127863" y="5499462"/>
              <a:ext cx="1018902" cy="206051"/>
            </a:xfrm>
            <a:prstGeom prst="ellipse">
              <a:avLst/>
            </a:prstGeom>
            <a:noFill/>
            <a:ln w="19050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cxnSp>
          <p:nvCxnSpPr>
            <p:cNvPr id="11" name="直线箭头连接符 10">
              <a:extLst>
                <a:ext uri="{FF2B5EF4-FFF2-40B4-BE49-F238E27FC236}">
                  <a16:creationId xmlns:a16="http://schemas.microsoft.com/office/drawing/2014/main" id="{DF27E9C1-07CB-544D-824D-BE670CD3C1CF}"/>
                </a:ext>
              </a:extLst>
            </p:cNvPr>
            <p:cNvCxnSpPr>
              <a:cxnSpLocks/>
              <a:stCxn id="8" idx="2"/>
              <a:endCxn id="4" idx="0"/>
            </p:cNvCxnSpPr>
            <p:nvPr/>
          </p:nvCxnSpPr>
          <p:spPr>
            <a:xfrm flipH="1">
              <a:off x="2071915" y="5602488"/>
              <a:ext cx="2055948" cy="182501"/>
            </a:xfrm>
            <a:prstGeom prst="straightConnector1">
              <a:avLst/>
            </a:prstGeom>
            <a:ln w="19050">
              <a:solidFill>
                <a:srgbClr val="FF000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0" name="灯片编号占位符 19">
            <a:extLst>
              <a:ext uri="{FF2B5EF4-FFF2-40B4-BE49-F238E27FC236}">
                <a16:creationId xmlns:a16="http://schemas.microsoft.com/office/drawing/2014/main" id="{4575D690-85AB-D543-8499-9D7621EDACF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78BA06F7-7B03-794D-B1BE-3F12299AE8FB}" type="slidenum">
              <a:rPr lang="en-US" smtClean="0"/>
              <a:pPr/>
              <a:t>11</a:t>
            </a:fld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83261465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27CE59C-3329-90BD-DE94-FA51619A40F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78BA06F7-7B03-794D-B1BE-3F12299AE8FB}" type="slidenum">
              <a:rPr lang="en-US" smtClean="0"/>
              <a:pPr/>
              <a:t>12</a:t>
            </a:fld>
            <a:endParaRPr lang="en-US"/>
          </a:p>
        </p:txBody>
      </p:sp>
      <p:grpSp>
        <p:nvGrpSpPr>
          <p:cNvPr id="5" name="组合 51">
            <a:extLst>
              <a:ext uri="{FF2B5EF4-FFF2-40B4-BE49-F238E27FC236}">
                <a16:creationId xmlns:a16="http://schemas.microsoft.com/office/drawing/2014/main" id="{F30101CC-DF6F-C1CA-4544-91A78C14A4FA}"/>
              </a:ext>
            </a:extLst>
          </p:cNvPr>
          <p:cNvGrpSpPr/>
          <p:nvPr/>
        </p:nvGrpSpPr>
        <p:grpSpPr>
          <a:xfrm>
            <a:off x="4766135" y="1587506"/>
            <a:ext cx="7080070" cy="4881149"/>
            <a:chOff x="2522054" y="2577445"/>
            <a:chExt cx="10321615" cy="7373264"/>
          </a:xfrm>
        </p:grpSpPr>
        <p:cxnSp>
          <p:nvCxnSpPr>
            <p:cNvPr id="6" name="直线箭头连接符 63">
              <a:extLst>
                <a:ext uri="{FF2B5EF4-FFF2-40B4-BE49-F238E27FC236}">
                  <a16:creationId xmlns:a16="http://schemas.microsoft.com/office/drawing/2014/main" id="{D1FFAFD0-286A-F3BC-6A74-385B015E46AD}"/>
                </a:ext>
              </a:extLst>
            </p:cNvPr>
            <p:cNvCxnSpPr>
              <a:cxnSpLocks/>
              <a:stCxn id="10" idx="2"/>
            </p:cNvCxnSpPr>
            <p:nvPr/>
          </p:nvCxnSpPr>
          <p:spPr>
            <a:xfrm>
              <a:off x="12170458" y="2993383"/>
              <a:ext cx="0" cy="981727"/>
            </a:xfrm>
            <a:prstGeom prst="straightConnector1">
              <a:avLst/>
            </a:prstGeom>
            <a:ln w="38100">
              <a:solidFill>
                <a:schemeClr val="bg1">
                  <a:lumMod val="50000"/>
                </a:schemeClr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7" name="矩形 5">
              <a:extLst>
                <a:ext uri="{FF2B5EF4-FFF2-40B4-BE49-F238E27FC236}">
                  <a16:creationId xmlns:a16="http://schemas.microsoft.com/office/drawing/2014/main" id="{A82A702D-B37D-0D44-DDEE-D6FAA39F287C}"/>
                </a:ext>
              </a:extLst>
            </p:cNvPr>
            <p:cNvSpPr/>
            <p:nvPr/>
          </p:nvSpPr>
          <p:spPr>
            <a:xfrm>
              <a:off x="11379146" y="3975849"/>
              <a:ext cx="992160" cy="1358674"/>
            </a:xfrm>
            <a:prstGeom prst="rect">
              <a:avLst/>
            </a:prstGeom>
            <a:solidFill>
              <a:schemeClr val="accent6">
                <a:lumMod val="40000"/>
                <a:lumOff val="60000"/>
              </a:schemeClr>
            </a:solidFill>
            <a:ln w="38100">
              <a:solidFill>
                <a:schemeClr val="accent6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kumimoji="1" lang="en-US" altLang="zh-CN" sz="1400" b="1" dirty="0">
                  <a:solidFill>
                    <a:sysClr val="windowText" lastClr="000000"/>
                  </a:solidFill>
                </a:rPr>
                <a:t>RNN</a:t>
              </a:r>
              <a:endParaRPr kumimoji="1" lang="zh-CN" altLang="en-US" sz="1400" b="1" dirty="0">
                <a:solidFill>
                  <a:sysClr val="windowText" lastClr="000000"/>
                </a:solidFill>
              </a:endParaRPr>
            </a:p>
          </p:txBody>
        </p:sp>
        <p:cxnSp>
          <p:nvCxnSpPr>
            <p:cNvPr id="8" name="直线箭头连接符 48">
              <a:extLst>
                <a:ext uri="{FF2B5EF4-FFF2-40B4-BE49-F238E27FC236}">
                  <a16:creationId xmlns:a16="http://schemas.microsoft.com/office/drawing/2014/main" id="{E7730817-2F37-87C1-EECF-C8D3A4B39053}"/>
                </a:ext>
              </a:extLst>
            </p:cNvPr>
            <p:cNvCxnSpPr>
              <a:cxnSpLocks/>
            </p:cNvCxnSpPr>
            <p:nvPr/>
          </p:nvCxnSpPr>
          <p:spPr>
            <a:xfrm>
              <a:off x="11871032" y="3216258"/>
              <a:ext cx="0" cy="738000"/>
            </a:xfrm>
            <a:prstGeom prst="straightConnector1">
              <a:avLst/>
            </a:prstGeom>
            <a:ln w="38100"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" name="直线箭头连接符 52">
              <a:extLst>
                <a:ext uri="{FF2B5EF4-FFF2-40B4-BE49-F238E27FC236}">
                  <a16:creationId xmlns:a16="http://schemas.microsoft.com/office/drawing/2014/main" id="{1852CF5F-F7C3-039E-E882-59A589C6699B}"/>
                </a:ext>
              </a:extLst>
            </p:cNvPr>
            <p:cNvCxnSpPr>
              <a:cxnSpLocks/>
            </p:cNvCxnSpPr>
            <p:nvPr/>
          </p:nvCxnSpPr>
          <p:spPr>
            <a:xfrm>
              <a:off x="11574279" y="3521629"/>
              <a:ext cx="0" cy="432000"/>
            </a:xfrm>
            <a:prstGeom prst="straightConnector1">
              <a:avLst/>
            </a:prstGeom>
            <a:ln w="38100">
              <a:solidFill>
                <a:schemeClr val="accent2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0" name="文本框 62">
              <a:extLst>
                <a:ext uri="{FF2B5EF4-FFF2-40B4-BE49-F238E27FC236}">
                  <a16:creationId xmlns:a16="http://schemas.microsoft.com/office/drawing/2014/main" id="{DDE54E32-2C65-FF06-FD56-ACED779B16D5}"/>
                </a:ext>
              </a:extLst>
            </p:cNvPr>
            <p:cNvSpPr txBox="1"/>
            <p:nvPr/>
          </p:nvSpPr>
          <p:spPr>
            <a:xfrm>
              <a:off x="11516696" y="2577445"/>
              <a:ext cx="1307523" cy="415938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en-US" altLang="zh-CN" sz="1400" b="1" dirty="0">
                  <a:solidFill>
                    <a:schemeClr val="bg1">
                      <a:lumMod val="50000"/>
                    </a:schemeClr>
                  </a:solidFill>
                </a:rPr>
                <a:t>Noise</a:t>
              </a:r>
              <a:endParaRPr kumimoji="1" lang="zh-CN" altLang="en-US" sz="1400" b="1" dirty="0">
                <a:solidFill>
                  <a:schemeClr val="bg1">
                    <a:lumMod val="50000"/>
                  </a:schemeClr>
                </a:solidFill>
              </a:endParaRPr>
            </a:p>
          </p:txBody>
        </p:sp>
        <p:cxnSp>
          <p:nvCxnSpPr>
            <p:cNvPr id="11" name="直线箭头连接符 67">
              <a:extLst>
                <a:ext uri="{FF2B5EF4-FFF2-40B4-BE49-F238E27FC236}">
                  <a16:creationId xmlns:a16="http://schemas.microsoft.com/office/drawing/2014/main" id="{FE3C5BC1-ADCD-C8B8-ED79-169F2CB36473}"/>
                </a:ext>
              </a:extLst>
            </p:cNvPr>
            <p:cNvCxnSpPr>
              <a:cxnSpLocks/>
              <a:stCxn id="7" idx="2"/>
            </p:cNvCxnSpPr>
            <p:nvPr/>
          </p:nvCxnSpPr>
          <p:spPr>
            <a:xfrm>
              <a:off x="11875226" y="5334524"/>
              <a:ext cx="0" cy="563529"/>
            </a:xfrm>
            <a:prstGeom prst="straightConnector1">
              <a:avLst/>
            </a:prstGeom>
            <a:ln w="38100">
              <a:solidFill>
                <a:schemeClr val="accent6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2" name="矩形 3">
              <a:extLst>
                <a:ext uri="{FF2B5EF4-FFF2-40B4-BE49-F238E27FC236}">
                  <a16:creationId xmlns:a16="http://schemas.microsoft.com/office/drawing/2014/main" id="{20B66D6F-4AD7-C613-D219-888467BCD55E}"/>
                </a:ext>
              </a:extLst>
            </p:cNvPr>
            <p:cNvSpPr/>
            <p:nvPr/>
          </p:nvSpPr>
          <p:spPr>
            <a:xfrm>
              <a:off x="2522055" y="3793074"/>
              <a:ext cx="2701614" cy="1482189"/>
            </a:xfrm>
            <a:prstGeom prst="rect">
              <a:avLst/>
            </a:prstGeom>
            <a:solidFill>
              <a:schemeClr val="accent1">
                <a:lumMod val="40000"/>
                <a:lumOff val="60000"/>
              </a:schemeClr>
            </a:solidFill>
            <a:ln w="38100">
              <a:solidFill>
                <a:schemeClr val="accent5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kumimoji="1" lang="en-US" altLang="zh-CN" sz="1400" b="1" dirty="0">
                  <a:solidFill>
                    <a:sysClr val="windowText" lastClr="000000"/>
                  </a:solidFill>
                </a:rPr>
                <a:t>Metadata</a:t>
              </a:r>
              <a:r>
                <a:rPr kumimoji="1" lang="zh-CN" altLang="en-US" sz="1400" b="1" dirty="0">
                  <a:solidFill>
                    <a:sysClr val="windowText" lastClr="000000"/>
                  </a:solidFill>
                </a:rPr>
                <a:t> </a:t>
              </a:r>
              <a:r>
                <a:rPr kumimoji="1" lang="en-US" altLang="zh-CN" sz="1400" b="1" dirty="0">
                  <a:solidFill>
                    <a:sysClr val="windowText" lastClr="000000"/>
                  </a:solidFill>
                </a:rPr>
                <a:t>Generator</a:t>
              </a:r>
            </a:p>
            <a:p>
              <a:pPr algn="ctr"/>
              <a:r>
                <a:rPr kumimoji="1" lang="en-US" altLang="zh-CN" sz="1400" b="1" dirty="0">
                  <a:solidFill>
                    <a:sysClr val="windowText" lastClr="000000"/>
                  </a:solidFill>
                </a:rPr>
                <a:t>(MLP)</a:t>
              </a:r>
              <a:endParaRPr kumimoji="1" lang="zh-CN" altLang="en-US" sz="1400" b="1" dirty="0">
                <a:solidFill>
                  <a:sysClr val="windowText" lastClr="000000"/>
                </a:solidFill>
              </a:endParaRPr>
            </a:p>
          </p:txBody>
        </p:sp>
        <p:sp>
          <p:nvSpPr>
            <p:cNvPr id="13" name="矩形 11">
              <a:extLst>
                <a:ext uri="{FF2B5EF4-FFF2-40B4-BE49-F238E27FC236}">
                  <a16:creationId xmlns:a16="http://schemas.microsoft.com/office/drawing/2014/main" id="{B2428B79-DB94-F0B8-0448-B1C3EF543556}"/>
                </a:ext>
              </a:extLst>
            </p:cNvPr>
            <p:cNvSpPr/>
            <p:nvPr/>
          </p:nvSpPr>
          <p:spPr>
            <a:xfrm>
              <a:off x="2522055" y="5778086"/>
              <a:ext cx="2701614" cy="647700"/>
            </a:xfrm>
            <a:prstGeom prst="rect">
              <a:avLst/>
            </a:prstGeom>
            <a:solidFill>
              <a:schemeClr val="accent1">
                <a:lumMod val="40000"/>
                <a:lumOff val="60000"/>
              </a:schemeClr>
            </a:solidFill>
            <a:ln w="38100">
              <a:solidFill>
                <a:schemeClr val="accent5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kumimoji="1" lang="en-US" altLang="zh-CN" sz="1400" b="1" dirty="0">
                  <a:solidFill>
                    <a:sysClr val="windowText" lastClr="000000"/>
                  </a:solidFill>
                </a:rPr>
                <a:t>(A</a:t>
              </a:r>
              <a:r>
                <a:rPr kumimoji="1" lang="en-US" altLang="zh-CN" sz="1400" b="1" baseline="-25000" dirty="0">
                  <a:solidFill>
                    <a:sysClr val="windowText" lastClr="000000"/>
                  </a:solidFill>
                </a:rPr>
                <a:t>1</a:t>
              </a:r>
              <a:r>
                <a:rPr kumimoji="1" lang="en-US" altLang="zh-CN" sz="1400" b="1" dirty="0">
                  <a:solidFill>
                    <a:sysClr val="windowText" lastClr="000000"/>
                  </a:solidFill>
                </a:rPr>
                <a:t>,</a:t>
              </a:r>
              <a:r>
                <a:rPr kumimoji="1" lang="zh-CN" altLang="en-US" sz="1400" b="1" dirty="0">
                  <a:solidFill>
                    <a:sysClr val="windowText" lastClr="000000"/>
                  </a:solidFill>
                </a:rPr>
                <a:t> </a:t>
              </a:r>
              <a:r>
                <a:rPr kumimoji="1" lang="en-US" altLang="zh-CN" sz="1400" b="1" dirty="0">
                  <a:solidFill>
                    <a:sysClr val="windowText" lastClr="000000"/>
                  </a:solidFill>
                </a:rPr>
                <a:t>…,</a:t>
              </a:r>
              <a:r>
                <a:rPr kumimoji="1" lang="zh-CN" altLang="en-US" sz="1400" b="1" dirty="0">
                  <a:solidFill>
                    <a:sysClr val="windowText" lastClr="000000"/>
                  </a:solidFill>
                </a:rPr>
                <a:t> </a:t>
              </a:r>
              <a:r>
                <a:rPr kumimoji="1" lang="en-US" altLang="zh-CN" sz="1400" b="1" dirty="0">
                  <a:solidFill>
                    <a:sysClr val="windowText" lastClr="000000"/>
                  </a:solidFill>
                </a:rPr>
                <a:t>A</a:t>
              </a:r>
              <a:r>
                <a:rPr kumimoji="1" lang="en-US" altLang="zh-CN" sz="1400" b="1" baseline="-25000" dirty="0">
                  <a:solidFill>
                    <a:sysClr val="windowText" lastClr="000000"/>
                  </a:solidFill>
                </a:rPr>
                <a:t>m</a:t>
              </a:r>
              <a:r>
                <a:rPr kumimoji="1" lang="en-US" altLang="zh-CN" sz="1400" b="1" dirty="0">
                  <a:solidFill>
                    <a:sysClr val="windowText" lastClr="000000"/>
                  </a:solidFill>
                </a:rPr>
                <a:t>)</a:t>
              </a:r>
              <a:endParaRPr kumimoji="1" lang="zh-CN" altLang="en-US" sz="1400" b="1" dirty="0">
                <a:solidFill>
                  <a:sysClr val="windowText" lastClr="000000"/>
                </a:solidFill>
              </a:endParaRPr>
            </a:p>
          </p:txBody>
        </p:sp>
        <p:cxnSp>
          <p:nvCxnSpPr>
            <p:cNvPr id="14" name="直线箭头连接符 107">
              <a:extLst>
                <a:ext uri="{FF2B5EF4-FFF2-40B4-BE49-F238E27FC236}">
                  <a16:creationId xmlns:a16="http://schemas.microsoft.com/office/drawing/2014/main" id="{8213275D-3B46-17FB-0935-88A75D0E6F76}"/>
                </a:ext>
              </a:extLst>
            </p:cNvPr>
            <p:cNvCxnSpPr>
              <a:cxnSpLocks/>
              <a:stCxn id="15" idx="2"/>
              <a:endCxn id="12" idx="0"/>
            </p:cNvCxnSpPr>
            <p:nvPr/>
          </p:nvCxnSpPr>
          <p:spPr>
            <a:xfrm flipH="1">
              <a:off x="3872863" y="2993383"/>
              <a:ext cx="3959" cy="799691"/>
            </a:xfrm>
            <a:prstGeom prst="straightConnector1">
              <a:avLst/>
            </a:prstGeom>
            <a:ln w="38100">
              <a:solidFill>
                <a:schemeClr val="bg1">
                  <a:lumMod val="50000"/>
                </a:schemeClr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5" name="文本框 108">
              <a:extLst>
                <a:ext uri="{FF2B5EF4-FFF2-40B4-BE49-F238E27FC236}">
                  <a16:creationId xmlns:a16="http://schemas.microsoft.com/office/drawing/2014/main" id="{041EE4FD-736F-602E-A619-7EEB446BE89F}"/>
                </a:ext>
              </a:extLst>
            </p:cNvPr>
            <p:cNvSpPr txBox="1"/>
            <p:nvPr/>
          </p:nvSpPr>
          <p:spPr>
            <a:xfrm>
              <a:off x="3189919" y="2577445"/>
              <a:ext cx="1373806" cy="415938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en-US" altLang="zh-CN" sz="1400" b="1" dirty="0">
                  <a:solidFill>
                    <a:schemeClr val="bg1">
                      <a:lumMod val="50000"/>
                    </a:schemeClr>
                  </a:solidFill>
                </a:rPr>
                <a:t>Noise</a:t>
              </a:r>
              <a:endParaRPr kumimoji="1" lang="zh-CN" altLang="en-US" sz="1400" b="1" dirty="0">
                <a:solidFill>
                  <a:schemeClr val="bg1">
                    <a:lumMod val="50000"/>
                  </a:schemeClr>
                </a:solidFill>
              </a:endParaRPr>
            </a:p>
          </p:txBody>
        </p:sp>
        <p:sp>
          <p:nvSpPr>
            <p:cNvPr id="16" name="矩形 4">
              <a:extLst>
                <a:ext uri="{FF2B5EF4-FFF2-40B4-BE49-F238E27FC236}">
                  <a16:creationId xmlns:a16="http://schemas.microsoft.com/office/drawing/2014/main" id="{3251066D-DAED-9D01-65AE-E8211AC3186D}"/>
                </a:ext>
              </a:extLst>
            </p:cNvPr>
            <p:cNvSpPr/>
            <p:nvPr/>
          </p:nvSpPr>
          <p:spPr>
            <a:xfrm>
              <a:off x="5798789" y="3787240"/>
              <a:ext cx="1996630" cy="1435677"/>
            </a:xfrm>
            <a:prstGeom prst="rect">
              <a:avLst/>
            </a:prstGeom>
            <a:solidFill>
              <a:schemeClr val="accent2">
                <a:lumMod val="40000"/>
                <a:lumOff val="60000"/>
              </a:schemeClr>
            </a:solidFill>
            <a:ln w="38100">
              <a:solidFill>
                <a:schemeClr val="accent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kumimoji="1" lang="en-US" altLang="zh-CN" sz="1400" b="1" dirty="0">
                  <a:solidFill>
                    <a:sysClr val="windowText" lastClr="000000"/>
                  </a:solidFill>
                </a:rPr>
                <a:t>Min/Max</a:t>
              </a:r>
              <a:r>
                <a:rPr kumimoji="1" lang="zh-CN" altLang="en-US" sz="1400" b="1" dirty="0">
                  <a:solidFill>
                    <a:sysClr val="windowText" lastClr="000000"/>
                  </a:solidFill>
                </a:rPr>
                <a:t> </a:t>
              </a:r>
              <a:r>
                <a:rPr kumimoji="1" lang="en-US" altLang="zh-CN" sz="1400" b="1" dirty="0">
                  <a:solidFill>
                    <a:sysClr val="windowText" lastClr="000000"/>
                  </a:solidFill>
                </a:rPr>
                <a:t>Generator</a:t>
              </a:r>
            </a:p>
            <a:p>
              <a:pPr algn="ctr"/>
              <a:r>
                <a:rPr kumimoji="1" lang="en-US" altLang="zh-CN" sz="1400" b="1" dirty="0">
                  <a:solidFill>
                    <a:sysClr val="windowText" lastClr="000000"/>
                  </a:solidFill>
                </a:rPr>
                <a:t>(MLP)</a:t>
              </a:r>
              <a:endParaRPr kumimoji="1" lang="zh-CN" altLang="en-US" sz="1400" b="1" dirty="0">
                <a:solidFill>
                  <a:sysClr val="windowText" lastClr="000000"/>
                </a:solidFill>
              </a:endParaRPr>
            </a:p>
          </p:txBody>
        </p:sp>
        <p:sp>
          <p:nvSpPr>
            <p:cNvPr id="17" name="矩形 12">
              <a:extLst>
                <a:ext uri="{FF2B5EF4-FFF2-40B4-BE49-F238E27FC236}">
                  <a16:creationId xmlns:a16="http://schemas.microsoft.com/office/drawing/2014/main" id="{0F861BA0-A2CB-18EB-F61B-9D06EF942D75}"/>
                </a:ext>
              </a:extLst>
            </p:cNvPr>
            <p:cNvSpPr/>
            <p:nvPr/>
          </p:nvSpPr>
          <p:spPr>
            <a:xfrm>
              <a:off x="5798789" y="5778086"/>
              <a:ext cx="1996630" cy="647700"/>
            </a:xfrm>
            <a:prstGeom prst="rect">
              <a:avLst/>
            </a:prstGeom>
            <a:solidFill>
              <a:schemeClr val="accent2">
                <a:lumMod val="40000"/>
                <a:lumOff val="60000"/>
              </a:schemeClr>
            </a:solidFill>
            <a:ln w="38100">
              <a:solidFill>
                <a:schemeClr val="accent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kumimoji="1" lang="en-US" altLang="zh-CN" sz="1400" b="1" dirty="0">
                  <a:solidFill>
                    <a:sysClr val="windowText" lastClr="000000"/>
                  </a:solidFill>
                </a:rPr>
                <a:t>(</a:t>
              </a:r>
              <a:r>
                <a:rPr kumimoji="1" lang="en-US" altLang="zh-CN" sz="1400" b="1" dirty="0" err="1">
                  <a:solidFill>
                    <a:sysClr val="windowText" lastClr="000000"/>
                  </a:solidFill>
                </a:rPr>
                <a:t>min±max</a:t>
              </a:r>
              <a:r>
                <a:rPr kumimoji="1" lang="en-US" altLang="zh-CN" sz="1400" b="1" dirty="0">
                  <a:solidFill>
                    <a:sysClr val="windowText" lastClr="000000"/>
                  </a:solidFill>
                </a:rPr>
                <a:t>)/2</a:t>
              </a:r>
              <a:endParaRPr kumimoji="1" lang="zh-CN" altLang="en-US" sz="1400" b="1" dirty="0">
                <a:solidFill>
                  <a:sysClr val="windowText" lastClr="000000"/>
                </a:solidFill>
              </a:endParaRPr>
            </a:p>
          </p:txBody>
        </p:sp>
        <p:cxnSp>
          <p:nvCxnSpPr>
            <p:cNvPr id="18" name="直线箭头连接符 125">
              <a:extLst>
                <a:ext uri="{FF2B5EF4-FFF2-40B4-BE49-F238E27FC236}">
                  <a16:creationId xmlns:a16="http://schemas.microsoft.com/office/drawing/2014/main" id="{F5A0431C-C7D1-CF43-B421-3A13E0F22F18}"/>
                </a:ext>
              </a:extLst>
            </p:cNvPr>
            <p:cNvCxnSpPr>
              <a:cxnSpLocks/>
              <a:stCxn id="16" idx="2"/>
              <a:endCxn id="17" idx="0"/>
            </p:cNvCxnSpPr>
            <p:nvPr/>
          </p:nvCxnSpPr>
          <p:spPr>
            <a:xfrm>
              <a:off x="6797104" y="5222916"/>
              <a:ext cx="0" cy="555170"/>
            </a:xfrm>
            <a:prstGeom prst="straightConnector1">
              <a:avLst/>
            </a:prstGeom>
            <a:ln w="38100">
              <a:solidFill>
                <a:schemeClr val="accent2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" name="直线箭头连接符 121">
              <a:extLst>
                <a:ext uri="{FF2B5EF4-FFF2-40B4-BE49-F238E27FC236}">
                  <a16:creationId xmlns:a16="http://schemas.microsoft.com/office/drawing/2014/main" id="{7FD35023-0918-4E4D-CF9F-1AA3517FC58F}"/>
                </a:ext>
              </a:extLst>
            </p:cNvPr>
            <p:cNvCxnSpPr>
              <a:cxnSpLocks/>
              <a:stCxn id="12" idx="2"/>
              <a:endCxn id="13" idx="0"/>
            </p:cNvCxnSpPr>
            <p:nvPr/>
          </p:nvCxnSpPr>
          <p:spPr>
            <a:xfrm>
              <a:off x="3872862" y="5275262"/>
              <a:ext cx="0" cy="502824"/>
            </a:xfrm>
            <a:prstGeom prst="straightConnector1">
              <a:avLst/>
            </a:prstGeom>
            <a:ln w="38100"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0" name="矩形 144">
              <a:extLst>
                <a:ext uri="{FF2B5EF4-FFF2-40B4-BE49-F238E27FC236}">
                  <a16:creationId xmlns:a16="http://schemas.microsoft.com/office/drawing/2014/main" id="{804E6581-4835-461D-5E6C-41FE78F037CE}"/>
                </a:ext>
              </a:extLst>
            </p:cNvPr>
            <p:cNvSpPr/>
            <p:nvPr/>
          </p:nvSpPr>
          <p:spPr>
            <a:xfrm>
              <a:off x="4903587" y="7373943"/>
              <a:ext cx="2664412" cy="949008"/>
            </a:xfrm>
            <a:prstGeom prst="rect">
              <a:avLst/>
            </a:prstGeom>
            <a:solidFill>
              <a:schemeClr val="accent4">
                <a:lumMod val="40000"/>
                <a:lumOff val="60000"/>
              </a:schemeClr>
            </a:solidFill>
            <a:ln w="38100">
              <a:solidFill>
                <a:schemeClr val="accent4">
                  <a:lumMod val="75000"/>
                </a:schemeClr>
              </a:solidFill>
            </a:ln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kumimoji="1" lang="en-US" altLang="zh-CN" sz="1400" b="1" dirty="0">
                  <a:solidFill>
                    <a:schemeClr val="tx1"/>
                  </a:solidFill>
                </a:rPr>
                <a:t>﻿Auxiliary</a:t>
              </a:r>
            </a:p>
            <a:p>
              <a:pPr algn="ctr"/>
              <a:r>
                <a:rPr kumimoji="1" lang="en-US" altLang="zh-CN" sz="1400" b="1" dirty="0">
                  <a:solidFill>
                    <a:schemeClr val="tx1"/>
                  </a:solidFill>
                </a:rPr>
                <a:t>Discriminator</a:t>
              </a:r>
              <a:endParaRPr kumimoji="1" lang="zh-CN" altLang="en-US" sz="1400" b="1" dirty="0">
                <a:solidFill>
                  <a:schemeClr val="tx1"/>
                </a:solidFill>
              </a:endParaRPr>
            </a:p>
          </p:txBody>
        </p:sp>
        <p:sp>
          <p:nvSpPr>
            <p:cNvPr id="21" name="右大括号 145">
              <a:extLst>
                <a:ext uri="{FF2B5EF4-FFF2-40B4-BE49-F238E27FC236}">
                  <a16:creationId xmlns:a16="http://schemas.microsoft.com/office/drawing/2014/main" id="{14192506-FD22-7AA6-C958-7E98F8EA1A8C}"/>
                </a:ext>
              </a:extLst>
            </p:cNvPr>
            <p:cNvSpPr/>
            <p:nvPr/>
          </p:nvSpPr>
          <p:spPr>
            <a:xfrm rot="5400000">
              <a:off x="4877554" y="4441511"/>
              <a:ext cx="560635" cy="5271634"/>
            </a:xfrm>
            <a:prstGeom prst="rightBrace">
              <a:avLst>
                <a:gd name="adj1" fmla="val 26326"/>
                <a:gd name="adj2" fmla="val 30890"/>
              </a:avLst>
            </a:prstGeom>
            <a:ln w="38100">
              <a:solidFill>
                <a:schemeClr val="accent4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kumimoji="1" lang="zh-CN" altLang="en-US" sz="1200"/>
            </a:p>
          </p:txBody>
        </p:sp>
        <p:cxnSp>
          <p:nvCxnSpPr>
            <p:cNvPr id="22" name="直线连接符 148">
              <a:extLst>
                <a:ext uri="{FF2B5EF4-FFF2-40B4-BE49-F238E27FC236}">
                  <a16:creationId xmlns:a16="http://schemas.microsoft.com/office/drawing/2014/main" id="{A733C5A8-0C46-D3FB-D862-9D2C4C4DECF3}"/>
                </a:ext>
              </a:extLst>
            </p:cNvPr>
            <p:cNvCxnSpPr/>
            <p:nvPr/>
          </p:nvCxnSpPr>
          <p:spPr>
            <a:xfrm flipV="1">
              <a:off x="2522055" y="6474463"/>
              <a:ext cx="0" cy="361046"/>
            </a:xfrm>
            <a:prstGeom prst="line">
              <a:avLst/>
            </a:prstGeom>
            <a:ln w="38100">
              <a:solidFill>
                <a:schemeClr val="accent4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" name="直线连接符 149">
              <a:extLst>
                <a:ext uri="{FF2B5EF4-FFF2-40B4-BE49-F238E27FC236}">
                  <a16:creationId xmlns:a16="http://schemas.microsoft.com/office/drawing/2014/main" id="{9E0D32C0-1AD5-274F-D500-9AF7BB6707A3}"/>
                </a:ext>
              </a:extLst>
            </p:cNvPr>
            <p:cNvCxnSpPr/>
            <p:nvPr/>
          </p:nvCxnSpPr>
          <p:spPr>
            <a:xfrm flipV="1">
              <a:off x="7795419" y="6440375"/>
              <a:ext cx="0" cy="361046"/>
            </a:xfrm>
            <a:prstGeom prst="line">
              <a:avLst/>
            </a:prstGeom>
            <a:ln w="38100">
              <a:solidFill>
                <a:schemeClr val="accent4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4" name="矩形 151">
              <a:extLst>
                <a:ext uri="{FF2B5EF4-FFF2-40B4-BE49-F238E27FC236}">
                  <a16:creationId xmlns:a16="http://schemas.microsoft.com/office/drawing/2014/main" id="{0D52730E-8DE3-2FEE-DA42-AB84A54F6F8A}"/>
                </a:ext>
              </a:extLst>
            </p:cNvPr>
            <p:cNvSpPr/>
            <p:nvPr/>
          </p:nvSpPr>
          <p:spPr>
            <a:xfrm>
              <a:off x="8288760" y="7375135"/>
              <a:ext cx="2664412" cy="949007"/>
            </a:xfrm>
            <a:prstGeom prst="rect">
              <a:avLst/>
            </a:prstGeom>
            <a:solidFill>
              <a:schemeClr val="accent3">
                <a:lumMod val="40000"/>
                <a:lumOff val="60000"/>
              </a:schemeClr>
            </a:solidFill>
            <a:ln w="38100">
              <a:solidFill>
                <a:schemeClr val="bg2">
                  <a:lumMod val="50000"/>
                </a:schemeClr>
              </a:solidFill>
            </a:ln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kumimoji="1" lang="en-US" altLang="zh-CN" sz="1400" b="1" dirty="0">
                  <a:solidFill>
                    <a:schemeClr val="tx1"/>
                  </a:solidFill>
                </a:rPr>
                <a:t>Discriminator</a:t>
              </a:r>
              <a:endParaRPr kumimoji="1" lang="zh-CN" altLang="en-US" sz="1400" b="1" dirty="0">
                <a:solidFill>
                  <a:schemeClr val="tx1"/>
                </a:solidFill>
              </a:endParaRPr>
            </a:p>
          </p:txBody>
        </p:sp>
        <p:sp>
          <p:nvSpPr>
            <p:cNvPr id="25" name="右大括号 146">
              <a:extLst>
                <a:ext uri="{FF2B5EF4-FFF2-40B4-BE49-F238E27FC236}">
                  <a16:creationId xmlns:a16="http://schemas.microsoft.com/office/drawing/2014/main" id="{375A7864-1A00-DB05-8B2C-41F2404838C6}"/>
                </a:ext>
              </a:extLst>
            </p:cNvPr>
            <p:cNvSpPr/>
            <p:nvPr/>
          </p:nvSpPr>
          <p:spPr>
            <a:xfrm rot="5400000">
              <a:off x="7402595" y="1552773"/>
              <a:ext cx="560530" cy="10321611"/>
            </a:xfrm>
            <a:prstGeom prst="rightBrace">
              <a:avLst>
                <a:gd name="adj1" fmla="val 26326"/>
                <a:gd name="adj2" fmla="val 31208"/>
              </a:avLst>
            </a:prstGeom>
            <a:ln w="38100">
              <a:solidFill>
                <a:schemeClr val="bg2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kumimoji="1" lang="zh-CN" altLang="en-US" sz="1200"/>
            </a:p>
          </p:txBody>
        </p:sp>
        <p:cxnSp>
          <p:nvCxnSpPr>
            <p:cNvPr id="26" name="直线连接符 152">
              <a:extLst>
                <a:ext uri="{FF2B5EF4-FFF2-40B4-BE49-F238E27FC236}">
                  <a16:creationId xmlns:a16="http://schemas.microsoft.com/office/drawing/2014/main" id="{512EF390-EFE3-58F2-F42A-038890CABA2A}"/>
                </a:ext>
              </a:extLst>
            </p:cNvPr>
            <p:cNvCxnSpPr>
              <a:cxnSpLocks/>
            </p:cNvCxnSpPr>
            <p:nvPr/>
          </p:nvCxnSpPr>
          <p:spPr>
            <a:xfrm flipH="1" flipV="1">
              <a:off x="9620966" y="6993844"/>
              <a:ext cx="725" cy="363802"/>
            </a:xfrm>
            <a:prstGeom prst="line">
              <a:avLst/>
            </a:prstGeom>
            <a:ln w="38100">
              <a:solidFill>
                <a:schemeClr val="bg2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7" name="矩形 13">
              <a:extLst>
                <a:ext uri="{FF2B5EF4-FFF2-40B4-BE49-F238E27FC236}">
                  <a16:creationId xmlns:a16="http://schemas.microsoft.com/office/drawing/2014/main" id="{05FEC040-B31E-74E1-C62A-ED1A86387C0C}"/>
                </a:ext>
              </a:extLst>
            </p:cNvPr>
            <p:cNvSpPr/>
            <p:nvPr/>
          </p:nvSpPr>
          <p:spPr>
            <a:xfrm>
              <a:off x="8370539" y="5811233"/>
              <a:ext cx="1390782" cy="614553"/>
            </a:xfrm>
            <a:prstGeom prst="rect">
              <a:avLst/>
            </a:prstGeom>
            <a:solidFill>
              <a:schemeClr val="accent6">
                <a:lumMod val="40000"/>
                <a:lumOff val="60000"/>
              </a:schemeClr>
            </a:solidFill>
            <a:ln w="38100">
              <a:solidFill>
                <a:schemeClr val="accent6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kumimoji="1" lang="en-US" altLang="zh-CN" sz="1400" b="1" dirty="0">
                  <a:solidFill>
                    <a:sysClr val="windowText" lastClr="000000"/>
                  </a:solidFill>
                </a:rPr>
                <a:t>R</a:t>
              </a:r>
              <a:r>
                <a:rPr kumimoji="1" lang="en-US" altLang="zh-CN" sz="1400" b="1" baseline="-25000" dirty="0">
                  <a:solidFill>
                    <a:sysClr val="windowText" lastClr="000000"/>
                  </a:solidFill>
                </a:rPr>
                <a:t>1</a:t>
              </a:r>
              <a:r>
                <a:rPr kumimoji="1" lang="en-US" altLang="zh-CN" sz="1400" b="1" dirty="0">
                  <a:solidFill>
                    <a:sysClr val="windowText" lastClr="000000"/>
                  </a:solidFill>
                </a:rPr>
                <a:t>,…,R</a:t>
              </a:r>
              <a:r>
                <a:rPr kumimoji="1" lang="en-US" altLang="zh-CN" sz="1400" b="1" baseline="-25000" dirty="0">
                  <a:solidFill>
                    <a:sysClr val="windowText" lastClr="000000"/>
                  </a:solidFill>
                </a:rPr>
                <a:t>S</a:t>
              </a:r>
              <a:endParaRPr kumimoji="1" lang="zh-CN" altLang="en-US" sz="1400" b="1" baseline="-25000" dirty="0">
                <a:solidFill>
                  <a:sysClr val="windowText" lastClr="000000"/>
                </a:solidFill>
              </a:endParaRPr>
            </a:p>
          </p:txBody>
        </p:sp>
        <p:cxnSp>
          <p:nvCxnSpPr>
            <p:cNvPr id="28" name="直线箭头连接符 63">
              <a:extLst>
                <a:ext uri="{FF2B5EF4-FFF2-40B4-BE49-F238E27FC236}">
                  <a16:creationId xmlns:a16="http://schemas.microsoft.com/office/drawing/2014/main" id="{52AC149C-4DD0-540C-D457-ABC44933E087}"/>
                </a:ext>
              </a:extLst>
            </p:cNvPr>
            <p:cNvCxnSpPr>
              <a:cxnSpLocks/>
              <a:stCxn id="32" idx="2"/>
            </p:cNvCxnSpPr>
            <p:nvPr/>
          </p:nvCxnSpPr>
          <p:spPr>
            <a:xfrm>
              <a:off x="9449962" y="2993383"/>
              <a:ext cx="1" cy="981727"/>
            </a:xfrm>
            <a:prstGeom prst="straightConnector1">
              <a:avLst/>
            </a:prstGeom>
            <a:ln w="38100">
              <a:solidFill>
                <a:schemeClr val="bg1">
                  <a:lumMod val="50000"/>
                </a:schemeClr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9" name="矩形 5">
              <a:extLst>
                <a:ext uri="{FF2B5EF4-FFF2-40B4-BE49-F238E27FC236}">
                  <a16:creationId xmlns:a16="http://schemas.microsoft.com/office/drawing/2014/main" id="{2694B1F9-55DE-9B0D-B169-44520B1E7DCA}"/>
                </a:ext>
              </a:extLst>
            </p:cNvPr>
            <p:cNvSpPr/>
            <p:nvPr/>
          </p:nvSpPr>
          <p:spPr>
            <a:xfrm>
              <a:off x="8666437" y="3975849"/>
              <a:ext cx="992160" cy="1358674"/>
            </a:xfrm>
            <a:prstGeom prst="rect">
              <a:avLst/>
            </a:prstGeom>
            <a:solidFill>
              <a:schemeClr val="accent6">
                <a:lumMod val="40000"/>
                <a:lumOff val="60000"/>
              </a:schemeClr>
            </a:solidFill>
            <a:ln w="38100">
              <a:solidFill>
                <a:schemeClr val="accent6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kumimoji="1" lang="en-US" altLang="zh-CN" sz="1400" b="1" dirty="0">
                  <a:solidFill>
                    <a:sysClr val="windowText" lastClr="000000"/>
                  </a:solidFill>
                </a:rPr>
                <a:t>RNN</a:t>
              </a:r>
              <a:endParaRPr kumimoji="1" lang="zh-CN" altLang="en-US" sz="1400" b="1" dirty="0">
                <a:solidFill>
                  <a:sysClr val="windowText" lastClr="000000"/>
                </a:solidFill>
              </a:endParaRPr>
            </a:p>
          </p:txBody>
        </p:sp>
        <p:cxnSp>
          <p:nvCxnSpPr>
            <p:cNvPr id="30" name="直线箭头连接符 48">
              <a:extLst>
                <a:ext uri="{FF2B5EF4-FFF2-40B4-BE49-F238E27FC236}">
                  <a16:creationId xmlns:a16="http://schemas.microsoft.com/office/drawing/2014/main" id="{6E55E58B-EC98-5AC1-3F24-45CA0F125965}"/>
                </a:ext>
              </a:extLst>
            </p:cNvPr>
            <p:cNvCxnSpPr>
              <a:cxnSpLocks/>
            </p:cNvCxnSpPr>
            <p:nvPr/>
          </p:nvCxnSpPr>
          <p:spPr>
            <a:xfrm>
              <a:off x="9146749" y="3218478"/>
              <a:ext cx="0" cy="741600"/>
            </a:xfrm>
            <a:prstGeom prst="straightConnector1">
              <a:avLst/>
            </a:prstGeom>
            <a:ln w="38100"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1" name="直线箭头连接符 52">
              <a:extLst>
                <a:ext uri="{FF2B5EF4-FFF2-40B4-BE49-F238E27FC236}">
                  <a16:creationId xmlns:a16="http://schemas.microsoft.com/office/drawing/2014/main" id="{489CA301-D274-173E-CA3C-12F888DBD165}"/>
                </a:ext>
              </a:extLst>
            </p:cNvPr>
            <p:cNvCxnSpPr>
              <a:cxnSpLocks/>
            </p:cNvCxnSpPr>
            <p:nvPr/>
          </p:nvCxnSpPr>
          <p:spPr>
            <a:xfrm>
              <a:off x="8849121" y="3541253"/>
              <a:ext cx="1" cy="434597"/>
            </a:xfrm>
            <a:prstGeom prst="straightConnector1">
              <a:avLst/>
            </a:prstGeom>
            <a:ln w="38100">
              <a:solidFill>
                <a:schemeClr val="accent2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2" name="文本框 62">
              <a:extLst>
                <a:ext uri="{FF2B5EF4-FFF2-40B4-BE49-F238E27FC236}">
                  <a16:creationId xmlns:a16="http://schemas.microsoft.com/office/drawing/2014/main" id="{2381FC4B-14FF-C99A-78A1-FC7B8F1BF73B}"/>
                </a:ext>
              </a:extLst>
            </p:cNvPr>
            <p:cNvSpPr txBox="1"/>
            <p:nvPr/>
          </p:nvSpPr>
          <p:spPr>
            <a:xfrm>
              <a:off x="8796200" y="2577445"/>
              <a:ext cx="1307523" cy="415938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en-US" altLang="zh-CN" sz="1400" b="1" dirty="0">
                  <a:solidFill>
                    <a:schemeClr val="bg1">
                      <a:lumMod val="50000"/>
                    </a:schemeClr>
                  </a:solidFill>
                </a:rPr>
                <a:t>Noise</a:t>
              </a:r>
              <a:endParaRPr kumimoji="1" lang="zh-CN" altLang="en-US" sz="1400" b="1" dirty="0">
                <a:solidFill>
                  <a:schemeClr val="bg1">
                    <a:lumMod val="50000"/>
                  </a:schemeClr>
                </a:solidFill>
              </a:endParaRPr>
            </a:p>
          </p:txBody>
        </p:sp>
        <p:cxnSp>
          <p:nvCxnSpPr>
            <p:cNvPr id="33" name="直线箭头连接符 67">
              <a:extLst>
                <a:ext uri="{FF2B5EF4-FFF2-40B4-BE49-F238E27FC236}">
                  <a16:creationId xmlns:a16="http://schemas.microsoft.com/office/drawing/2014/main" id="{565C732E-9E1E-0DDB-C863-AA204EE4A777}"/>
                </a:ext>
              </a:extLst>
            </p:cNvPr>
            <p:cNvCxnSpPr>
              <a:cxnSpLocks/>
            </p:cNvCxnSpPr>
            <p:nvPr/>
          </p:nvCxnSpPr>
          <p:spPr>
            <a:xfrm>
              <a:off x="9162517" y="5334524"/>
              <a:ext cx="0" cy="563529"/>
            </a:xfrm>
            <a:prstGeom prst="straightConnector1">
              <a:avLst/>
            </a:prstGeom>
            <a:ln w="38100">
              <a:solidFill>
                <a:schemeClr val="accent6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4" name="矩形 13">
              <a:extLst>
                <a:ext uri="{FF2B5EF4-FFF2-40B4-BE49-F238E27FC236}">
                  <a16:creationId xmlns:a16="http://schemas.microsoft.com/office/drawing/2014/main" id="{D5D9406E-E6FE-9AA1-0C36-C76439A5805B}"/>
                </a:ext>
              </a:extLst>
            </p:cNvPr>
            <p:cNvSpPr/>
            <p:nvPr/>
          </p:nvSpPr>
          <p:spPr>
            <a:xfrm>
              <a:off x="11207539" y="5825822"/>
              <a:ext cx="1636130" cy="614553"/>
            </a:xfrm>
            <a:prstGeom prst="rect">
              <a:avLst/>
            </a:prstGeom>
            <a:solidFill>
              <a:schemeClr val="accent6">
                <a:lumMod val="40000"/>
                <a:lumOff val="60000"/>
              </a:schemeClr>
            </a:solidFill>
            <a:ln w="38100">
              <a:solidFill>
                <a:schemeClr val="accent6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kumimoji="1" lang="en-US" altLang="zh-CN" sz="1400" b="1" dirty="0">
                  <a:solidFill>
                    <a:sysClr val="windowText" lastClr="000000"/>
                  </a:solidFill>
                </a:rPr>
                <a:t>R</a:t>
              </a:r>
              <a:r>
                <a:rPr kumimoji="1" lang="en-US" altLang="zh-CN" sz="1400" b="1" baseline="-25000" dirty="0">
                  <a:solidFill>
                    <a:sysClr val="windowText" lastClr="000000"/>
                  </a:solidFill>
                </a:rPr>
                <a:t>T-s+1</a:t>
              </a:r>
              <a:r>
                <a:rPr kumimoji="1" lang="en-US" altLang="zh-CN" sz="1400" b="1" dirty="0">
                  <a:solidFill>
                    <a:sysClr val="windowText" lastClr="000000"/>
                  </a:solidFill>
                </a:rPr>
                <a:t>,…,R</a:t>
              </a:r>
              <a:r>
                <a:rPr kumimoji="1" lang="en-US" altLang="zh-CN" sz="1400" b="1" baseline="-25000" dirty="0">
                  <a:solidFill>
                    <a:sysClr val="windowText" lastClr="000000"/>
                  </a:solidFill>
                </a:rPr>
                <a:t>T</a:t>
              </a:r>
              <a:endParaRPr kumimoji="1" lang="zh-CN" altLang="en-US" sz="1400" b="1" baseline="-25000" dirty="0">
                <a:solidFill>
                  <a:sysClr val="windowText" lastClr="000000"/>
                </a:solidFill>
              </a:endParaRPr>
            </a:p>
          </p:txBody>
        </p:sp>
        <p:sp>
          <p:nvSpPr>
            <p:cNvPr id="35" name="Rectangle 26">
              <a:extLst>
                <a:ext uri="{FF2B5EF4-FFF2-40B4-BE49-F238E27FC236}">
                  <a16:creationId xmlns:a16="http://schemas.microsoft.com/office/drawing/2014/main" id="{42495B1B-214B-914A-9A29-58CBC4D48950}"/>
                </a:ext>
              </a:extLst>
            </p:cNvPr>
            <p:cNvSpPr/>
            <p:nvPr/>
          </p:nvSpPr>
          <p:spPr>
            <a:xfrm>
              <a:off x="10238176" y="4332022"/>
              <a:ext cx="561391" cy="540719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kumimoji="1" lang="en-US" altLang="zh-CN" sz="2000" b="1" dirty="0"/>
                <a:t>…</a:t>
              </a:r>
              <a:endParaRPr kumimoji="1" lang="zh-CN" altLang="en-US" sz="2000" b="1" dirty="0"/>
            </a:p>
          </p:txBody>
        </p:sp>
        <p:sp>
          <p:nvSpPr>
            <p:cNvPr id="36" name="Rectangle 206">
              <a:extLst>
                <a:ext uri="{FF2B5EF4-FFF2-40B4-BE49-F238E27FC236}">
                  <a16:creationId xmlns:a16="http://schemas.microsoft.com/office/drawing/2014/main" id="{0EE41E3D-D8DF-D5C5-9940-AA5EE68938B6}"/>
                </a:ext>
              </a:extLst>
            </p:cNvPr>
            <p:cNvSpPr/>
            <p:nvPr/>
          </p:nvSpPr>
          <p:spPr>
            <a:xfrm>
              <a:off x="10257694" y="5779711"/>
              <a:ext cx="561391" cy="540719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kumimoji="1" lang="en-US" altLang="zh-CN" sz="2000" b="1" dirty="0"/>
                <a:t>…</a:t>
              </a:r>
              <a:endParaRPr kumimoji="1" lang="zh-CN" altLang="en-US" sz="2000" b="1" dirty="0"/>
            </a:p>
          </p:txBody>
        </p:sp>
        <p:cxnSp>
          <p:nvCxnSpPr>
            <p:cNvPr id="37" name="肘形连接符 38">
              <a:extLst>
                <a:ext uri="{FF2B5EF4-FFF2-40B4-BE49-F238E27FC236}">
                  <a16:creationId xmlns:a16="http://schemas.microsoft.com/office/drawing/2014/main" id="{34C7FC06-2787-391B-9452-2DED0E6CFB4D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6809444" y="3541253"/>
              <a:ext cx="4764835" cy="1943903"/>
            </a:xfrm>
            <a:prstGeom prst="bentConnector3">
              <a:avLst>
                <a:gd name="adj1" fmla="val 29581"/>
              </a:avLst>
            </a:prstGeom>
            <a:ln w="38100">
              <a:solidFill>
                <a:schemeClr val="accent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8" name="肘形连接符 17">
              <a:extLst>
                <a:ext uri="{FF2B5EF4-FFF2-40B4-BE49-F238E27FC236}">
                  <a16:creationId xmlns:a16="http://schemas.microsoft.com/office/drawing/2014/main" id="{D7E8EDBF-D31D-0954-3F73-253931B05AE0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3872862" y="3232753"/>
              <a:ext cx="7998170" cy="2249950"/>
            </a:xfrm>
            <a:prstGeom prst="bentConnector3">
              <a:avLst>
                <a:gd name="adj1" fmla="val 20244"/>
              </a:avLst>
            </a:prstGeom>
            <a:ln w="38100"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9" name="直线箭头连接符 95">
              <a:extLst>
                <a:ext uri="{FF2B5EF4-FFF2-40B4-BE49-F238E27FC236}">
                  <a16:creationId xmlns:a16="http://schemas.microsoft.com/office/drawing/2014/main" id="{56D4CC4A-CC90-BF45-70BE-071B658036D7}"/>
                </a:ext>
              </a:extLst>
            </p:cNvPr>
            <p:cNvCxnSpPr>
              <a:cxnSpLocks/>
            </p:cNvCxnSpPr>
            <p:nvPr/>
          </p:nvCxnSpPr>
          <p:spPr>
            <a:xfrm>
              <a:off x="9623223" y="4655185"/>
              <a:ext cx="505001" cy="0"/>
            </a:xfrm>
            <a:prstGeom prst="straightConnector1">
              <a:avLst/>
            </a:prstGeom>
            <a:ln w="38100">
              <a:solidFill>
                <a:schemeClr val="accent6"/>
              </a:solidFill>
              <a:prstDash val="solid"/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0" name="直线箭头连接符 95">
              <a:extLst>
                <a:ext uri="{FF2B5EF4-FFF2-40B4-BE49-F238E27FC236}">
                  <a16:creationId xmlns:a16="http://schemas.microsoft.com/office/drawing/2014/main" id="{DAF46A14-61AB-E43F-BC47-F2822576C7AA}"/>
                </a:ext>
              </a:extLst>
            </p:cNvPr>
            <p:cNvCxnSpPr>
              <a:cxnSpLocks/>
            </p:cNvCxnSpPr>
            <p:nvPr/>
          </p:nvCxnSpPr>
          <p:spPr>
            <a:xfrm>
              <a:off x="10874146" y="4655185"/>
              <a:ext cx="505001" cy="0"/>
            </a:xfrm>
            <a:prstGeom prst="straightConnector1">
              <a:avLst/>
            </a:prstGeom>
            <a:ln w="38100">
              <a:solidFill>
                <a:schemeClr val="accent6"/>
              </a:solidFill>
              <a:prstDash val="solid"/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1" name="矩形 144">
              <a:extLst>
                <a:ext uri="{FF2B5EF4-FFF2-40B4-BE49-F238E27FC236}">
                  <a16:creationId xmlns:a16="http://schemas.microsoft.com/office/drawing/2014/main" id="{96F1FFC4-DA76-33DF-8E3F-A2EA36AABD43}"/>
                </a:ext>
              </a:extLst>
            </p:cNvPr>
            <p:cNvSpPr/>
            <p:nvPr/>
          </p:nvSpPr>
          <p:spPr>
            <a:xfrm>
              <a:off x="6628531" y="8920309"/>
              <a:ext cx="2664412" cy="949008"/>
            </a:xfrm>
            <a:prstGeom prst="rect">
              <a:avLst/>
            </a:prstGeom>
            <a:solidFill>
              <a:schemeClr val="accent4">
                <a:lumMod val="40000"/>
                <a:lumOff val="60000"/>
              </a:schemeClr>
            </a:solidFill>
            <a:ln w="38100">
              <a:solidFill>
                <a:schemeClr val="accent4">
                  <a:lumMod val="75000"/>
                </a:schemeClr>
              </a:solidFill>
            </a:ln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kumimoji="1" lang="en-US" altLang="zh-CN" sz="1400" b="1" dirty="0">
                  <a:solidFill>
                    <a:schemeClr val="tx1"/>
                  </a:solidFill>
                </a:rPr>
                <a:t>﻿Combined Discriminator</a:t>
              </a:r>
              <a:endParaRPr kumimoji="1" lang="zh-CN" altLang="en-US" sz="1400" b="1" dirty="0">
                <a:solidFill>
                  <a:schemeClr val="tx1"/>
                </a:solidFill>
              </a:endParaRPr>
            </a:p>
          </p:txBody>
        </p:sp>
        <p:cxnSp>
          <p:nvCxnSpPr>
            <p:cNvPr id="42" name="直线箭头连接符 39">
              <a:extLst>
                <a:ext uri="{FF2B5EF4-FFF2-40B4-BE49-F238E27FC236}">
                  <a16:creationId xmlns:a16="http://schemas.microsoft.com/office/drawing/2014/main" id="{0B1235EE-224F-8CDF-E5DD-C6D4C4EA815D}"/>
                </a:ext>
              </a:extLst>
            </p:cNvPr>
            <p:cNvCxnSpPr>
              <a:stCxn id="20" idx="2"/>
              <a:endCxn id="41" idx="0"/>
            </p:cNvCxnSpPr>
            <p:nvPr/>
          </p:nvCxnSpPr>
          <p:spPr>
            <a:xfrm>
              <a:off x="6235793" y="8322951"/>
              <a:ext cx="1724944" cy="597358"/>
            </a:xfrm>
            <a:prstGeom prst="straightConnector1">
              <a:avLst/>
            </a:prstGeom>
            <a:ln w="38100">
              <a:solidFill>
                <a:schemeClr val="accent4">
                  <a:lumMod val="75000"/>
                </a:schemeClr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3" name="直线箭头连接符 40">
              <a:extLst>
                <a:ext uri="{FF2B5EF4-FFF2-40B4-BE49-F238E27FC236}">
                  <a16:creationId xmlns:a16="http://schemas.microsoft.com/office/drawing/2014/main" id="{A1D353F5-7086-943F-0305-8EBDED4AC3BC}"/>
                </a:ext>
              </a:extLst>
            </p:cNvPr>
            <p:cNvCxnSpPr>
              <a:cxnSpLocks/>
              <a:stCxn id="24" idx="2"/>
              <a:endCxn id="41" idx="0"/>
            </p:cNvCxnSpPr>
            <p:nvPr/>
          </p:nvCxnSpPr>
          <p:spPr>
            <a:xfrm flipH="1">
              <a:off x="7960737" y="8324142"/>
              <a:ext cx="1660229" cy="596167"/>
            </a:xfrm>
            <a:prstGeom prst="straightConnector1">
              <a:avLst/>
            </a:prstGeom>
            <a:ln w="38100">
              <a:solidFill>
                <a:schemeClr val="accent4">
                  <a:lumMod val="75000"/>
                </a:schemeClr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4" name="文本框 41">
              <a:extLst>
                <a:ext uri="{FF2B5EF4-FFF2-40B4-BE49-F238E27FC236}">
                  <a16:creationId xmlns:a16="http://schemas.microsoft.com/office/drawing/2014/main" id="{86D1E506-F0E7-3347-F66E-AE34EAD9B3CD}"/>
                </a:ext>
              </a:extLst>
            </p:cNvPr>
            <p:cNvSpPr txBox="1"/>
            <p:nvPr/>
          </p:nvSpPr>
          <p:spPr>
            <a:xfrm>
              <a:off x="8882172" y="8410056"/>
              <a:ext cx="860275" cy="4575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1200" b="1" dirty="0">
                  <a:solidFill>
                    <a:schemeClr val="accent4">
                      <a:lumMod val="75000"/>
                    </a:schemeClr>
                  </a:solidFill>
                </a:rPr>
                <a:t>×</a:t>
              </a:r>
              <a:r>
                <a:rPr lang="zh-CN" altLang="en-US" sz="1200" b="1" dirty="0">
                  <a:solidFill>
                    <a:schemeClr val="accent4">
                      <a:lumMod val="75000"/>
                    </a:schemeClr>
                  </a:solidFill>
                </a:rPr>
                <a:t> </a:t>
              </a:r>
              <a:r>
                <a:rPr lang="en-US" altLang="zh-CN" sz="1600" b="1" dirty="0">
                  <a:solidFill>
                    <a:schemeClr val="accent4">
                      <a:lumMod val="75000"/>
                    </a:schemeClr>
                  </a:solidFill>
                </a:rPr>
                <a:t>1</a:t>
              </a:r>
              <a:endParaRPr kumimoji="1" lang="zh-CN" altLang="en-US" sz="1200" b="1" dirty="0">
                <a:solidFill>
                  <a:schemeClr val="accent4">
                    <a:lumMod val="75000"/>
                  </a:schemeClr>
                </a:solidFill>
              </a:endParaRPr>
            </a:p>
          </p:txBody>
        </p:sp>
        <p:sp>
          <p:nvSpPr>
            <p:cNvPr id="45" name="文本框 42">
              <a:extLst>
                <a:ext uri="{FF2B5EF4-FFF2-40B4-BE49-F238E27FC236}">
                  <a16:creationId xmlns:a16="http://schemas.microsoft.com/office/drawing/2014/main" id="{4117D13F-B765-6B13-82A0-AC3ED7B493C5}"/>
                </a:ext>
              </a:extLst>
            </p:cNvPr>
            <p:cNvSpPr txBox="1"/>
            <p:nvPr/>
          </p:nvSpPr>
          <p:spPr>
            <a:xfrm>
              <a:off x="6237991" y="8410056"/>
              <a:ext cx="860275" cy="4575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1200" b="1" dirty="0">
                  <a:solidFill>
                    <a:schemeClr val="accent4">
                      <a:lumMod val="75000"/>
                    </a:schemeClr>
                  </a:solidFill>
                </a:rPr>
                <a:t>×</a:t>
              </a:r>
              <a:r>
                <a:rPr lang="zh-CN" altLang="en-US" sz="1200" b="1" dirty="0">
                  <a:solidFill>
                    <a:schemeClr val="accent4">
                      <a:lumMod val="75000"/>
                    </a:schemeClr>
                  </a:solidFill>
                </a:rPr>
                <a:t> </a:t>
              </a:r>
              <a:r>
                <a:rPr lang="el-GR" altLang="zh-CN" sz="1600" b="1" dirty="0">
                  <a:solidFill>
                    <a:schemeClr val="accent4">
                      <a:lumMod val="75000"/>
                    </a:schemeClr>
                  </a:solidFill>
                </a:rPr>
                <a:t>α</a:t>
              </a:r>
              <a:endParaRPr kumimoji="1" lang="zh-CN" altLang="en-US" sz="1200" b="1" dirty="0">
                <a:solidFill>
                  <a:schemeClr val="accent4">
                    <a:lumMod val="75000"/>
                  </a:schemeClr>
                </a:solidFill>
              </a:endParaRPr>
            </a:p>
          </p:txBody>
        </p:sp>
        <p:cxnSp>
          <p:nvCxnSpPr>
            <p:cNvPr id="46" name="直线箭头连接符 43">
              <a:extLst>
                <a:ext uri="{FF2B5EF4-FFF2-40B4-BE49-F238E27FC236}">
                  <a16:creationId xmlns:a16="http://schemas.microsoft.com/office/drawing/2014/main" id="{2A2894BF-63F8-1722-605B-D07B01529F75}"/>
                </a:ext>
              </a:extLst>
            </p:cNvPr>
            <p:cNvCxnSpPr>
              <a:cxnSpLocks/>
            </p:cNvCxnSpPr>
            <p:nvPr/>
          </p:nvCxnSpPr>
          <p:spPr>
            <a:xfrm>
              <a:off x="9323418" y="9394813"/>
              <a:ext cx="900000" cy="0"/>
            </a:xfrm>
            <a:prstGeom prst="straightConnector1">
              <a:avLst/>
            </a:prstGeom>
            <a:ln w="38100"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7" name="上下箭头 44">
              <a:extLst>
                <a:ext uri="{FF2B5EF4-FFF2-40B4-BE49-F238E27FC236}">
                  <a16:creationId xmlns:a16="http://schemas.microsoft.com/office/drawing/2014/main" id="{F0C07725-07BE-A4D8-F2D1-91C75A902BCE}"/>
                </a:ext>
              </a:extLst>
            </p:cNvPr>
            <p:cNvSpPr/>
            <p:nvPr/>
          </p:nvSpPr>
          <p:spPr>
            <a:xfrm>
              <a:off x="10263229" y="8895091"/>
              <a:ext cx="355274" cy="999444"/>
            </a:xfrm>
            <a:prstGeom prst="upDownArrow">
              <a:avLst/>
            </a:prstGeom>
          </p:spPr>
          <p:style>
            <a:lnRef idx="2">
              <a:schemeClr val="dk1">
                <a:shade val="50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 sz="1100"/>
            </a:p>
          </p:txBody>
        </p:sp>
        <p:sp>
          <p:nvSpPr>
            <p:cNvPr id="48" name="文本框 45">
              <a:extLst>
                <a:ext uri="{FF2B5EF4-FFF2-40B4-BE49-F238E27FC236}">
                  <a16:creationId xmlns:a16="http://schemas.microsoft.com/office/drawing/2014/main" id="{9EA20EFB-BD16-713D-2F83-E4DA53FB3C5B}"/>
                </a:ext>
              </a:extLst>
            </p:cNvPr>
            <p:cNvSpPr txBox="1"/>
            <p:nvPr/>
          </p:nvSpPr>
          <p:spPr>
            <a:xfrm>
              <a:off x="10589463" y="8751083"/>
              <a:ext cx="1192251" cy="41593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kumimoji="1" lang="en-US" altLang="zh-CN" sz="1400" b="1" dirty="0"/>
                <a:t>Real</a:t>
              </a:r>
              <a:endParaRPr kumimoji="1" lang="zh-CN" altLang="en-US" sz="1400" b="1" dirty="0"/>
            </a:p>
          </p:txBody>
        </p:sp>
        <p:sp>
          <p:nvSpPr>
            <p:cNvPr id="49" name="文本框 46">
              <a:extLst>
                <a:ext uri="{FF2B5EF4-FFF2-40B4-BE49-F238E27FC236}">
                  <a16:creationId xmlns:a16="http://schemas.microsoft.com/office/drawing/2014/main" id="{193A2B43-E6E6-238F-BB7F-04DBCFE429A1}"/>
                </a:ext>
              </a:extLst>
            </p:cNvPr>
            <p:cNvSpPr txBox="1"/>
            <p:nvPr/>
          </p:nvSpPr>
          <p:spPr>
            <a:xfrm>
              <a:off x="10589463" y="9534771"/>
              <a:ext cx="1192251" cy="41593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kumimoji="1" lang="en-US" altLang="zh-CN" sz="1400" b="1" dirty="0"/>
                <a:t>Fake</a:t>
              </a:r>
              <a:endParaRPr kumimoji="1" lang="zh-CN" altLang="en-US" sz="1400" b="1" dirty="0"/>
            </a:p>
          </p:txBody>
        </p:sp>
        <p:sp>
          <p:nvSpPr>
            <p:cNvPr id="50" name="文本框 47">
              <a:extLst>
                <a:ext uri="{FF2B5EF4-FFF2-40B4-BE49-F238E27FC236}">
                  <a16:creationId xmlns:a16="http://schemas.microsoft.com/office/drawing/2014/main" id="{3D7B0B1B-B361-F7F8-B512-2C0ED4496EDF}"/>
                </a:ext>
              </a:extLst>
            </p:cNvPr>
            <p:cNvSpPr txBox="1"/>
            <p:nvPr/>
          </p:nvSpPr>
          <p:spPr>
            <a:xfrm>
              <a:off x="9314931" y="8884207"/>
              <a:ext cx="928937" cy="41593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kumimoji="1" lang="en-US" altLang="zh-CN" sz="1400" b="1" dirty="0"/>
                <a:t>(float)</a:t>
              </a:r>
              <a:endParaRPr kumimoji="1" lang="zh-CN" altLang="en-US" sz="1400" b="1" dirty="0"/>
            </a:p>
          </p:txBody>
        </p:sp>
        <p:cxnSp>
          <p:nvCxnSpPr>
            <p:cNvPr id="51" name="直线箭头连接符 48">
              <a:extLst>
                <a:ext uri="{FF2B5EF4-FFF2-40B4-BE49-F238E27FC236}">
                  <a16:creationId xmlns:a16="http://schemas.microsoft.com/office/drawing/2014/main" id="{D4C6C233-F23C-DFDB-6121-5AEAEC93AF3A}"/>
                </a:ext>
              </a:extLst>
            </p:cNvPr>
            <p:cNvCxnSpPr>
              <a:cxnSpLocks/>
            </p:cNvCxnSpPr>
            <p:nvPr/>
          </p:nvCxnSpPr>
          <p:spPr>
            <a:xfrm>
              <a:off x="6445700" y="3230619"/>
              <a:ext cx="0" cy="561600"/>
            </a:xfrm>
            <a:prstGeom prst="straightConnector1">
              <a:avLst/>
            </a:prstGeom>
            <a:ln w="38100"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2" name="直线箭头连接符 63">
              <a:extLst>
                <a:ext uri="{FF2B5EF4-FFF2-40B4-BE49-F238E27FC236}">
                  <a16:creationId xmlns:a16="http://schemas.microsoft.com/office/drawing/2014/main" id="{385516F5-8E7A-E2FD-007E-9DDCB6A78B82}"/>
                </a:ext>
              </a:extLst>
            </p:cNvPr>
            <p:cNvCxnSpPr>
              <a:cxnSpLocks/>
              <a:stCxn id="53" idx="2"/>
            </p:cNvCxnSpPr>
            <p:nvPr/>
          </p:nvCxnSpPr>
          <p:spPr>
            <a:xfrm>
              <a:off x="7100633" y="2993383"/>
              <a:ext cx="0" cy="801727"/>
            </a:xfrm>
            <a:prstGeom prst="straightConnector1">
              <a:avLst/>
            </a:prstGeom>
            <a:ln w="38100">
              <a:solidFill>
                <a:schemeClr val="bg1">
                  <a:lumMod val="50000"/>
                </a:schemeClr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53" name="文本框 62">
              <a:extLst>
                <a:ext uri="{FF2B5EF4-FFF2-40B4-BE49-F238E27FC236}">
                  <a16:creationId xmlns:a16="http://schemas.microsoft.com/office/drawing/2014/main" id="{CA9F0010-8880-D6CB-8EDA-088765AA2A62}"/>
                </a:ext>
              </a:extLst>
            </p:cNvPr>
            <p:cNvSpPr txBox="1"/>
            <p:nvPr/>
          </p:nvSpPr>
          <p:spPr>
            <a:xfrm>
              <a:off x="6446871" y="2577445"/>
              <a:ext cx="1307523" cy="415938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en-US" altLang="zh-CN" sz="1400" b="1" dirty="0">
                  <a:solidFill>
                    <a:schemeClr val="bg1">
                      <a:lumMod val="50000"/>
                    </a:schemeClr>
                  </a:solidFill>
                </a:rPr>
                <a:t>Noise</a:t>
              </a:r>
              <a:endParaRPr kumimoji="1" lang="zh-CN" altLang="en-US" sz="1400" b="1" dirty="0">
                <a:solidFill>
                  <a:schemeClr val="bg1">
                    <a:lumMod val="50000"/>
                  </a:schemeClr>
                </a:solidFill>
              </a:endParaRPr>
            </a:p>
          </p:txBody>
        </p:sp>
      </p:grpSp>
      <p:sp>
        <p:nvSpPr>
          <p:cNvPr id="54" name="TextBox 53">
            <a:extLst>
              <a:ext uri="{FF2B5EF4-FFF2-40B4-BE49-F238E27FC236}">
                <a16:creationId xmlns:a16="http://schemas.microsoft.com/office/drawing/2014/main" id="{10C84E9E-1E8B-A42A-4835-1C52E94D934C}"/>
              </a:ext>
            </a:extLst>
          </p:cNvPr>
          <p:cNvSpPr txBox="1"/>
          <p:nvPr/>
        </p:nvSpPr>
        <p:spPr>
          <a:xfrm>
            <a:off x="183990" y="1741165"/>
            <a:ext cx="3277350" cy="252376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zh-CN" sz="2000" b="1" u="sng" dirty="0"/>
              <a:t>Architecture innovations: 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kumimoji="1" lang="en-US" altLang="zh-CN" sz="2000" dirty="0"/>
              <a:t>Batched</a:t>
            </a:r>
            <a:r>
              <a:rPr kumimoji="1" lang="zh-CN" altLang="en-US" sz="2000" dirty="0"/>
              <a:t> </a:t>
            </a:r>
            <a:r>
              <a:rPr kumimoji="1" lang="en-US" altLang="zh-CN" sz="2000" dirty="0"/>
              <a:t>generation</a:t>
            </a:r>
            <a:r>
              <a:rPr kumimoji="1" lang="zh-CN" altLang="en-US" sz="2000" dirty="0"/>
              <a:t> </a:t>
            </a:r>
            <a:r>
              <a:rPr kumimoji="1" lang="en-US" altLang="zh-CN" sz="2000" dirty="0"/>
              <a:t>size</a:t>
            </a:r>
            <a:r>
              <a:rPr kumimoji="1" lang="zh-CN" altLang="en-US" sz="2000" dirty="0"/>
              <a:t> </a:t>
            </a:r>
            <a:r>
              <a:rPr kumimoji="1" lang="en-US" altLang="zh-CN" sz="2000" dirty="0"/>
              <a:t>(for</a:t>
            </a:r>
            <a:r>
              <a:rPr kumimoji="1" lang="zh-CN" altLang="en-US" sz="2000" dirty="0"/>
              <a:t> </a:t>
            </a:r>
            <a:r>
              <a:rPr kumimoji="1" lang="en-US" altLang="zh-CN" sz="2000" dirty="0"/>
              <a:t>temporal</a:t>
            </a:r>
            <a:r>
              <a:rPr kumimoji="1" lang="zh-CN" altLang="en-US" sz="2000" dirty="0"/>
              <a:t> </a:t>
            </a:r>
            <a:r>
              <a:rPr kumimoji="1" lang="en-US" altLang="zh-CN" sz="2000" dirty="0"/>
              <a:t>correlation)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kumimoji="1" lang="en-US" altLang="zh-CN" sz="2000" dirty="0"/>
              <a:t>Auxiliary</a:t>
            </a:r>
            <a:r>
              <a:rPr kumimoji="1" lang="zh-CN" altLang="en-US" sz="2000" dirty="0"/>
              <a:t> </a:t>
            </a:r>
            <a:r>
              <a:rPr kumimoji="1" lang="en-US" altLang="zh-CN" sz="2000" dirty="0"/>
              <a:t>discriminator</a:t>
            </a:r>
            <a:br>
              <a:rPr kumimoji="1" lang="en-US" altLang="zh-CN" sz="2000" dirty="0"/>
            </a:br>
            <a:r>
              <a:rPr kumimoji="1" lang="en-US" altLang="zh-CN" sz="2000" dirty="0"/>
              <a:t>(for</a:t>
            </a:r>
            <a:r>
              <a:rPr kumimoji="1" lang="zh-CN" altLang="en-US" sz="2000" dirty="0"/>
              <a:t> </a:t>
            </a:r>
            <a:r>
              <a:rPr kumimoji="1" lang="en-US" altLang="zh-CN" sz="2000" dirty="0"/>
              <a:t>metadata</a:t>
            </a:r>
            <a:r>
              <a:rPr kumimoji="1" lang="zh-CN" altLang="en-US" sz="2000" dirty="0"/>
              <a:t> </a:t>
            </a:r>
            <a:r>
              <a:rPr kumimoji="1" lang="en-US" altLang="zh-CN" sz="2000" dirty="0"/>
              <a:t>fidelity)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kumimoji="1" lang="en-US" altLang="zh-CN" sz="2000" dirty="0" err="1"/>
              <a:t>Autonormalization</a:t>
            </a:r>
            <a:r>
              <a:rPr kumimoji="1" lang="en-US" altLang="zh-CN" sz="2000" dirty="0"/>
              <a:t> (for value diversity)</a:t>
            </a:r>
          </a:p>
          <a:p>
            <a:endParaRPr lang="en-US" dirty="0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DB12664A-717D-B5FC-2B17-7671FA7CFE4E}"/>
              </a:ext>
            </a:extLst>
          </p:cNvPr>
          <p:cNvSpPr txBox="1"/>
          <p:nvPr/>
        </p:nvSpPr>
        <p:spPr>
          <a:xfrm>
            <a:off x="0" y="6538912"/>
            <a:ext cx="290771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Best Paper Finalist. IMC 2020</a:t>
            </a:r>
          </a:p>
        </p:txBody>
      </p:sp>
      <p:sp>
        <p:nvSpPr>
          <p:cNvPr id="57" name="Title 1">
            <a:extLst>
              <a:ext uri="{FF2B5EF4-FFF2-40B4-BE49-F238E27FC236}">
                <a16:creationId xmlns:a16="http://schemas.microsoft.com/office/drawing/2014/main" id="{84A90900-9BDE-F14E-43DB-73FF416BD8E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OUR INNOVATION: DOPPELGANGER</a:t>
            </a:r>
          </a:p>
        </p:txBody>
      </p:sp>
    </p:spTree>
    <p:extLst>
      <p:ext uri="{BB962C8B-B14F-4D97-AF65-F5344CB8AC3E}">
        <p14:creationId xmlns:p14="http://schemas.microsoft.com/office/powerpoint/2010/main" val="3378105781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A85F56C3-8787-C944-879D-A40F827F1E4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00735" y="511476"/>
            <a:ext cx="10526487" cy="1325563"/>
          </a:xfrm>
        </p:spPr>
        <p:txBody>
          <a:bodyPr/>
          <a:lstStyle/>
          <a:p>
            <a:r>
              <a:rPr kumimoji="1" lang="en-US" altLang="zh-CN" dirty="0" err="1"/>
              <a:t>DoppelGANger</a:t>
            </a:r>
            <a:r>
              <a:rPr kumimoji="1" lang="en-US" altLang="zh-CN" dirty="0"/>
              <a:t> IS THE “GO-TO” APPROACH!</a:t>
            </a:r>
            <a:endParaRPr kumimoji="1" lang="zh-CN" altLang="en-US" dirty="0"/>
          </a:p>
        </p:txBody>
      </p:sp>
      <p:pic>
        <p:nvPicPr>
          <p:cNvPr id="3" name="图片 2">
            <a:extLst>
              <a:ext uri="{FF2B5EF4-FFF2-40B4-BE49-F238E27FC236}">
                <a16:creationId xmlns:a16="http://schemas.microsoft.com/office/drawing/2014/main" id="{A5412E9E-3066-B14D-9883-8F885DFBD47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258733" y="1861280"/>
            <a:ext cx="5257800" cy="1198778"/>
          </a:xfrm>
          <a:prstGeom prst="rect">
            <a:avLst/>
          </a:prstGeom>
        </p:spPr>
      </p:pic>
      <p:sp>
        <p:nvSpPr>
          <p:cNvPr id="4" name="文本框 3">
            <a:extLst>
              <a:ext uri="{FF2B5EF4-FFF2-40B4-BE49-F238E27FC236}">
                <a16:creationId xmlns:a16="http://schemas.microsoft.com/office/drawing/2014/main" id="{95DA0BCC-0CA9-AD4A-87E7-88168125DD1F}"/>
              </a:ext>
            </a:extLst>
          </p:cNvPr>
          <p:cNvSpPr txBox="1"/>
          <p:nvPr/>
        </p:nvSpPr>
        <p:spPr>
          <a:xfrm>
            <a:off x="5063067" y="1545152"/>
            <a:ext cx="270933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kumimoji="1" lang="en-US" altLang="zh-CN" sz="2400" dirty="0"/>
              <a:t>Boogie</a:t>
            </a:r>
            <a:r>
              <a:rPr kumimoji="1" lang="zh-CN" altLang="en-US" sz="2400" dirty="0"/>
              <a:t> </a:t>
            </a:r>
            <a:r>
              <a:rPr kumimoji="1" lang="en-US" altLang="zh-CN" sz="2400" dirty="0"/>
              <a:t>software</a:t>
            </a:r>
            <a:endParaRPr kumimoji="1" lang="zh-CN" altLang="en-US" sz="2400" dirty="0"/>
          </a:p>
        </p:txBody>
      </p:sp>
      <p:pic>
        <p:nvPicPr>
          <p:cNvPr id="7" name="图片 6">
            <a:extLst>
              <a:ext uri="{FF2B5EF4-FFF2-40B4-BE49-F238E27FC236}">
                <a16:creationId xmlns:a16="http://schemas.microsoft.com/office/drawing/2014/main" id="{91056D5C-9012-3342-AB24-E951A01EF3B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126356" y="4085786"/>
            <a:ext cx="4780354" cy="1578504"/>
          </a:xfrm>
          <a:prstGeom prst="rect">
            <a:avLst/>
          </a:prstGeom>
        </p:spPr>
      </p:pic>
      <p:sp>
        <p:nvSpPr>
          <p:cNvPr id="12" name="灯片编号占位符 11">
            <a:extLst>
              <a:ext uri="{FF2B5EF4-FFF2-40B4-BE49-F238E27FC236}">
                <a16:creationId xmlns:a16="http://schemas.microsoft.com/office/drawing/2014/main" id="{A8D968F3-2D21-6B46-BA12-1577B8D218A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78BA06F7-7B03-794D-B1BE-3F12299AE8FB}" type="slidenum">
              <a:rPr lang="en-US" smtClean="0"/>
              <a:pPr/>
              <a:t>13</a:t>
            </a:fld>
            <a:endParaRPr kumimoji="1" lang="zh-CN" altLang="en-US"/>
          </a:p>
        </p:txBody>
      </p:sp>
      <p:pic>
        <p:nvPicPr>
          <p:cNvPr id="9" name="Picture 8" descr="A close-up of a computer&#10;&#10;Description automatically generated">
            <a:extLst>
              <a:ext uri="{FF2B5EF4-FFF2-40B4-BE49-F238E27FC236}">
                <a16:creationId xmlns:a16="http://schemas.microsoft.com/office/drawing/2014/main" id="{FF6EBD61-097B-073E-8D86-DAB9C5A87A71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3024729"/>
            <a:ext cx="5613795" cy="1198779"/>
          </a:xfrm>
          <a:prstGeom prst="rect">
            <a:avLst/>
          </a:prstGeom>
        </p:spPr>
      </p:pic>
      <p:sp>
        <p:nvSpPr>
          <p:cNvPr id="15" name="文本框 3">
            <a:extLst>
              <a:ext uri="{FF2B5EF4-FFF2-40B4-BE49-F238E27FC236}">
                <a16:creationId xmlns:a16="http://schemas.microsoft.com/office/drawing/2014/main" id="{5532CB71-D009-B67F-53E4-91A5FC1C66F5}"/>
              </a:ext>
            </a:extLst>
          </p:cNvPr>
          <p:cNvSpPr txBox="1"/>
          <p:nvPr/>
        </p:nvSpPr>
        <p:spPr>
          <a:xfrm>
            <a:off x="97564" y="2426571"/>
            <a:ext cx="270933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en-US" altLang="zh-CN" sz="2400" dirty="0"/>
              <a:t>Gretel</a:t>
            </a:r>
            <a:endParaRPr kumimoji="1" lang="zh-CN" altLang="en-US" sz="2400" dirty="0"/>
          </a:p>
        </p:txBody>
      </p:sp>
      <p:pic>
        <p:nvPicPr>
          <p:cNvPr id="17" name="Picture 16" descr="A screenshot of a computer&#10;&#10;Description automatically generated">
            <a:extLst>
              <a:ext uri="{FF2B5EF4-FFF2-40B4-BE49-F238E27FC236}">
                <a16:creationId xmlns:a16="http://schemas.microsoft.com/office/drawing/2014/main" id="{5B73D940-D1CA-8424-643B-6D5117229E9E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698822" y="4910530"/>
            <a:ext cx="3765157" cy="1507519"/>
          </a:xfrm>
          <a:prstGeom prst="rect">
            <a:avLst/>
          </a:prstGeom>
        </p:spPr>
      </p:pic>
      <p:sp>
        <p:nvSpPr>
          <p:cNvPr id="18" name="文本框 3">
            <a:extLst>
              <a:ext uri="{FF2B5EF4-FFF2-40B4-BE49-F238E27FC236}">
                <a16:creationId xmlns:a16="http://schemas.microsoft.com/office/drawing/2014/main" id="{46560170-C875-E18E-F18B-A8F64F376C40}"/>
              </a:ext>
            </a:extLst>
          </p:cNvPr>
          <p:cNvSpPr txBox="1"/>
          <p:nvPr/>
        </p:nvSpPr>
        <p:spPr>
          <a:xfrm>
            <a:off x="1972746" y="4222277"/>
            <a:ext cx="270933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en-US" altLang="zh-CN" sz="2400" dirty="0" err="1"/>
              <a:t>YData</a:t>
            </a:r>
            <a:endParaRPr kumimoji="1" lang="zh-CN" altLang="en-US" sz="2400" dirty="0"/>
          </a:p>
        </p:txBody>
      </p:sp>
      <p:sp>
        <p:nvSpPr>
          <p:cNvPr id="19" name="文本框 3">
            <a:extLst>
              <a:ext uri="{FF2B5EF4-FFF2-40B4-BE49-F238E27FC236}">
                <a16:creationId xmlns:a16="http://schemas.microsoft.com/office/drawing/2014/main" id="{F2DE5A4F-9036-6CE7-4692-277BFB149548}"/>
              </a:ext>
            </a:extLst>
          </p:cNvPr>
          <p:cNvSpPr txBox="1"/>
          <p:nvPr/>
        </p:nvSpPr>
        <p:spPr>
          <a:xfrm>
            <a:off x="7772400" y="3410335"/>
            <a:ext cx="270933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en-US" altLang="zh-CN" sz="2400" dirty="0"/>
              <a:t>Hazy</a:t>
            </a:r>
            <a:endParaRPr kumimoji="1" lang="zh-CN" altLang="en-US" sz="2400" dirty="0"/>
          </a:p>
        </p:txBody>
      </p:sp>
    </p:spTree>
    <p:extLst>
      <p:ext uri="{BB962C8B-B14F-4D97-AF65-F5344CB8AC3E}">
        <p14:creationId xmlns:p14="http://schemas.microsoft.com/office/powerpoint/2010/main" val="1590941345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A85F56C3-8787-C944-879D-A40F827F1E4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Improved Temporal Fidelity</a:t>
            </a:r>
            <a:endParaRPr kumimoji="1" lang="zh-CN" altLang="en-US" dirty="0"/>
          </a:p>
        </p:txBody>
      </p:sp>
      <p:sp>
        <p:nvSpPr>
          <p:cNvPr id="9" name="文本框 8">
            <a:extLst>
              <a:ext uri="{FF2B5EF4-FFF2-40B4-BE49-F238E27FC236}">
                <a16:creationId xmlns:a16="http://schemas.microsoft.com/office/drawing/2014/main" id="{BF9159AF-3599-1D49-8620-F1B2F61B2DE8}"/>
              </a:ext>
            </a:extLst>
          </p:cNvPr>
          <p:cNvSpPr txBox="1"/>
          <p:nvPr/>
        </p:nvSpPr>
        <p:spPr>
          <a:xfrm>
            <a:off x="1289958" y="1478477"/>
            <a:ext cx="1006384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en-US" altLang="zh-CN" sz="2400" dirty="0"/>
              <a:t>Autocorrelation</a:t>
            </a:r>
            <a:r>
              <a:rPr kumimoji="1" lang="zh-CN" altLang="en-US" sz="2400" dirty="0"/>
              <a:t> </a:t>
            </a:r>
            <a:r>
              <a:rPr kumimoji="1" lang="en-US" altLang="zh-CN" sz="2400" dirty="0"/>
              <a:t>of</a:t>
            </a:r>
            <a:r>
              <a:rPr kumimoji="1" lang="zh-CN" altLang="en-US" sz="2400" dirty="0"/>
              <a:t> </a:t>
            </a:r>
            <a:r>
              <a:rPr kumimoji="1" lang="en-US" altLang="zh-CN" sz="2400" dirty="0"/>
              <a:t>daily</a:t>
            </a:r>
            <a:r>
              <a:rPr kumimoji="1" lang="zh-CN" altLang="en-US" sz="2400" dirty="0"/>
              <a:t> </a:t>
            </a:r>
            <a:r>
              <a:rPr kumimoji="1" lang="en-US" altLang="zh-CN" sz="2400" dirty="0"/>
              <a:t>page</a:t>
            </a:r>
            <a:r>
              <a:rPr kumimoji="1" lang="zh-CN" altLang="en-US" sz="2400" dirty="0"/>
              <a:t> </a:t>
            </a:r>
            <a:r>
              <a:rPr kumimoji="1" lang="en-US" altLang="zh-CN" sz="2400" dirty="0"/>
              <a:t>views</a:t>
            </a:r>
            <a:r>
              <a:rPr kumimoji="1" lang="zh-CN" altLang="en-US" sz="2400" dirty="0"/>
              <a:t> </a:t>
            </a:r>
            <a:r>
              <a:rPr kumimoji="1" lang="en-US" altLang="zh-CN" sz="2400" dirty="0"/>
              <a:t>for</a:t>
            </a:r>
            <a:r>
              <a:rPr kumimoji="1" lang="zh-CN" altLang="en-US" sz="2400" dirty="0"/>
              <a:t> </a:t>
            </a:r>
            <a:r>
              <a:rPr kumimoji="1" lang="en-US" altLang="zh-CN" sz="2400" dirty="0"/>
              <a:t>Wikipedia</a:t>
            </a:r>
            <a:r>
              <a:rPr kumimoji="1" lang="zh-CN" altLang="en-US" sz="2400" dirty="0"/>
              <a:t> </a:t>
            </a:r>
            <a:r>
              <a:rPr kumimoji="1" lang="en-US" altLang="zh-CN" sz="2400" dirty="0"/>
              <a:t>Web</a:t>
            </a:r>
            <a:r>
              <a:rPr kumimoji="1" lang="zh-CN" altLang="en-US" sz="2400" dirty="0"/>
              <a:t> </a:t>
            </a:r>
            <a:r>
              <a:rPr kumimoji="1" lang="en-US" altLang="zh-CN" sz="2400" dirty="0"/>
              <a:t>Traffic</a:t>
            </a:r>
            <a:r>
              <a:rPr kumimoji="1" lang="zh-CN" altLang="en-US" sz="2400" dirty="0"/>
              <a:t> </a:t>
            </a:r>
            <a:r>
              <a:rPr kumimoji="1" lang="en-US" altLang="zh-CN" sz="2400" dirty="0"/>
              <a:t>dataset</a:t>
            </a:r>
            <a:endParaRPr kumimoji="1" lang="zh-CN" altLang="en-US" sz="2400" dirty="0"/>
          </a:p>
        </p:txBody>
      </p:sp>
      <p:pic>
        <p:nvPicPr>
          <p:cNvPr id="10" name="图片 9">
            <a:extLst>
              <a:ext uri="{FF2B5EF4-FFF2-40B4-BE49-F238E27FC236}">
                <a16:creationId xmlns:a16="http://schemas.microsoft.com/office/drawing/2014/main" id="{0509FA01-B21A-D842-A73D-733777A8DC59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2952971" y="2267334"/>
            <a:ext cx="5951763" cy="4314031"/>
          </a:xfrm>
          <a:prstGeom prst="rect">
            <a:avLst/>
          </a:prstGeom>
        </p:spPr>
      </p:pic>
      <p:sp>
        <p:nvSpPr>
          <p:cNvPr id="3" name="灯片编号占位符 2">
            <a:extLst>
              <a:ext uri="{FF2B5EF4-FFF2-40B4-BE49-F238E27FC236}">
                <a16:creationId xmlns:a16="http://schemas.microsoft.com/office/drawing/2014/main" id="{32DBAAD4-5E13-E044-B521-BE5984B406A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78BA06F7-7B03-794D-B1BE-3F12299AE8FB}" type="slidenum">
              <a:rPr lang="en-US" smtClean="0"/>
              <a:pPr/>
              <a:t>14</a:t>
            </a:fld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1104934963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A85F56C3-8787-C944-879D-A40F827F1E4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1" y="365125"/>
            <a:ext cx="10526487" cy="1325563"/>
          </a:xfrm>
        </p:spPr>
        <p:txBody>
          <a:bodyPr/>
          <a:lstStyle/>
          <a:p>
            <a:r>
              <a:rPr kumimoji="1" lang="en-US" altLang="zh-CN" dirty="0"/>
              <a:t>Improved Fidelity in Correlations</a:t>
            </a:r>
            <a:endParaRPr kumimoji="1" lang="zh-CN" altLang="en-US" dirty="0"/>
          </a:p>
        </p:txBody>
      </p:sp>
      <p:pic>
        <p:nvPicPr>
          <p:cNvPr id="53" name="图片 52">
            <a:extLst>
              <a:ext uri="{FF2B5EF4-FFF2-40B4-BE49-F238E27FC236}">
                <a16:creationId xmlns:a16="http://schemas.microsoft.com/office/drawing/2014/main" id="{72DD360A-9139-6141-9E4A-D4DEAD107DB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400300" y="1845129"/>
            <a:ext cx="6221036" cy="4753811"/>
          </a:xfrm>
          <a:prstGeom prst="rect">
            <a:avLst/>
          </a:prstGeom>
        </p:spPr>
      </p:pic>
      <p:sp>
        <p:nvSpPr>
          <p:cNvPr id="54" name="文本框 53">
            <a:extLst>
              <a:ext uri="{FF2B5EF4-FFF2-40B4-BE49-F238E27FC236}">
                <a16:creationId xmlns:a16="http://schemas.microsoft.com/office/drawing/2014/main" id="{D5073F4E-8468-8540-A9E5-0EAA0B7E9F67}"/>
              </a:ext>
            </a:extLst>
          </p:cNvPr>
          <p:cNvSpPr txBox="1"/>
          <p:nvPr/>
        </p:nvSpPr>
        <p:spPr>
          <a:xfrm>
            <a:off x="1143000" y="1445019"/>
            <a:ext cx="899704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en-US" altLang="zh-CN" sz="2000" b="1" dirty="0"/>
              <a:t>CDF</a:t>
            </a:r>
            <a:r>
              <a:rPr kumimoji="1" lang="zh-CN" altLang="en-US" sz="2000" b="1" dirty="0"/>
              <a:t> </a:t>
            </a:r>
            <a:r>
              <a:rPr kumimoji="1" lang="en-US" altLang="zh-CN" sz="2000" b="1" dirty="0"/>
              <a:t>of</a:t>
            </a:r>
            <a:r>
              <a:rPr kumimoji="1" lang="zh-CN" altLang="en-US" sz="2000" b="1" dirty="0"/>
              <a:t> </a:t>
            </a:r>
            <a:r>
              <a:rPr kumimoji="1" lang="en-US" altLang="zh-CN" sz="2000" b="1" dirty="0"/>
              <a:t>correlation</a:t>
            </a:r>
            <a:r>
              <a:rPr kumimoji="1" lang="zh-CN" altLang="en-US" sz="2000" b="1" dirty="0"/>
              <a:t> </a:t>
            </a:r>
            <a:r>
              <a:rPr kumimoji="1" lang="en-US" altLang="zh-CN" sz="2000" b="1" dirty="0"/>
              <a:t>between</a:t>
            </a:r>
            <a:r>
              <a:rPr kumimoji="1" lang="zh-CN" altLang="en-US" sz="2000" b="1" dirty="0"/>
              <a:t> </a:t>
            </a:r>
            <a:r>
              <a:rPr kumimoji="1" lang="en-US" altLang="zh-CN" sz="2000" b="1" dirty="0"/>
              <a:t> CPU</a:t>
            </a:r>
            <a:r>
              <a:rPr kumimoji="1" lang="zh-CN" altLang="en-US" sz="2000" b="1" dirty="0"/>
              <a:t> </a:t>
            </a:r>
            <a:r>
              <a:rPr kumimoji="1" lang="en-US" altLang="zh-CN" sz="2000" b="1" dirty="0"/>
              <a:t>rate</a:t>
            </a:r>
            <a:r>
              <a:rPr kumimoji="1" lang="zh-CN" altLang="en-US" sz="2000" b="1" dirty="0"/>
              <a:t> </a:t>
            </a:r>
            <a:r>
              <a:rPr kumimoji="1" lang="en-US" altLang="zh-CN" sz="2000" b="1" dirty="0"/>
              <a:t>and</a:t>
            </a:r>
            <a:r>
              <a:rPr kumimoji="1" lang="zh-CN" altLang="en-US" sz="2000" b="1" dirty="0"/>
              <a:t> </a:t>
            </a:r>
            <a:r>
              <a:rPr kumimoji="1" lang="en-US" altLang="zh-CN" sz="2000" b="1" dirty="0"/>
              <a:t>memory</a:t>
            </a:r>
            <a:r>
              <a:rPr kumimoji="1" lang="zh-CN" altLang="en-US" sz="2000" b="1" dirty="0"/>
              <a:t> </a:t>
            </a:r>
            <a:r>
              <a:rPr kumimoji="1" lang="en-US" altLang="zh-CN" sz="2000" b="1" dirty="0"/>
              <a:t>usage</a:t>
            </a:r>
            <a:endParaRPr kumimoji="1" lang="en-US" altLang="zh-CN" sz="2000" dirty="0"/>
          </a:p>
        </p:txBody>
      </p:sp>
      <p:sp>
        <p:nvSpPr>
          <p:cNvPr id="61" name="灯片编号占位符 60">
            <a:extLst>
              <a:ext uri="{FF2B5EF4-FFF2-40B4-BE49-F238E27FC236}">
                <a16:creationId xmlns:a16="http://schemas.microsoft.com/office/drawing/2014/main" id="{B0DE8940-E970-2C49-8BCD-17B9C61330D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78BA06F7-7B03-794D-B1BE-3F12299AE8FB}" type="slidenum">
              <a:rPr lang="en-US" smtClean="0"/>
              <a:pPr/>
              <a:t>15</a:t>
            </a:fld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1550371985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C978A22-F5CC-3E4A-B5DC-BB4CB039960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78BA06F7-7B03-794D-B1BE-3F12299AE8FB}" type="slidenum">
              <a:rPr lang="en-US" smtClean="0"/>
              <a:pPr/>
              <a:t>16</a:t>
            </a:fld>
            <a:endParaRPr lang="en-US"/>
          </a:p>
        </p:txBody>
      </p:sp>
      <p:pic>
        <p:nvPicPr>
          <p:cNvPr id="6" name="Picture 5" descr="Table&#10;&#10;Description automatically generated">
            <a:extLst>
              <a:ext uri="{FF2B5EF4-FFF2-40B4-BE49-F238E27FC236}">
                <a16:creationId xmlns:a16="http://schemas.microsoft.com/office/drawing/2014/main" id="{AB71AFBF-0BB2-5349-8BC0-08C4F8B7928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036613" y="1452341"/>
            <a:ext cx="7022240" cy="4224106"/>
          </a:xfrm>
          <a:prstGeom prst="rect">
            <a:avLst/>
          </a:prstGeom>
        </p:spPr>
      </p:pic>
      <p:sp>
        <p:nvSpPr>
          <p:cNvPr id="7" name="Title 6">
            <a:extLst>
              <a:ext uri="{FF2B5EF4-FFF2-40B4-BE49-F238E27FC236}">
                <a16:creationId xmlns:a16="http://schemas.microsoft.com/office/drawing/2014/main" id="{90B9DD49-34D4-727C-6F76-07B106693CC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48640" y="411481"/>
            <a:ext cx="8758646" cy="914400"/>
          </a:xfrm>
        </p:spPr>
        <p:txBody>
          <a:bodyPr/>
          <a:lstStyle/>
          <a:p>
            <a:r>
              <a:rPr lang="en-US" dirty="0"/>
              <a:t>CHALLENGE: SHARING NETWORK TRACES</a:t>
            </a:r>
          </a:p>
        </p:txBody>
      </p:sp>
    </p:spTree>
    <p:extLst>
      <p:ext uri="{BB962C8B-B14F-4D97-AF65-F5344CB8AC3E}">
        <p14:creationId xmlns:p14="http://schemas.microsoft.com/office/powerpoint/2010/main" val="1116671020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16A4AA6-6F89-2EAE-6F42-E5DFBB547FD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OUR INNOVATION: </a:t>
            </a:r>
            <a:r>
              <a:rPr lang="en-US" dirty="0" err="1"/>
              <a:t>Netshare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9ABBD89-BE1B-8E1E-2974-9437F524D0B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48639" y="1600198"/>
            <a:ext cx="10211889" cy="4572000"/>
          </a:xfrm>
        </p:spPr>
        <p:txBody>
          <a:bodyPr/>
          <a:lstStyle/>
          <a:p>
            <a:r>
              <a:rPr lang="en-US" sz="2000" dirty="0"/>
              <a:t>Reformulate as a timeseries problem to capture correlations</a:t>
            </a:r>
          </a:p>
          <a:p>
            <a:endParaRPr lang="en-US" sz="2000" dirty="0"/>
          </a:p>
          <a:p>
            <a:r>
              <a:rPr lang="en-US" sz="2000" dirty="0"/>
              <a:t>Domain knowledge to improve data encodings</a:t>
            </a:r>
          </a:p>
          <a:p>
            <a:endParaRPr lang="en-US" sz="2000" dirty="0"/>
          </a:p>
          <a:p>
            <a:r>
              <a:rPr lang="en-US" sz="2000" dirty="0"/>
              <a:t>Use “incremental” fine tuning by chunking the trace</a:t>
            </a:r>
          </a:p>
          <a:p>
            <a:endParaRPr lang="en-US" sz="2000" dirty="0"/>
          </a:p>
          <a:p>
            <a:r>
              <a:rPr lang="en-US" sz="2000" dirty="0"/>
              <a:t>Using public data to improve </a:t>
            </a:r>
            <a:r>
              <a:rPr lang="en-US" sz="2000" dirty="0" err="1"/>
              <a:t>DifferentialPrivacy</a:t>
            </a:r>
            <a:r>
              <a:rPr lang="en-US" sz="2000" dirty="0"/>
              <a:t>  vs Fidelity tradeoff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9A0919A-5FCA-771D-E481-7712C0781C6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78BA06F7-7B03-794D-B1BE-3F12299AE8FB}" type="slidenum">
              <a:rPr lang="en-US" smtClean="0"/>
              <a:pPr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72386198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345A49A-C379-7D48-9787-C52E95BEC03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78BA06F7-7B03-794D-B1BE-3F12299AE8FB}" type="slidenum">
              <a:rPr lang="en-US" smtClean="0"/>
              <a:pPr/>
              <a:t>18</a:t>
            </a:fld>
            <a:endParaRPr lang="en-US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5C3B86A2-756A-2C41-9B2D-460B7E16F6E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96000" y="2793810"/>
            <a:ext cx="4700705" cy="2109976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02395920-B53E-0C4E-A240-534F4C20040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66310" y="2793811"/>
            <a:ext cx="4700709" cy="2109977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B8246F4F-8940-7048-B454-28E02448D720}"/>
              </a:ext>
            </a:extLst>
          </p:cNvPr>
          <p:cNvSpPr txBox="1"/>
          <p:nvPr/>
        </p:nvSpPr>
        <p:spPr>
          <a:xfrm>
            <a:off x="2378983" y="3800663"/>
            <a:ext cx="2312894" cy="36844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dirty="0"/>
              <a:t>UGR16</a:t>
            </a:r>
            <a:r>
              <a:rPr lang="zh-CN" altLang="en-US" dirty="0"/>
              <a:t> </a:t>
            </a:r>
            <a:r>
              <a:rPr lang="en-US" altLang="zh-CN" dirty="0"/>
              <a:t>(NetFlow)</a:t>
            </a:r>
            <a:endParaRPr lang="en-US" dirty="0"/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EF309A98-AE0C-3743-BF60-668954A17AA0}"/>
              </a:ext>
            </a:extLst>
          </p:cNvPr>
          <p:cNvSpPr txBox="1"/>
          <p:nvPr/>
        </p:nvSpPr>
        <p:spPr>
          <a:xfrm>
            <a:off x="7773443" y="3800663"/>
            <a:ext cx="2312894" cy="36844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dirty="0"/>
              <a:t>CAIDA</a:t>
            </a:r>
            <a:r>
              <a:rPr lang="zh-CN" altLang="en-US" dirty="0"/>
              <a:t> </a:t>
            </a:r>
            <a:r>
              <a:rPr lang="en-US" altLang="zh-CN" dirty="0"/>
              <a:t>(PCAP)</a:t>
            </a:r>
            <a:endParaRPr lang="en-US" dirty="0"/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91100A7A-911B-664A-92DE-3772C70C0A8D}"/>
              </a:ext>
            </a:extLst>
          </p:cNvPr>
          <p:cNvSpPr txBox="1"/>
          <p:nvPr/>
        </p:nvSpPr>
        <p:spPr>
          <a:xfrm>
            <a:off x="1531675" y="5540719"/>
            <a:ext cx="8817745" cy="830997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solidFill>
                  <a:srgbClr val="0070C0"/>
                </a:solidFill>
              </a:rPr>
              <a:t>NetShare achieves 41% better fidelity than baselines on feature distribution metrics across traces.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511EC5DE-7C51-E941-8805-30579F296231}"/>
              </a:ext>
            </a:extLst>
          </p:cNvPr>
          <p:cNvSpPr txBox="1"/>
          <p:nvPr/>
        </p:nvSpPr>
        <p:spPr>
          <a:xfrm>
            <a:off x="1730829" y="1905960"/>
            <a:ext cx="9065876" cy="461665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solidFill>
                  <a:srgbClr val="0070C0"/>
                </a:solidFill>
              </a:rPr>
              <a:t>Metric: Jensen-Shannon divergence between field distributions </a:t>
            </a:r>
          </a:p>
        </p:txBody>
      </p:sp>
      <p:sp>
        <p:nvSpPr>
          <p:cNvPr id="5" name="Title 4">
            <a:extLst>
              <a:ext uri="{FF2B5EF4-FFF2-40B4-BE49-F238E27FC236}">
                <a16:creationId xmlns:a16="http://schemas.microsoft.com/office/drawing/2014/main" id="{FEEC62CF-4925-BD60-BBB9-71F337577D9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NETSHARE ACHIEVES HIGH FIDELITY</a:t>
            </a:r>
          </a:p>
        </p:txBody>
      </p:sp>
    </p:spTree>
    <p:extLst>
      <p:ext uri="{BB962C8B-B14F-4D97-AF65-F5344CB8AC3E}">
        <p14:creationId xmlns:p14="http://schemas.microsoft.com/office/powerpoint/2010/main" val="870467184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07ADF00-D32B-BD49-9932-2535919DC7A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78BA06F7-7B03-794D-B1BE-3F12299AE8FB}" type="slidenum">
              <a:rPr lang="en-US" smtClean="0"/>
              <a:pPr/>
              <a:t>19</a:t>
            </a:fld>
            <a:endParaRPr lang="en-US"/>
          </a:p>
        </p:txBody>
      </p:sp>
      <p:pic>
        <p:nvPicPr>
          <p:cNvPr id="10" name="Content Placeholder 9">
            <a:extLst>
              <a:ext uri="{FF2B5EF4-FFF2-40B4-BE49-F238E27FC236}">
                <a16:creationId xmlns:a16="http://schemas.microsoft.com/office/drawing/2014/main" id="{0D816F06-CD80-8645-9910-43C10B226843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171687" y="1690688"/>
            <a:ext cx="4465320" cy="2089954"/>
          </a:xfrm>
        </p:spPr>
      </p:pic>
      <p:pic>
        <p:nvPicPr>
          <p:cNvPr id="12" name="Picture 11" descr="Table&#10;&#10;Description automatically generated">
            <a:extLst>
              <a:ext uri="{FF2B5EF4-FFF2-40B4-BE49-F238E27FC236}">
                <a16:creationId xmlns:a16="http://schemas.microsoft.com/office/drawing/2014/main" id="{07FB9FB1-A6D5-A24E-A5B5-7ABE9BA5C70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71687" y="4265793"/>
            <a:ext cx="4573151" cy="1680824"/>
          </a:xfrm>
          <a:prstGeom prst="rect">
            <a:avLst/>
          </a:prstGeom>
        </p:spPr>
      </p:pic>
      <p:sp>
        <p:nvSpPr>
          <p:cNvPr id="13" name="TextBox 12">
            <a:extLst>
              <a:ext uri="{FF2B5EF4-FFF2-40B4-BE49-F238E27FC236}">
                <a16:creationId xmlns:a16="http://schemas.microsoft.com/office/drawing/2014/main" id="{0CD83D32-F6F3-B64C-9F9E-3794CFD15252}"/>
              </a:ext>
            </a:extLst>
          </p:cNvPr>
          <p:cNvSpPr txBox="1"/>
          <p:nvPr/>
        </p:nvSpPr>
        <p:spPr>
          <a:xfrm>
            <a:off x="6256468" y="1954470"/>
            <a:ext cx="5097332" cy="1200329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altLang="zh-CN" sz="2400" dirty="0">
                <a:solidFill>
                  <a:srgbClr val="0070C0"/>
                </a:solidFill>
              </a:rPr>
              <a:t>NetShare</a:t>
            </a:r>
            <a:r>
              <a:rPr lang="zh-CN" altLang="en-US" sz="2400" dirty="0">
                <a:solidFill>
                  <a:srgbClr val="0070C0"/>
                </a:solidFill>
              </a:rPr>
              <a:t> </a:t>
            </a:r>
            <a:r>
              <a:rPr lang="en-US" altLang="zh-CN" sz="2400" dirty="0">
                <a:solidFill>
                  <a:srgbClr val="0070C0"/>
                </a:solidFill>
              </a:rPr>
              <a:t>achieves</a:t>
            </a:r>
            <a:r>
              <a:rPr lang="zh-CN" altLang="en-US" sz="2400" dirty="0">
                <a:solidFill>
                  <a:srgbClr val="0070C0"/>
                </a:solidFill>
              </a:rPr>
              <a:t> </a:t>
            </a:r>
            <a:r>
              <a:rPr lang="en-US" altLang="zh-CN" sz="2400" dirty="0">
                <a:solidFill>
                  <a:srgbClr val="0070C0"/>
                </a:solidFill>
              </a:rPr>
              <a:t>a lower relative error on most datasets and modes of </a:t>
            </a:r>
            <a:r>
              <a:rPr lang="en-US" altLang="zh-CN" sz="2400" dirty="0" err="1">
                <a:solidFill>
                  <a:srgbClr val="0070C0"/>
                </a:solidFill>
              </a:rPr>
              <a:t>NetML</a:t>
            </a:r>
            <a:endParaRPr lang="en-US" sz="2400" dirty="0">
              <a:solidFill>
                <a:srgbClr val="0070C0"/>
              </a:solidFill>
            </a:endParaRP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BE0972E1-E877-6B49-8E05-B95B5EB964D3}"/>
              </a:ext>
            </a:extLst>
          </p:cNvPr>
          <p:cNvSpPr txBox="1"/>
          <p:nvPr/>
        </p:nvSpPr>
        <p:spPr>
          <a:xfrm>
            <a:off x="6256468" y="4419979"/>
            <a:ext cx="5434789" cy="1200329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altLang="zh-CN" sz="2400" dirty="0">
                <a:solidFill>
                  <a:srgbClr val="0070C0"/>
                </a:solidFill>
              </a:rPr>
              <a:t>NetShare</a:t>
            </a:r>
            <a:r>
              <a:rPr lang="zh-CN" altLang="en-US" sz="2400" dirty="0">
                <a:solidFill>
                  <a:srgbClr val="0070C0"/>
                </a:solidFill>
              </a:rPr>
              <a:t> </a:t>
            </a:r>
            <a:r>
              <a:rPr lang="en-US" altLang="zh-CN" sz="2400" dirty="0">
                <a:solidFill>
                  <a:srgbClr val="0070C0"/>
                </a:solidFill>
              </a:rPr>
              <a:t>preserves</a:t>
            </a:r>
            <a:r>
              <a:rPr lang="zh-CN" altLang="en-US" sz="2400" dirty="0">
                <a:solidFill>
                  <a:srgbClr val="0070C0"/>
                </a:solidFill>
              </a:rPr>
              <a:t> </a:t>
            </a:r>
            <a:r>
              <a:rPr lang="en-US" altLang="zh-CN" sz="2400" dirty="0">
                <a:solidFill>
                  <a:srgbClr val="0070C0"/>
                </a:solidFill>
              </a:rPr>
              <a:t>rankings</a:t>
            </a:r>
            <a:r>
              <a:rPr lang="zh-CN" altLang="en-US" sz="2400" dirty="0">
                <a:solidFill>
                  <a:srgbClr val="0070C0"/>
                </a:solidFill>
              </a:rPr>
              <a:t> </a:t>
            </a:r>
            <a:r>
              <a:rPr lang="en-US" altLang="zh-CN" sz="2400" dirty="0">
                <a:solidFill>
                  <a:srgbClr val="0070C0"/>
                </a:solidFill>
              </a:rPr>
              <a:t>of</a:t>
            </a:r>
            <a:r>
              <a:rPr lang="zh-CN" altLang="en-US" sz="2400" dirty="0">
                <a:solidFill>
                  <a:srgbClr val="0070C0"/>
                </a:solidFill>
              </a:rPr>
              <a:t> </a:t>
            </a:r>
            <a:r>
              <a:rPr lang="en-US" altLang="zh-CN" sz="2400" dirty="0">
                <a:solidFill>
                  <a:srgbClr val="0070C0"/>
                </a:solidFill>
              </a:rPr>
              <a:t>different</a:t>
            </a:r>
            <a:r>
              <a:rPr lang="zh-CN" altLang="en-US" sz="2400" dirty="0">
                <a:solidFill>
                  <a:srgbClr val="0070C0"/>
                </a:solidFill>
              </a:rPr>
              <a:t> </a:t>
            </a:r>
            <a:r>
              <a:rPr lang="en-US" altLang="zh-CN" sz="2400" dirty="0">
                <a:solidFill>
                  <a:srgbClr val="0070C0"/>
                </a:solidFill>
              </a:rPr>
              <a:t>modes</a:t>
            </a:r>
            <a:r>
              <a:rPr lang="zh-CN" altLang="en-US" sz="2400" dirty="0">
                <a:solidFill>
                  <a:srgbClr val="0070C0"/>
                </a:solidFill>
              </a:rPr>
              <a:t> </a:t>
            </a:r>
            <a:r>
              <a:rPr lang="en-US" altLang="zh-CN" sz="2400" dirty="0">
                <a:solidFill>
                  <a:srgbClr val="0070C0"/>
                </a:solidFill>
              </a:rPr>
              <a:t>of</a:t>
            </a:r>
            <a:r>
              <a:rPr lang="zh-CN" altLang="en-US" sz="2400" dirty="0">
                <a:solidFill>
                  <a:srgbClr val="0070C0"/>
                </a:solidFill>
              </a:rPr>
              <a:t> </a:t>
            </a:r>
            <a:r>
              <a:rPr lang="en-US" altLang="zh-CN" sz="2400" dirty="0" err="1">
                <a:solidFill>
                  <a:srgbClr val="0070C0"/>
                </a:solidFill>
              </a:rPr>
              <a:t>NetML</a:t>
            </a:r>
            <a:r>
              <a:rPr lang="zh-CN" altLang="en-US" sz="2400" dirty="0">
                <a:solidFill>
                  <a:srgbClr val="0070C0"/>
                </a:solidFill>
              </a:rPr>
              <a:t> </a:t>
            </a:r>
            <a:r>
              <a:rPr lang="en-US" altLang="zh-CN" sz="2400" dirty="0">
                <a:solidFill>
                  <a:srgbClr val="0070C0"/>
                </a:solidFill>
              </a:rPr>
              <a:t>best</a:t>
            </a:r>
            <a:r>
              <a:rPr lang="zh-CN" altLang="en-US" sz="2400" dirty="0">
                <a:solidFill>
                  <a:srgbClr val="0070C0"/>
                </a:solidFill>
              </a:rPr>
              <a:t> </a:t>
            </a:r>
            <a:r>
              <a:rPr lang="en-US" altLang="zh-CN" sz="2400" dirty="0">
                <a:solidFill>
                  <a:srgbClr val="0070C0"/>
                </a:solidFill>
              </a:rPr>
              <a:t>among</a:t>
            </a:r>
            <a:r>
              <a:rPr lang="zh-CN" altLang="en-US" sz="2400" dirty="0">
                <a:solidFill>
                  <a:srgbClr val="0070C0"/>
                </a:solidFill>
              </a:rPr>
              <a:t> </a:t>
            </a:r>
            <a:r>
              <a:rPr lang="en-US" altLang="zh-CN" sz="2400" dirty="0">
                <a:solidFill>
                  <a:srgbClr val="0070C0"/>
                </a:solidFill>
              </a:rPr>
              <a:t>all</a:t>
            </a:r>
            <a:r>
              <a:rPr lang="zh-CN" altLang="en-US" sz="2400" dirty="0">
                <a:solidFill>
                  <a:srgbClr val="0070C0"/>
                </a:solidFill>
              </a:rPr>
              <a:t> </a:t>
            </a:r>
            <a:r>
              <a:rPr lang="en-US" altLang="zh-CN" sz="2400" dirty="0">
                <a:solidFill>
                  <a:srgbClr val="0070C0"/>
                </a:solidFill>
              </a:rPr>
              <a:t>baselines</a:t>
            </a:r>
            <a:endParaRPr lang="en-US" sz="2400" dirty="0">
              <a:solidFill>
                <a:srgbClr val="0070C0"/>
              </a:solidFill>
            </a:endParaRPr>
          </a:p>
        </p:txBody>
      </p:sp>
      <p:sp>
        <p:nvSpPr>
          <p:cNvPr id="5" name="Title 4">
            <a:extLst>
              <a:ext uri="{FF2B5EF4-FFF2-40B4-BE49-F238E27FC236}">
                <a16:creationId xmlns:a16="http://schemas.microsoft.com/office/drawing/2014/main" id="{3DAECC0A-49E1-6D15-27C6-BF046513226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48640" y="411481"/>
            <a:ext cx="8823960" cy="914400"/>
          </a:xfrm>
        </p:spPr>
        <p:txBody>
          <a:bodyPr/>
          <a:lstStyle/>
          <a:p>
            <a:r>
              <a:rPr lang="en-US" dirty="0"/>
              <a:t>NETSHARE CAN HELP DOWNSTREAM AI/ML</a:t>
            </a:r>
          </a:p>
        </p:txBody>
      </p:sp>
    </p:spTree>
    <p:extLst>
      <p:ext uri="{BB962C8B-B14F-4D97-AF65-F5344CB8AC3E}">
        <p14:creationId xmlns:p14="http://schemas.microsoft.com/office/powerpoint/2010/main" val="285853524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 animBg="1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130607E-60B4-D326-E064-571DCE932D6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PLACEHOLDER FOR NETSHARE DEMO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FBA1668-AD60-C5FD-A110-976C6555FF4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622D1A-DF83-41A8-85FF-04D90BF831D3}" type="datetime3">
              <a:rPr lang="en-US" smtClean="0"/>
              <a:t>24 November 2023</a:t>
            </a:fld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385B806B-237F-EEDD-CCC8-8F6B329EEAF1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64E5BE4B-2FBF-4174-9E62-85FAD1CB43A6}" type="slidenum">
              <a:rPr lang="en-US" smtClean="0"/>
              <a:pPr/>
              <a:t>20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777550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BDDCB4E-E658-E5A6-AC1A-2D5FCD746AA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Other RELEVANT work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0EA84B8-F21D-9645-9D94-298C23A86D1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517515"/>
            <a:ext cx="10515600" cy="4659448"/>
          </a:xfrm>
        </p:spPr>
        <p:txBody>
          <a:bodyPr>
            <a:normAutofit lnSpcReduction="10000"/>
          </a:bodyPr>
          <a:lstStyle/>
          <a:p>
            <a:r>
              <a:rPr lang="en-US" dirty="0"/>
              <a:t>Rare data: </a:t>
            </a:r>
          </a:p>
          <a:p>
            <a:pPr lvl="1"/>
            <a:r>
              <a:rPr lang="en-US" dirty="0"/>
              <a:t>Many practical settings need samples from the rare class or long tails</a:t>
            </a:r>
          </a:p>
          <a:p>
            <a:pPr lvl="1"/>
            <a:r>
              <a:rPr lang="en-US" dirty="0"/>
              <a:t>Formulate it as a new generative modeling problem</a:t>
            </a:r>
          </a:p>
          <a:p>
            <a:pPr lvl="1"/>
            <a:r>
              <a:rPr lang="en-US" dirty="0" err="1"/>
              <a:t>ParetoGAN</a:t>
            </a:r>
            <a:r>
              <a:rPr lang="en-US" dirty="0"/>
              <a:t> (w/ </a:t>
            </a:r>
            <a:r>
              <a:rPr lang="en-US" dirty="0" err="1"/>
              <a:t>Perspecta</a:t>
            </a:r>
            <a:r>
              <a:rPr lang="en-US" dirty="0"/>
              <a:t>), </a:t>
            </a:r>
            <a:r>
              <a:rPr lang="en-US" dirty="0" err="1"/>
              <a:t>RareGAN</a:t>
            </a:r>
            <a:endParaRPr lang="en-US" dirty="0"/>
          </a:p>
          <a:p>
            <a:pPr lvl="1"/>
            <a:endParaRPr lang="en-US" dirty="0"/>
          </a:p>
          <a:p>
            <a:r>
              <a:rPr lang="en-US" dirty="0"/>
              <a:t>Privacy </a:t>
            </a:r>
          </a:p>
          <a:p>
            <a:pPr lvl="1"/>
            <a:r>
              <a:rPr lang="en-US" dirty="0"/>
              <a:t>Metadata hiding/transformations is easy with architecture </a:t>
            </a:r>
          </a:p>
          <a:p>
            <a:pPr lvl="1"/>
            <a:r>
              <a:rPr lang="en-US" dirty="0"/>
              <a:t>GAN-generated data satisfy intrinsic privacy due to generalizability </a:t>
            </a:r>
          </a:p>
          <a:p>
            <a:pPr lvl="1"/>
            <a:r>
              <a:rPr lang="en-US" dirty="0"/>
              <a:t>Basic GAN satisfies some weak DP property, need stronger DP-SGD, PATE </a:t>
            </a:r>
            <a:r>
              <a:rPr lang="en-US" dirty="0" err="1"/>
              <a:t>etc</a:t>
            </a:r>
            <a:endParaRPr lang="en-US" dirty="0"/>
          </a:p>
          <a:p>
            <a:pPr lvl="1"/>
            <a:r>
              <a:rPr lang="en-US" dirty="0"/>
              <a:t>Robust to membership inference attacks</a:t>
            </a:r>
          </a:p>
          <a:p>
            <a:pPr lvl="1"/>
            <a:endParaRPr lang="en-US" dirty="0"/>
          </a:p>
          <a:p>
            <a:r>
              <a:rPr lang="en-US" dirty="0"/>
              <a:t>Improving stability and learning fidelity </a:t>
            </a:r>
          </a:p>
          <a:p>
            <a:pPr lvl="1"/>
            <a:r>
              <a:rPr lang="en-US" dirty="0"/>
              <a:t>Heuristic people use: Spectral normalization </a:t>
            </a:r>
          </a:p>
          <a:p>
            <a:pPr lvl="1"/>
            <a:r>
              <a:rPr lang="en-US" dirty="0"/>
              <a:t>Our work: Why it works and how to make it better!</a:t>
            </a:r>
          </a:p>
          <a:p>
            <a:pPr lvl="1"/>
            <a:r>
              <a:rPr lang="en-US" dirty="0"/>
              <a:t>A drop-in replacement: Bidirectional Scaled Spectral Normalization </a:t>
            </a:r>
          </a:p>
          <a:p>
            <a:pPr lvl="1"/>
            <a:endParaRPr lang="en-US" dirty="0"/>
          </a:p>
          <a:p>
            <a:pPr lvl="1"/>
            <a:endParaRPr lang="en-US" dirty="0"/>
          </a:p>
          <a:p>
            <a:pPr lvl="1"/>
            <a:endParaRPr lang="en-US" dirty="0"/>
          </a:p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04B5852-175E-ED6B-0FD9-D8ED19976C4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78BA06F7-7B03-794D-B1BE-3F12299AE8FB}" type="slidenum">
              <a:rPr lang="en-US" smtClean="0"/>
              <a:pPr/>
              <a:t>21</a:t>
            </a:fld>
            <a:endParaRPr lang="en-US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3C9D6F7D-B94D-6212-E49A-D8EE6E3991FD}"/>
              </a:ext>
            </a:extLst>
          </p:cNvPr>
          <p:cNvSpPr txBox="1"/>
          <p:nvPr/>
        </p:nvSpPr>
        <p:spPr>
          <a:xfrm>
            <a:off x="10389333" y="66895"/>
            <a:ext cx="139493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In AAAI 2022</a:t>
            </a:r>
          </a:p>
        </p:txBody>
      </p:sp>
    </p:spTree>
    <p:extLst>
      <p:ext uri="{BB962C8B-B14F-4D97-AF65-F5344CB8AC3E}">
        <p14:creationId xmlns:p14="http://schemas.microsoft.com/office/powerpoint/2010/main" val="3248069975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0B921F5-3894-F30B-FAF9-A0F2351E3EF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Agenda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0AA5188-D645-E59B-B19D-7AF8934C1C2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1800" dirty="0"/>
              <a:t>Motivation: Need for Synthetic Data </a:t>
            </a:r>
          </a:p>
          <a:p>
            <a:pPr marL="0" indent="0">
              <a:buNone/>
            </a:pPr>
            <a:endParaRPr lang="en-US" sz="1800" dirty="0"/>
          </a:p>
          <a:p>
            <a:r>
              <a:rPr lang="en-US" sz="1800" dirty="0"/>
              <a:t>Algorithms and applications:</a:t>
            </a:r>
          </a:p>
          <a:p>
            <a:pPr lvl="1"/>
            <a:r>
              <a:rPr lang="en-US" sz="1800" dirty="0" err="1"/>
              <a:t>DoppelGANger</a:t>
            </a:r>
            <a:endParaRPr lang="en-US" sz="1800" dirty="0"/>
          </a:p>
          <a:p>
            <a:pPr lvl="1"/>
            <a:r>
              <a:rPr lang="en-US" sz="1800" dirty="0"/>
              <a:t>NetShare </a:t>
            </a:r>
          </a:p>
          <a:p>
            <a:pPr lvl="1"/>
            <a:r>
              <a:rPr lang="en-US" sz="1800" dirty="0"/>
              <a:t>Demo</a:t>
            </a:r>
          </a:p>
          <a:p>
            <a:pPr lvl="1"/>
            <a:endParaRPr lang="en-US" sz="1800" dirty="0"/>
          </a:p>
          <a:p>
            <a:r>
              <a:rPr lang="en-US" sz="1800" dirty="0">
                <a:solidFill>
                  <a:srgbClr val="0070C0"/>
                </a:solidFill>
              </a:rPr>
              <a:t>Transition to practice: Rockfish </a:t>
            </a:r>
          </a:p>
          <a:p>
            <a:pPr lvl="1"/>
            <a:r>
              <a:rPr lang="en-US" sz="1800" dirty="0">
                <a:solidFill>
                  <a:srgbClr val="0070C0"/>
                </a:solidFill>
              </a:rPr>
              <a:t>Demo</a:t>
            </a:r>
          </a:p>
          <a:p>
            <a:pPr lvl="1"/>
            <a:endParaRPr lang="en-US" sz="1800" dirty="0"/>
          </a:p>
          <a:p>
            <a:r>
              <a:rPr lang="en-US" sz="1800" dirty="0"/>
              <a:t>Conclusions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D81F7C4-1DE5-1B3B-6EC9-37C0707EFCC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622D1A-DF83-41A8-85FF-04D90BF831D3}" type="datetime3">
              <a:rPr lang="en-US" smtClean="0"/>
              <a:t>24 November 2023</a:t>
            </a:fld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526B0C3D-F410-8832-DFDB-20FF20189908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64E5BE4B-2FBF-4174-9E62-85FAD1CB43A6}" type="slidenum">
              <a:rPr lang="en-US" smtClean="0"/>
              <a:pPr/>
              <a:t>22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10981629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355CF09-97AD-6902-7F8B-89CA89A557F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D8F2E8-1627-ED40-AD5A-05B26DCB1B67}" type="datetime1">
              <a:rPr lang="en-US" smtClean="0"/>
              <a:t>11/24/23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E1D100B-8C7A-10CB-A6C0-EAD99C2A48E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AC92B5C-CD82-3A93-BFC6-F25D9203757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F91207FE-1B40-BB4E-BDD0-A0325ACFF8D0}" type="slidenum">
              <a:rPr lang="en-US" smtClean="0"/>
              <a:pPr/>
              <a:t>23</a:t>
            </a:fld>
            <a:endParaRPr lang="en-US"/>
          </a:p>
        </p:txBody>
      </p:sp>
      <p:sp>
        <p:nvSpPr>
          <p:cNvPr id="8" name="Title 1">
            <a:extLst>
              <a:ext uri="{FF2B5EF4-FFF2-40B4-BE49-F238E27FC236}">
                <a16:creationId xmlns:a16="http://schemas.microsoft.com/office/drawing/2014/main" id="{ABBAF487-FA76-C700-0727-D4D6E3FA87F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06157" y="512104"/>
            <a:ext cx="10515600" cy="1325563"/>
          </a:xfrm>
        </p:spPr>
        <p:txBody>
          <a:bodyPr/>
          <a:lstStyle/>
          <a:p>
            <a:r>
              <a:rPr lang="en-US" dirty="0"/>
              <a:t>FROM RESEARCH TO </a:t>
            </a:r>
            <a:r>
              <a:rPr lang="en-US" dirty="0" err="1"/>
              <a:t>PRACTICe</a:t>
            </a:r>
            <a:r>
              <a:rPr lang="en-US" dirty="0"/>
              <a:t>: MIND THE GAP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DE6F9D28-8AA0-AB60-B4D4-D3D5914A0DE6}"/>
              </a:ext>
            </a:extLst>
          </p:cNvPr>
          <p:cNvSpPr/>
          <p:nvPr/>
        </p:nvSpPr>
        <p:spPr>
          <a:xfrm>
            <a:off x="4374896" y="2874160"/>
            <a:ext cx="2880354" cy="1207618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/>
              <a:t>DEEP GENERATIVE </a:t>
            </a:r>
          </a:p>
          <a:p>
            <a:pPr algn="ctr"/>
            <a:r>
              <a:rPr lang="en-US" b="1" dirty="0"/>
              <a:t>MODELS</a:t>
            </a:r>
          </a:p>
        </p:txBody>
      </p:sp>
      <p:sp>
        <p:nvSpPr>
          <p:cNvPr id="14" name="Google Shape;330;p5">
            <a:extLst>
              <a:ext uri="{FF2B5EF4-FFF2-40B4-BE49-F238E27FC236}">
                <a16:creationId xmlns:a16="http://schemas.microsoft.com/office/drawing/2014/main" id="{A9457E63-18EF-C64E-BA08-46B728EB9AF6}"/>
              </a:ext>
            </a:extLst>
          </p:cNvPr>
          <p:cNvSpPr/>
          <p:nvPr/>
        </p:nvSpPr>
        <p:spPr>
          <a:xfrm rot="5400000">
            <a:off x="5561399" y="2458713"/>
            <a:ext cx="507347" cy="288966"/>
          </a:xfrm>
          <a:prstGeom prst="rightArrow">
            <a:avLst>
              <a:gd name="adj1" fmla="val 50000"/>
              <a:gd name="adj2" fmla="val 50000"/>
            </a:avLst>
          </a:prstGeom>
          <a:noFill/>
          <a:ln w="12700" cap="flat" cmpd="sng">
            <a:solidFill>
              <a:srgbClr val="002060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6" name="Google Shape;330;p5">
            <a:extLst>
              <a:ext uri="{FF2B5EF4-FFF2-40B4-BE49-F238E27FC236}">
                <a16:creationId xmlns:a16="http://schemas.microsoft.com/office/drawing/2014/main" id="{B7EC23CA-D650-5003-8131-13D2450301B7}"/>
              </a:ext>
            </a:extLst>
          </p:cNvPr>
          <p:cNvSpPr/>
          <p:nvPr/>
        </p:nvSpPr>
        <p:spPr>
          <a:xfrm rot="5400000">
            <a:off x="5561397" y="4525006"/>
            <a:ext cx="507347" cy="288966"/>
          </a:xfrm>
          <a:prstGeom prst="rightArrow">
            <a:avLst>
              <a:gd name="adj1" fmla="val 50000"/>
              <a:gd name="adj2" fmla="val 50000"/>
            </a:avLst>
          </a:prstGeom>
          <a:noFill/>
          <a:ln w="12700" cap="flat" cmpd="sng">
            <a:solidFill>
              <a:srgbClr val="002060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73937B99-8377-404A-1C5F-3C9FBC931EA9}"/>
              </a:ext>
            </a:extLst>
          </p:cNvPr>
          <p:cNvSpPr txBox="1"/>
          <p:nvPr/>
        </p:nvSpPr>
        <p:spPr>
          <a:xfrm>
            <a:off x="3902529" y="5257201"/>
            <a:ext cx="3923238" cy="369332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en-US" dirty="0">
                <a:solidFill>
                  <a:schemeClr val="accent5"/>
                </a:solidFill>
              </a:rPr>
              <a:t>SYNTHETIC DATA</a:t>
            </a:r>
          </a:p>
        </p:txBody>
      </p:sp>
      <p:pic>
        <p:nvPicPr>
          <p:cNvPr id="45" name="Google Shape;526;p12" descr="Woman ">
            <a:extLst>
              <a:ext uri="{FF2B5EF4-FFF2-40B4-BE49-F238E27FC236}">
                <a16:creationId xmlns:a16="http://schemas.microsoft.com/office/drawing/2014/main" id="{BD3ECAB5-3083-C179-9C7C-6EB52BA73237}"/>
              </a:ext>
            </a:extLst>
          </p:cNvPr>
          <p:cNvPicPr preferRelativeResize="0">
            <a:picLocks noChangeAspect="1"/>
          </p:cNvPicPr>
          <p:nvPr/>
        </p:nvPicPr>
        <p:blipFill rotWithShape="1">
          <a:blip r:embed="rId2" cstate="email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2418434" y="3440337"/>
            <a:ext cx="747578" cy="747578"/>
          </a:xfrm>
          <a:prstGeom prst="rect">
            <a:avLst/>
          </a:prstGeom>
          <a:noFill/>
          <a:ln>
            <a:noFill/>
          </a:ln>
        </p:spPr>
      </p:pic>
      <p:sp>
        <p:nvSpPr>
          <p:cNvPr id="46" name="TextBox 45">
            <a:extLst>
              <a:ext uri="{FF2B5EF4-FFF2-40B4-BE49-F238E27FC236}">
                <a16:creationId xmlns:a16="http://schemas.microsoft.com/office/drawing/2014/main" id="{B0D0B6D2-5DD3-9C56-1BF9-3CDEBB19B45C}"/>
              </a:ext>
            </a:extLst>
          </p:cNvPr>
          <p:cNvSpPr txBox="1"/>
          <p:nvPr/>
        </p:nvSpPr>
        <p:spPr>
          <a:xfrm>
            <a:off x="1972491" y="2590330"/>
            <a:ext cx="1708984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000" b="1" dirty="0">
                <a:solidFill>
                  <a:schemeClr val="accent5"/>
                </a:solidFill>
              </a:rPr>
              <a:t>Data </a:t>
            </a:r>
          </a:p>
          <a:p>
            <a:pPr algn="ctr"/>
            <a:r>
              <a:rPr lang="en-US" sz="2000" b="1" dirty="0">
                <a:solidFill>
                  <a:schemeClr val="accent5"/>
                </a:solidFill>
              </a:rPr>
              <a:t>Scientist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2E794F0B-A7CD-EE5F-CA20-8523C1C304F9}"/>
              </a:ext>
            </a:extLst>
          </p:cNvPr>
          <p:cNvSpPr txBox="1"/>
          <p:nvPr/>
        </p:nvSpPr>
        <p:spPr>
          <a:xfrm>
            <a:off x="3019547" y="1277633"/>
            <a:ext cx="5591053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solidFill>
                  <a:schemeClr val="accent5"/>
                </a:solidFill>
              </a:rPr>
              <a:t>Applications, Use cases</a:t>
            </a:r>
          </a:p>
          <a:p>
            <a:pPr algn="ctr"/>
            <a:r>
              <a:rPr lang="en-US" sz="2400" dirty="0">
                <a:solidFill>
                  <a:schemeClr val="accent5"/>
                </a:solidFill>
              </a:rPr>
              <a:t>Diverse Data Sources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0119A799-BF4D-F99E-37BA-C34DE6584BCC}"/>
              </a:ext>
            </a:extLst>
          </p:cNvPr>
          <p:cNvSpPr txBox="1"/>
          <p:nvPr/>
        </p:nvSpPr>
        <p:spPr>
          <a:xfrm>
            <a:off x="7596932" y="2152549"/>
            <a:ext cx="4435897" cy="3932838"/>
          </a:xfrm>
          <a:prstGeom prst="rect">
            <a:avLst/>
          </a:prstGeom>
          <a:noFill/>
        </p:spPr>
        <p:txBody>
          <a:bodyPr wrap="none" lIns="0" tIns="0" rIns="0" bIns="0" rtlCol="0">
            <a:noAutofit/>
          </a:bodyPr>
          <a:lstStyle/>
          <a:p>
            <a:pPr>
              <a:lnSpc>
                <a:spcPct val="95000"/>
              </a:lnSpc>
              <a:spcBef>
                <a:spcPts val="1000"/>
              </a:spcBef>
              <a:buSzPct val="100000"/>
            </a:pPr>
            <a:r>
              <a:rPr lang="en-US" sz="1700" u="sng" dirty="0">
                <a:solidFill>
                  <a:srgbClr val="FF0000"/>
                </a:solidFill>
              </a:rPr>
              <a:t>Research-operational gap 1: </a:t>
            </a:r>
            <a:br>
              <a:rPr lang="en-US" sz="1700" u="sng" dirty="0">
                <a:solidFill>
                  <a:srgbClr val="FF0000"/>
                </a:solidFill>
              </a:rPr>
            </a:br>
            <a:br>
              <a:rPr lang="en-US" sz="1700" u="sng" dirty="0">
                <a:solidFill>
                  <a:srgbClr val="FF0000"/>
                </a:solidFill>
              </a:rPr>
            </a:br>
            <a:r>
              <a:rPr lang="en-US" sz="1700" dirty="0">
                <a:solidFill>
                  <a:srgbClr val="FF0000"/>
                </a:solidFill>
              </a:rPr>
              <a:t>Does output “match” my real data and privacy</a:t>
            </a:r>
            <a:br>
              <a:rPr lang="en-US" sz="1700" dirty="0">
                <a:solidFill>
                  <a:srgbClr val="FF0000"/>
                </a:solidFill>
              </a:rPr>
            </a:br>
            <a:r>
              <a:rPr lang="en-US" sz="1700" dirty="0">
                <a:solidFill>
                  <a:srgbClr val="FF0000"/>
                </a:solidFill>
              </a:rPr>
              <a:t>for my use cases?</a:t>
            </a:r>
            <a:endParaRPr lang="en-US" sz="1700" u="sng" dirty="0">
              <a:solidFill>
                <a:srgbClr val="FF0000"/>
              </a:solidFill>
            </a:endParaRPr>
          </a:p>
          <a:p>
            <a:pPr>
              <a:lnSpc>
                <a:spcPct val="95000"/>
              </a:lnSpc>
              <a:spcBef>
                <a:spcPts val="1000"/>
              </a:spcBef>
              <a:buSzPct val="100000"/>
            </a:pPr>
            <a:r>
              <a:rPr lang="en-US" sz="1700" u="sng" dirty="0">
                <a:solidFill>
                  <a:srgbClr val="FF0000"/>
                </a:solidFill>
              </a:rPr>
              <a:t>Research-operational gap 2:</a:t>
            </a:r>
          </a:p>
          <a:p>
            <a:pPr>
              <a:lnSpc>
                <a:spcPct val="95000"/>
              </a:lnSpc>
              <a:spcBef>
                <a:spcPts val="1000"/>
              </a:spcBef>
              <a:buSzPct val="100000"/>
            </a:pPr>
            <a:r>
              <a:rPr lang="en-US" sz="1700" dirty="0">
                <a:solidFill>
                  <a:srgbClr val="FF0000"/>
                </a:solidFill>
              </a:rPr>
              <a:t>Lots of details in modeling to get right for </a:t>
            </a:r>
            <a:br>
              <a:rPr lang="en-US" sz="1700" dirty="0">
                <a:solidFill>
                  <a:srgbClr val="FF0000"/>
                </a:solidFill>
              </a:rPr>
            </a:br>
            <a:r>
              <a:rPr lang="en-US" sz="1700" dirty="0">
                <a:solidFill>
                  <a:srgbClr val="FF0000"/>
                </a:solidFill>
              </a:rPr>
              <a:t>models to work well</a:t>
            </a:r>
          </a:p>
          <a:p>
            <a:pPr>
              <a:lnSpc>
                <a:spcPct val="95000"/>
              </a:lnSpc>
              <a:spcBef>
                <a:spcPts val="1000"/>
              </a:spcBef>
              <a:buSzPct val="100000"/>
            </a:pPr>
            <a:r>
              <a:rPr lang="en-US" sz="1700" u="sng" dirty="0">
                <a:solidFill>
                  <a:srgbClr val="FF0000"/>
                </a:solidFill>
              </a:rPr>
              <a:t>Research-operational gap 3: </a:t>
            </a:r>
            <a:br>
              <a:rPr lang="en-US" sz="1700" u="sng" dirty="0">
                <a:solidFill>
                  <a:srgbClr val="FF0000"/>
                </a:solidFill>
              </a:rPr>
            </a:br>
            <a:br>
              <a:rPr lang="en-US" sz="1700" dirty="0">
                <a:solidFill>
                  <a:srgbClr val="FF0000"/>
                </a:solidFill>
              </a:rPr>
            </a:br>
            <a:r>
              <a:rPr lang="en-US" sz="1700" dirty="0">
                <a:solidFill>
                  <a:srgbClr val="FF0000"/>
                </a:solidFill>
              </a:rPr>
              <a:t>Does it work with existing data pipelines?</a:t>
            </a:r>
          </a:p>
          <a:p>
            <a:pPr>
              <a:lnSpc>
                <a:spcPct val="95000"/>
              </a:lnSpc>
              <a:spcBef>
                <a:spcPts val="1000"/>
              </a:spcBef>
              <a:buSzPct val="100000"/>
            </a:pPr>
            <a:r>
              <a:rPr lang="en-US" sz="1700" u="sng" dirty="0">
                <a:solidFill>
                  <a:srgbClr val="FF0000"/>
                </a:solidFill>
              </a:rPr>
              <a:t>Research-operational gap 4: </a:t>
            </a:r>
            <a:br>
              <a:rPr lang="en-US" sz="1700" u="sng" dirty="0">
                <a:solidFill>
                  <a:srgbClr val="FF0000"/>
                </a:solidFill>
              </a:rPr>
            </a:br>
            <a:br>
              <a:rPr lang="en-US" sz="1700" u="sng" dirty="0">
                <a:solidFill>
                  <a:srgbClr val="FF0000"/>
                </a:solidFill>
              </a:rPr>
            </a:br>
            <a:r>
              <a:rPr lang="en-US" sz="1700" dirty="0">
                <a:solidFill>
                  <a:srgbClr val="FF0000"/>
                </a:solidFill>
              </a:rPr>
              <a:t>Does it scale? </a:t>
            </a:r>
          </a:p>
          <a:p>
            <a:pPr>
              <a:lnSpc>
                <a:spcPct val="95000"/>
              </a:lnSpc>
              <a:spcBef>
                <a:spcPts val="1000"/>
              </a:spcBef>
              <a:buSzPct val="100000"/>
            </a:pPr>
            <a:endParaRPr lang="en-US" sz="1700" dirty="0">
              <a:solidFill>
                <a:srgbClr val="FF0000"/>
              </a:solidFill>
            </a:endParaRPr>
          </a:p>
          <a:p>
            <a:pPr>
              <a:lnSpc>
                <a:spcPct val="95000"/>
              </a:lnSpc>
              <a:spcBef>
                <a:spcPts val="1000"/>
              </a:spcBef>
              <a:buSzPct val="100000"/>
            </a:pPr>
            <a:endParaRPr lang="en-US" sz="1700" dirty="0">
              <a:solidFill>
                <a:srgbClr val="FF0000"/>
              </a:solidFill>
            </a:endParaRPr>
          </a:p>
          <a:p>
            <a:pPr>
              <a:lnSpc>
                <a:spcPct val="95000"/>
              </a:lnSpc>
              <a:spcBef>
                <a:spcPts val="1000"/>
              </a:spcBef>
              <a:buSzPct val="100000"/>
            </a:pPr>
            <a:endParaRPr lang="en-US" sz="17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328125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355CF09-97AD-6902-7F8B-89CA89A557F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D8F2E8-1627-ED40-AD5A-05B26DCB1B67}" type="datetime1">
              <a:rPr lang="en-US" smtClean="0"/>
              <a:t>11/24/23</a:t>
            </a:fld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AC92B5C-CD82-3A93-BFC6-F25D9203757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F91207FE-1B40-BB4E-BDD0-A0325ACFF8D0}" type="slidenum">
              <a:rPr lang="en-US" smtClean="0"/>
              <a:pPr/>
              <a:t>24</a:t>
            </a:fld>
            <a:endParaRPr lang="en-US"/>
          </a:p>
        </p:txBody>
      </p:sp>
      <p:sp>
        <p:nvSpPr>
          <p:cNvPr id="8" name="Title 1">
            <a:extLst>
              <a:ext uri="{FF2B5EF4-FFF2-40B4-BE49-F238E27FC236}">
                <a16:creationId xmlns:a16="http://schemas.microsoft.com/office/drawing/2014/main" id="{ABBAF487-FA76-C700-0727-D4D6E3FA87F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9742" y="407968"/>
            <a:ext cx="10515600" cy="1325563"/>
          </a:xfrm>
        </p:spPr>
        <p:txBody>
          <a:bodyPr/>
          <a:lstStyle/>
          <a:p>
            <a:r>
              <a:rPr lang="en-US" dirty="0"/>
              <a:t>Rockfish MISSION: </a:t>
            </a:r>
            <a:br>
              <a:rPr lang="en-US" dirty="0"/>
            </a:br>
            <a:r>
              <a:rPr lang="en-US" dirty="0"/>
              <a:t>DEMOCRATIZE SYNTHETIC DATA  APPLICATIONS </a:t>
            </a:r>
          </a:p>
        </p:txBody>
      </p:sp>
      <p:sp>
        <p:nvSpPr>
          <p:cNvPr id="2" name="Google Shape;239;p4">
            <a:extLst>
              <a:ext uri="{FF2B5EF4-FFF2-40B4-BE49-F238E27FC236}">
                <a16:creationId xmlns:a16="http://schemas.microsoft.com/office/drawing/2014/main" id="{562D6D53-4428-BAE3-1D6D-0316B707D5EC}"/>
              </a:ext>
            </a:extLst>
          </p:cNvPr>
          <p:cNvSpPr/>
          <p:nvPr/>
        </p:nvSpPr>
        <p:spPr>
          <a:xfrm>
            <a:off x="4267818" y="2067811"/>
            <a:ext cx="3275073" cy="2988594"/>
          </a:xfrm>
          <a:prstGeom prst="rect">
            <a:avLst/>
          </a:prstGeom>
          <a:solidFill>
            <a:schemeClr val="accent5"/>
          </a:solidFill>
          <a:ln w="57150">
            <a:solidFill>
              <a:schemeClr val="accent5"/>
            </a:solidFill>
            <a:prstDash val="solid"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300"/>
              <a:buFont typeface="Arial"/>
              <a:buNone/>
            </a:pPr>
            <a:endParaRPr lang="en-US" sz="2400" b="1" i="0" u="none" strike="noStrike" cap="none" dirty="0">
              <a:solidFill>
                <a:schemeClr val="bg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300"/>
              <a:buFont typeface="Arial"/>
              <a:buNone/>
            </a:pPr>
            <a:endParaRPr lang="en-US" sz="2400" b="1" dirty="0">
              <a:solidFill>
                <a:schemeClr val="bg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300"/>
              <a:buFont typeface="Arial"/>
              <a:buNone/>
            </a:pPr>
            <a:endParaRPr lang="en-US" sz="2400" b="1" dirty="0">
              <a:solidFill>
                <a:schemeClr val="bg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300"/>
              <a:buFont typeface="Arial"/>
              <a:buNone/>
            </a:pPr>
            <a:r>
              <a:rPr lang="en-US" sz="2400" b="1" i="0" u="none" strike="noStrike" cap="none" dirty="0">
                <a:solidFill>
                  <a:schemeClr val="bg1"/>
                </a:solidFill>
                <a:latin typeface="Arial"/>
                <a:ea typeface="Arial"/>
                <a:cs typeface="Arial"/>
                <a:sym typeface="Arial"/>
              </a:rPr>
              <a:t>Rockfish </a:t>
            </a: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300"/>
              <a:buFont typeface="Arial"/>
              <a:buNone/>
            </a:pPr>
            <a:r>
              <a:rPr lang="en-US" sz="2400" b="1" dirty="0">
                <a:solidFill>
                  <a:schemeClr val="bg1"/>
                </a:solidFill>
                <a:latin typeface="Arial"/>
                <a:ea typeface="Arial"/>
                <a:cs typeface="Arial"/>
                <a:sym typeface="Arial"/>
              </a:rPr>
              <a:t>Synthetic</a:t>
            </a:r>
            <a:r>
              <a:rPr lang="en-US" sz="2400" b="1" i="0" u="none" strike="noStrike" cap="none" dirty="0">
                <a:solidFill>
                  <a:schemeClr val="bg1"/>
                </a:solidFill>
                <a:latin typeface="Arial"/>
                <a:ea typeface="Arial"/>
                <a:cs typeface="Arial"/>
                <a:sym typeface="Arial"/>
              </a:rPr>
              <a:t> Data Workbench</a:t>
            </a:r>
          </a:p>
        </p:txBody>
      </p:sp>
      <p:pic>
        <p:nvPicPr>
          <p:cNvPr id="9" name="Google Shape;526;p12" descr="Woman ">
            <a:extLst>
              <a:ext uri="{FF2B5EF4-FFF2-40B4-BE49-F238E27FC236}">
                <a16:creationId xmlns:a16="http://schemas.microsoft.com/office/drawing/2014/main" id="{FC0CE519-E67D-5EE9-F846-BF2951B43F74}"/>
              </a:ext>
            </a:extLst>
          </p:cNvPr>
          <p:cNvPicPr preferRelativeResize="0">
            <a:picLocks noChangeAspect="1"/>
          </p:cNvPicPr>
          <p:nvPr/>
        </p:nvPicPr>
        <p:blipFill rotWithShape="1">
          <a:blip r:embed="rId2" cstate="email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531565" y="2111421"/>
            <a:ext cx="747578" cy="747578"/>
          </a:xfrm>
          <a:prstGeom prst="rect">
            <a:avLst/>
          </a:prstGeom>
          <a:noFill/>
          <a:ln>
            <a:noFill/>
          </a:ln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E1E6EB2E-65B6-26C1-8690-4C68A07608C1}"/>
              </a:ext>
            </a:extLst>
          </p:cNvPr>
          <p:cNvSpPr txBox="1"/>
          <p:nvPr/>
        </p:nvSpPr>
        <p:spPr>
          <a:xfrm>
            <a:off x="4476820" y="2956610"/>
            <a:ext cx="27432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b="1" dirty="0">
                <a:solidFill>
                  <a:schemeClr val="accent4"/>
                </a:solidFill>
              </a:rPr>
              <a:t>Data Scientist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C9AF7A2D-D7DE-FBD5-3E02-47DBD252A784}"/>
              </a:ext>
            </a:extLst>
          </p:cNvPr>
          <p:cNvSpPr/>
          <p:nvPr/>
        </p:nvSpPr>
        <p:spPr>
          <a:xfrm>
            <a:off x="548640" y="2067811"/>
            <a:ext cx="2222862" cy="1361189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000" dirty="0"/>
          </a:p>
          <a:p>
            <a:pPr algn="ctr"/>
            <a:r>
              <a:rPr lang="en-US" sz="2000" dirty="0"/>
              <a:t>Multiple Stakeholders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5E4597D1-9339-912C-E74C-B7DBA3CA6F62}"/>
              </a:ext>
            </a:extLst>
          </p:cNvPr>
          <p:cNvSpPr/>
          <p:nvPr/>
        </p:nvSpPr>
        <p:spPr>
          <a:xfrm>
            <a:off x="548640" y="3695216"/>
            <a:ext cx="2222862" cy="1361189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000" dirty="0"/>
          </a:p>
          <a:p>
            <a:pPr algn="ctr"/>
            <a:r>
              <a:rPr lang="en-US" sz="2000" dirty="0"/>
              <a:t>Many Applications</a:t>
            </a:r>
          </a:p>
        </p:txBody>
      </p:sp>
      <p:sp>
        <p:nvSpPr>
          <p:cNvPr id="18" name="Google Shape;330;p5">
            <a:extLst>
              <a:ext uri="{FF2B5EF4-FFF2-40B4-BE49-F238E27FC236}">
                <a16:creationId xmlns:a16="http://schemas.microsoft.com/office/drawing/2014/main" id="{60D290F5-5D95-891C-6E0D-E69A406C60AA}"/>
              </a:ext>
            </a:extLst>
          </p:cNvPr>
          <p:cNvSpPr/>
          <p:nvPr/>
        </p:nvSpPr>
        <p:spPr>
          <a:xfrm>
            <a:off x="3265986" y="2667644"/>
            <a:ext cx="507347" cy="288966"/>
          </a:xfrm>
          <a:prstGeom prst="rightArrow">
            <a:avLst>
              <a:gd name="adj1" fmla="val 50000"/>
              <a:gd name="adj2" fmla="val 50000"/>
            </a:avLst>
          </a:prstGeom>
          <a:noFill/>
          <a:ln w="12700" cap="flat" cmpd="sng">
            <a:solidFill>
              <a:srgbClr val="002060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0" name="Google Shape;330;p5">
            <a:extLst>
              <a:ext uri="{FF2B5EF4-FFF2-40B4-BE49-F238E27FC236}">
                <a16:creationId xmlns:a16="http://schemas.microsoft.com/office/drawing/2014/main" id="{B7573C85-60F4-3E7D-A3E0-354DC53EBA36}"/>
              </a:ext>
            </a:extLst>
          </p:cNvPr>
          <p:cNvSpPr/>
          <p:nvPr/>
        </p:nvSpPr>
        <p:spPr>
          <a:xfrm>
            <a:off x="3265986" y="4226628"/>
            <a:ext cx="507347" cy="288966"/>
          </a:xfrm>
          <a:prstGeom prst="rightArrow">
            <a:avLst>
              <a:gd name="adj1" fmla="val 50000"/>
              <a:gd name="adj2" fmla="val 50000"/>
            </a:avLst>
          </a:prstGeom>
          <a:noFill/>
          <a:ln w="12700" cap="flat" cmpd="sng">
            <a:solidFill>
              <a:srgbClr val="002060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6431F7D3-A65D-7B0E-DC83-913431252516}"/>
              </a:ext>
            </a:extLst>
          </p:cNvPr>
          <p:cNvSpPr txBox="1"/>
          <p:nvPr/>
        </p:nvSpPr>
        <p:spPr>
          <a:xfrm>
            <a:off x="7751894" y="1612920"/>
            <a:ext cx="4440106" cy="1661993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700" i="1" dirty="0">
                <a:solidFill>
                  <a:schemeClr val="accent5"/>
                </a:solidFill>
              </a:rPr>
              <a:t>Generate privacy-compliant, high-fidelity and high-quality synthetic data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700" i="1" dirty="0">
                <a:solidFill>
                  <a:schemeClr val="accent5"/>
                </a:solidFill>
              </a:rPr>
              <a:t>Integrates into existing data pipelines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700" i="1" dirty="0">
                <a:solidFill>
                  <a:schemeClr val="accent5"/>
                </a:solidFill>
              </a:rPr>
              <a:t>Flexibly models the data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700" i="1" dirty="0">
                <a:solidFill>
                  <a:schemeClr val="accent5"/>
                </a:solidFill>
              </a:rPr>
              <a:t>Adapts for better performance on downstream use cases</a:t>
            </a:r>
          </a:p>
        </p:txBody>
      </p:sp>
      <p:pic>
        <p:nvPicPr>
          <p:cNvPr id="7" name="Picture 6" descr="A screenshot of a website&#10;&#10;Description automatically generated">
            <a:extLst>
              <a:ext uri="{FF2B5EF4-FFF2-40B4-BE49-F238E27FC236}">
                <a16:creationId xmlns:a16="http://schemas.microsoft.com/office/drawing/2014/main" id="{8325CECB-BC05-5528-3F2A-BEB336AC5B8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037376" y="4226818"/>
            <a:ext cx="3938086" cy="17953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56544292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130607E-60B4-D326-E064-571DCE932D6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PLACEHOLDER FOR ROCKFISH DEMO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BA1B622-D1D7-3107-B7B3-3BDCEE1B99D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FBA1668-AD60-C5FD-A110-976C6555FF4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622D1A-DF83-41A8-85FF-04D90BF831D3}" type="datetime3">
              <a:rPr lang="en-US" smtClean="0"/>
              <a:t>24 November 2023</a:t>
            </a:fld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385B806B-237F-EEDD-CCC8-8F6B329EEAF1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64E5BE4B-2FBF-4174-9E62-85FAD1CB43A6}" type="slidenum">
              <a:rPr lang="en-US" smtClean="0"/>
              <a:pPr/>
              <a:t>25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56722162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A128FDF-8863-B0F1-97CF-8473EF602D4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TAKEAWAYS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84A882E-37A2-BFCF-0F51-FB90C282B03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48641" y="1600198"/>
            <a:ext cx="11272298" cy="4572000"/>
          </a:xfrm>
        </p:spPr>
        <p:txBody>
          <a:bodyPr/>
          <a:lstStyle/>
          <a:p>
            <a:r>
              <a:rPr lang="en-US" altLang="zh-CN" sz="1800" dirty="0"/>
              <a:t>Problem: Operational and mission-critical workflows are stymied by data silos</a:t>
            </a:r>
            <a:br>
              <a:rPr lang="en-US" altLang="zh-CN" sz="1800" dirty="0"/>
            </a:br>
            <a:endParaRPr lang="en-US" sz="1800" dirty="0"/>
          </a:p>
          <a:p>
            <a:r>
              <a:rPr lang="en-US" sz="1800" dirty="0"/>
              <a:t>New Opportunity: Synthetic Data Generation using Deep Generative Models</a:t>
            </a:r>
            <a:endParaRPr lang="en-US" sz="1800" dirty="0">
              <a:cs typeface="Calibri"/>
            </a:endParaRPr>
          </a:p>
          <a:p>
            <a:endParaRPr lang="en-US" sz="1800" dirty="0"/>
          </a:p>
          <a:p>
            <a:r>
              <a:rPr lang="en-US" sz="1800" dirty="0"/>
              <a:t>Academic Work: Novel algorithmic and system advances in making synthetic data practical for operations</a:t>
            </a:r>
            <a:endParaRPr lang="en-US" sz="1800" dirty="0">
              <a:cs typeface="Calibri"/>
            </a:endParaRPr>
          </a:p>
          <a:p>
            <a:pPr lvl="1"/>
            <a:r>
              <a:rPr lang="en-US" sz="1800" dirty="0"/>
              <a:t>For session/event datasets of relevance to operational AI/ML use cases </a:t>
            </a:r>
          </a:p>
          <a:p>
            <a:pPr lvl="1"/>
            <a:r>
              <a:rPr lang="en-US" sz="1800" dirty="0"/>
              <a:t>Robust across datasets, domains, and downstream tasks</a:t>
            </a:r>
          </a:p>
          <a:p>
            <a:pPr lvl="1"/>
            <a:r>
              <a:rPr lang="en-US" sz="1800" dirty="0"/>
              <a:t>Multiple state of art papers, open source artifacts, adopted by industry </a:t>
            </a:r>
          </a:p>
          <a:p>
            <a:endParaRPr lang="en-US" sz="1800" dirty="0"/>
          </a:p>
          <a:p>
            <a:r>
              <a:rPr lang="en-US" sz="1800" dirty="0"/>
              <a:t>Also working on transition to practice for Army-relevant applications: SBIR through </a:t>
            </a:r>
            <a:r>
              <a:rPr lang="en-US" sz="1800" dirty="0" err="1"/>
              <a:t>Rockfish.ai</a:t>
            </a:r>
            <a:endParaRPr lang="en-US" sz="1800" dirty="0"/>
          </a:p>
          <a:p>
            <a:endParaRPr lang="en-US" sz="1800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1518B45-528E-854C-3791-EF43C4B80F1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622D1A-DF83-41A8-85FF-04D90BF831D3}" type="datetime3">
              <a:rPr lang="en-US" smtClean="0"/>
              <a:t>24 November 2023</a:t>
            </a:fld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C9DA82B1-1D83-06EE-ED33-9080F4C89A97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64E5BE4B-2FBF-4174-9E62-85FAD1CB43A6}" type="slidenum">
              <a:rPr lang="en-US" smtClean="0"/>
              <a:pPr/>
              <a:t>26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57919806"/>
      </p:ext>
    </p:extLst>
  </p:cSld>
  <p:clrMapOvr>
    <a:masterClrMapping/>
  </p:clrMapOvr>
</p:sld>
</file>

<file path=ppt/theme/theme1.xml><?xml version="1.0" encoding="utf-8"?>
<a:theme xmlns:a="http://schemas.openxmlformats.org/drawingml/2006/main" name="US Army 2023 AFC DEVCOM Logo">
  <a:themeElements>
    <a:clrScheme name="US Army Color Palette">
      <a:dk1>
        <a:srgbClr val="000000"/>
      </a:dk1>
      <a:lt1>
        <a:srgbClr val="FFFFFF"/>
      </a:lt1>
      <a:dk2>
        <a:srgbClr val="221F20"/>
      </a:dk2>
      <a:lt2>
        <a:srgbClr val="FFCC01"/>
      </a:lt2>
      <a:accent1>
        <a:srgbClr val="221F20"/>
      </a:accent1>
      <a:accent2>
        <a:srgbClr val="FFCC01"/>
      </a:accent2>
      <a:accent3>
        <a:srgbClr val="727365"/>
      </a:accent3>
      <a:accent4>
        <a:srgbClr val="D5D5D7"/>
      </a:accent4>
      <a:accent5>
        <a:srgbClr val="565557"/>
      </a:accent5>
      <a:accent6>
        <a:srgbClr val="BFB8A6"/>
      </a:accent6>
      <a:hlink>
        <a:srgbClr val="565557"/>
      </a:hlink>
      <a:folHlink>
        <a:srgbClr val="305B6E"/>
      </a:folHlink>
    </a:clrScheme>
    <a:fontScheme name="US Army 2023 Fonts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US Army 2023 Effects">
      <a:fillStyleLst>
        <a:solidFill>
          <a:schemeClr val="phClr"/>
        </a:solidFill>
        <a:solidFill>
          <a:schemeClr val="phClr"/>
        </a:solidFill>
        <a:solidFill>
          <a:schemeClr val="phClr"/>
        </a:solidFill>
      </a:fillStyleLst>
      <a:lnStyleLst>
        <a:ln w="12700" cap="flat" cmpd="sng" algn="ctr">
          <a:solidFill>
            <a:schemeClr val="phClr"/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127000" dist="63500" dir="2700000" algn="br" rotWithShape="0">
              <a:srgbClr val="000000">
                <a:alpha val="25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/>
        </a:solidFill>
        <a:solidFill>
          <a:schemeClr val="phClr"/>
        </a:solidFill>
      </a:bgFillStyleLst>
    </a:fmtScheme>
  </a:themeElements>
  <a:objectDefaults>
    <a:spDef>
      <a:spPr>
        <a:ln>
          <a:noFill/>
          <a:miter/>
        </a:ln>
      </a:spPr>
      <a:bodyPr/>
      <a:lstStyle>
        <a:defPPr algn="ctr">
          <a:lnSpc>
            <a:spcPct val="95000"/>
          </a:lnSpc>
          <a:defRPr sz="1700"/>
        </a:defPPr>
      </a:lstStyle>
      <a:style>
        <a:lnRef idx="0">
          <a:schemeClr val="accent1"/>
        </a:lnRef>
        <a:fillRef idx="1">
          <a:schemeClr val="accent1"/>
        </a:fillRef>
        <a:effectRef idx="0">
          <a:srgbClr val="000000"/>
        </a:effectRef>
        <a:fontRef idx="minor">
          <a:srgbClr val="FFFFFF"/>
        </a:fontRef>
      </a:style>
    </a:spDef>
    <a:lnDef>
      <a:spPr>
        <a:ln w="12700" cap="flat">
          <a:miter/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rgbClr val="000000"/>
        </a:effectRef>
        <a:fontRef idx="minor">
          <a:srgbClr val="FFFFFF"/>
        </a:fontRef>
      </a:style>
    </a:lnDef>
    <a:txDef>
      <a:spPr>
        <a:noFill/>
      </a:spPr>
      <a:bodyPr wrap="square" lIns="0" tIns="0" rIns="0" bIns="0" rtlCol="0">
        <a:noAutofit/>
      </a:bodyPr>
      <a:lstStyle>
        <a:defPPr marL="182880" indent="-182880">
          <a:lnSpc>
            <a:spcPct val="95000"/>
          </a:lnSpc>
          <a:spcBef>
            <a:spcPts val="1000"/>
          </a:spcBef>
          <a:buSzPct val="100000"/>
          <a:buFont typeface="Arial"/>
          <a:buChar char="▪"/>
          <a:defRPr sz="1700"/>
        </a:defPPr>
      </a:lstStyle>
    </a:txDef>
  </a:objectDefaults>
  <a:extraClrSchemeLst/>
  <a:custClrLst>
    <a:custClr name="Army Black">
      <a:srgbClr val="221F20"/>
    </a:custClr>
    <a:custClr name="Army Gold">
      <a:srgbClr val="FFCC01"/>
    </a:custClr>
    <a:custClr name="White">
      <a:srgbClr val="FFFFFF"/>
    </a:custClr>
    <a:custClr name="Army Green">
      <a:srgbClr val="2F372F"/>
    </a:custClr>
    <a:custClr name="Tan">
      <a:srgbClr val="F1E4C7"/>
    </a:custClr>
    <a:custClr name="Field 01">
      <a:srgbClr val="727365"/>
    </a:custClr>
    <a:custClr name="Field 02">
      <a:srgbClr val="BFB8A6"/>
    </a:custClr>
    <a:custClr name="Gray 01">
      <a:srgbClr val="565557"/>
    </a:custClr>
    <a:custClr name="Gray 02">
      <a:srgbClr val="D5D5D7"/>
    </a:custClr>
    <a:custClr name="Highlight Orange">
      <a:srgbClr val="F16521"/>
    </a:custClr>
    <a:custClr name="Highlight Green">
      <a:srgbClr val="2DAA27"/>
    </a:custClr>
    <a:custClr name="Highlight Red">
      <a:srgbClr val="CF0000"/>
    </a:custClr>
  </a:custClrLst>
  <a:extLst>
    <a:ext uri="{05A4C25C-085E-4340-85A3-A5531E510DB2}">
      <thm15:themeFamily xmlns:thm15="http://schemas.microsoft.com/office/thememl/2012/main" name="US Army PowerPoint 16x9 12Feb2023" id="{3EB2FCAD-453B-4F97-9379-31EB449BB4A1}" vid="{CCBAEC26-5D3F-44DD-9C13-DB69982D462A}"/>
    </a:ext>
  </a:extLst>
</a:theme>
</file>

<file path=ppt/theme/theme2.xml><?xml version="1.0" encoding="utf-8"?>
<a:theme xmlns:a="http://schemas.openxmlformats.org/drawingml/2006/main" name="US Army 2023">
  <a:themeElements>
    <a:clrScheme name="US Army 2023 Colors">
      <a:dk1>
        <a:srgbClr val="221F20"/>
      </a:dk1>
      <a:lt1>
        <a:srgbClr val="FFFFFF"/>
      </a:lt1>
      <a:dk2>
        <a:srgbClr val="221F20"/>
      </a:dk2>
      <a:lt2>
        <a:srgbClr val="FFCC01"/>
      </a:lt2>
      <a:accent1>
        <a:srgbClr val="221F20"/>
      </a:accent1>
      <a:accent2>
        <a:srgbClr val="FFCC01"/>
      </a:accent2>
      <a:accent3>
        <a:srgbClr val="727365"/>
      </a:accent3>
      <a:accent4>
        <a:srgbClr val="D5D5D7"/>
      </a:accent4>
      <a:accent5>
        <a:srgbClr val="565557"/>
      </a:accent5>
      <a:accent6>
        <a:srgbClr val="BFB8A6"/>
      </a:accent6>
      <a:hlink>
        <a:srgbClr val="565557"/>
      </a:hlink>
      <a:folHlink>
        <a:srgbClr val="565557"/>
      </a:folHlink>
    </a:clrScheme>
    <a:fontScheme name="US Army 2023 Fonts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US Army 2023 Effects">
      <a:fillStyleLst>
        <a:solidFill>
          <a:schemeClr val="phClr"/>
        </a:solidFill>
        <a:solidFill>
          <a:schemeClr val="phClr"/>
        </a:solidFill>
        <a:solidFill>
          <a:schemeClr val="phClr"/>
        </a:solidFill>
      </a:fillStyleLst>
      <a:lnStyleLst>
        <a:ln w="12700" cap="flat" cmpd="sng" algn="ctr">
          <a:solidFill>
            <a:schemeClr val="phClr"/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127000" dist="63500" dir="2700000" algn="br" rotWithShape="0">
              <a:srgbClr val="000000">
                <a:alpha val="25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/>
        </a:solidFill>
        <a:solidFill>
          <a:schemeClr val="phClr"/>
        </a:solidFill>
      </a:bgFillStyleLst>
    </a:fmtScheme>
  </a:themeElements>
  <a:objectDefaults>
    <a:spDef>
      <a:spPr>
        <a:ln>
          <a:noFill/>
          <a:miter/>
        </a:ln>
      </a:spPr>
      <a:bodyPr/>
      <a:lstStyle>
        <a:defPPr algn="ctr">
          <a:lnSpc>
            <a:spcPct val="95000"/>
          </a:lnSpc>
          <a:defRPr sz="1700"/>
        </a:defPPr>
      </a:lstStyle>
      <a:style>
        <a:lnRef idx="0">
          <a:schemeClr val="accent1"/>
        </a:lnRef>
        <a:fillRef idx="1">
          <a:schemeClr val="accent1"/>
        </a:fillRef>
        <a:effectRef idx="0">
          <a:srgbClr val="000000"/>
        </a:effectRef>
        <a:fontRef idx="minor">
          <a:srgbClr val="FFFFFF"/>
        </a:fontRef>
      </a:style>
    </a:spDef>
    <a:lnDef>
      <a:spPr>
        <a:ln w="12700" cap="flat">
          <a:miter/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rgbClr val="000000"/>
        </a:effectRef>
        <a:fontRef idx="minor">
          <a:srgbClr val="FFFFFF"/>
        </a:fontRef>
      </a:style>
    </a:lnDef>
    <a:txDef>
      <a:spPr>
        <a:noFill/>
      </a:spPr>
      <a:bodyPr wrap="square" lIns="0" tIns="0" rIns="0" bIns="0" rtlCol="0">
        <a:noAutofit/>
      </a:bodyPr>
      <a:lstStyle>
        <a:defPPr marL="182880" indent="-182880">
          <a:lnSpc>
            <a:spcPct val="95000"/>
          </a:lnSpc>
          <a:spcBef>
            <a:spcPts val="1000"/>
          </a:spcBef>
          <a:buSzPct val="100000"/>
          <a:buFont typeface="Arial"/>
          <a:buChar char="▪"/>
          <a:defRPr sz="1700"/>
        </a:defPPr>
      </a:lstStyle>
    </a:txDef>
  </a:objectDefaults>
  <a:extraClrSchemeLst/>
  <a:custClrLst>
    <a:custClr name="Army Black">
      <a:srgbClr val="221F20"/>
    </a:custClr>
    <a:custClr name="Army Gold">
      <a:srgbClr val="FFCC01"/>
    </a:custClr>
    <a:custClr name="White">
      <a:srgbClr val="FFFFFF"/>
    </a:custClr>
    <a:custClr name="Army Green">
      <a:srgbClr val="2F372F"/>
    </a:custClr>
    <a:custClr name="Tan">
      <a:srgbClr val="F1E4C7"/>
    </a:custClr>
    <a:custClr name="Field 01">
      <a:srgbClr val="727365"/>
    </a:custClr>
    <a:custClr name="Field 02">
      <a:srgbClr val="BFB8A6"/>
    </a:custClr>
    <a:custClr name="Gray 01">
      <a:srgbClr val="565557"/>
    </a:custClr>
    <a:custClr name="Gray 02">
      <a:srgbClr val="D5D5D7"/>
    </a:custClr>
    <a:custClr name="Highlight Orange">
      <a:srgbClr val="F16521"/>
    </a:custClr>
    <a:custClr name="Highlight Green">
      <a:srgbClr val="2DAA27"/>
    </a:custClr>
    <a:custClr name="Highlight Red">
      <a:srgbClr val="CF0000"/>
    </a:custClr>
  </a:custClrLst>
</a:theme>
</file>

<file path=ppt/theme/theme3.xml><?xml version="1.0" encoding="utf-8"?>
<a:theme xmlns:a="http://schemas.openxmlformats.org/drawingml/2006/main" name="US Army 2023">
  <a:themeElements>
    <a:clrScheme name="US Army 2023 Colors">
      <a:dk1>
        <a:srgbClr val="221F20"/>
      </a:dk1>
      <a:lt1>
        <a:srgbClr val="FFFFFF"/>
      </a:lt1>
      <a:dk2>
        <a:srgbClr val="221F20"/>
      </a:dk2>
      <a:lt2>
        <a:srgbClr val="FFCC01"/>
      </a:lt2>
      <a:accent1>
        <a:srgbClr val="221F20"/>
      </a:accent1>
      <a:accent2>
        <a:srgbClr val="FFCC01"/>
      </a:accent2>
      <a:accent3>
        <a:srgbClr val="727365"/>
      </a:accent3>
      <a:accent4>
        <a:srgbClr val="D5D5D7"/>
      </a:accent4>
      <a:accent5>
        <a:srgbClr val="565557"/>
      </a:accent5>
      <a:accent6>
        <a:srgbClr val="BFB8A6"/>
      </a:accent6>
      <a:hlink>
        <a:srgbClr val="565557"/>
      </a:hlink>
      <a:folHlink>
        <a:srgbClr val="565557"/>
      </a:folHlink>
    </a:clrScheme>
    <a:fontScheme name="US Army 2023 Fonts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US Army 2023 Effects">
      <a:fillStyleLst>
        <a:solidFill>
          <a:schemeClr val="phClr"/>
        </a:solidFill>
        <a:solidFill>
          <a:schemeClr val="phClr"/>
        </a:solidFill>
        <a:solidFill>
          <a:schemeClr val="phClr"/>
        </a:solidFill>
      </a:fillStyleLst>
      <a:lnStyleLst>
        <a:ln w="12700" cap="flat" cmpd="sng" algn="ctr">
          <a:solidFill>
            <a:schemeClr val="phClr"/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127000" dist="63500" dir="2700000" algn="br" rotWithShape="0">
              <a:srgbClr val="000000">
                <a:alpha val="25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/>
        </a:solidFill>
        <a:solidFill>
          <a:schemeClr val="phClr"/>
        </a:solidFill>
      </a:bgFillStyleLst>
    </a:fmtScheme>
  </a:themeElements>
  <a:objectDefaults>
    <a:spDef>
      <a:spPr>
        <a:ln>
          <a:noFill/>
          <a:miter/>
        </a:ln>
      </a:spPr>
      <a:bodyPr/>
      <a:lstStyle>
        <a:defPPr algn="ctr">
          <a:lnSpc>
            <a:spcPct val="95000"/>
          </a:lnSpc>
          <a:defRPr sz="1700"/>
        </a:defPPr>
      </a:lstStyle>
      <a:style>
        <a:lnRef idx="0">
          <a:schemeClr val="accent1"/>
        </a:lnRef>
        <a:fillRef idx="1">
          <a:schemeClr val="accent1"/>
        </a:fillRef>
        <a:effectRef idx="0">
          <a:srgbClr val="000000"/>
        </a:effectRef>
        <a:fontRef idx="minor">
          <a:srgbClr val="FFFFFF"/>
        </a:fontRef>
      </a:style>
    </a:spDef>
    <a:lnDef>
      <a:spPr>
        <a:ln w="12700" cap="flat">
          <a:miter/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rgbClr val="000000"/>
        </a:effectRef>
        <a:fontRef idx="minor">
          <a:srgbClr val="FFFFFF"/>
        </a:fontRef>
      </a:style>
    </a:lnDef>
    <a:txDef>
      <a:spPr>
        <a:noFill/>
      </a:spPr>
      <a:bodyPr wrap="square" lIns="0" tIns="0" rIns="0" bIns="0" rtlCol="0">
        <a:noAutofit/>
      </a:bodyPr>
      <a:lstStyle>
        <a:defPPr marL="182880" indent="-182880">
          <a:lnSpc>
            <a:spcPct val="95000"/>
          </a:lnSpc>
          <a:spcBef>
            <a:spcPts val="1000"/>
          </a:spcBef>
          <a:buSzPct val="100000"/>
          <a:buFont typeface="Arial"/>
          <a:buChar char="▪"/>
          <a:defRPr sz="1700"/>
        </a:defPPr>
      </a:lstStyle>
    </a:txDef>
  </a:objectDefaults>
  <a:extraClrSchemeLst/>
  <a:custClrLst>
    <a:custClr name="Army Black">
      <a:srgbClr val="221F20"/>
    </a:custClr>
    <a:custClr name="Army Gold">
      <a:srgbClr val="FFCC01"/>
    </a:custClr>
    <a:custClr name="White">
      <a:srgbClr val="FFFFFF"/>
    </a:custClr>
    <a:custClr name="Army Green">
      <a:srgbClr val="2F372F"/>
    </a:custClr>
    <a:custClr name="Tan">
      <a:srgbClr val="F1E4C7"/>
    </a:custClr>
    <a:custClr name="Field 01">
      <a:srgbClr val="727365"/>
    </a:custClr>
    <a:custClr name="Field 02">
      <a:srgbClr val="BFB8A6"/>
    </a:custClr>
    <a:custClr name="Gray 01">
      <a:srgbClr val="565557"/>
    </a:custClr>
    <a:custClr name="Gray 02">
      <a:srgbClr val="D5D5D7"/>
    </a:custClr>
    <a:custClr name="Highlight Orange">
      <a:srgbClr val="F16521"/>
    </a:custClr>
    <a:custClr name="Highlight Green">
      <a:srgbClr val="2DAA27"/>
    </a:custClr>
    <a:custClr name="Highlight Red">
      <a:srgbClr val="CF0000"/>
    </a:custClr>
  </a:custClr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E82409BE2BC67D4BA90554B6D39DBCA2" ma:contentTypeVersion="2" ma:contentTypeDescription="Create a new document." ma:contentTypeScope="" ma:versionID="24aced248af4c3e753632b840707b326">
  <xsd:schema xmlns:xsd="http://www.w3.org/2001/XMLSchema" xmlns:xs="http://www.w3.org/2001/XMLSchema" xmlns:p="http://schemas.microsoft.com/office/2006/metadata/properties" xmlns:ns2="86d2431f-4dd1-449e-ae86-88c9509a3ec2" targetNamespace="http://schemas.microsoft.com/office/2006/metadata/properties" ma:root="true" ma:fieldsID="a4d69c967a68b47173f96fe75d0628de" ns2:_="">
    <xsd:import namespace="86d2431f-4dd1-449e-ae86-88c9509a3ec2"/>
    <xsd:element name="properties">
      <xsd:complexType>
        <xsd:sequence>
          <xsd:element name="documentManagement">
            <xsd:complexType>
              <xsd:all>
                <xsd:element ref="ns2:SharedWithUser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86d2431f-4dd1-449e-ae86-88c9509a3ec2" elementFormDefault="qualified">
    <xsd:import namespace="http://schemas.microsoft.com/office/2006/documentManagement/types"/>
    <xsd:import namespace="http://schemas.microsoft.com/office/infopath/2007/PartnerControls"/>
    <xsd:element name="SharedWithUsers" ma:index="8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03B53795-626F-48DD-95D4-EA9EC97B7EDA}">
  <ds:schemaRefs>
    <ds:schemaRef ds:uri="http://schemas.microsoft.com/office/infopath/2007/PartnerControls"/>
    <ds:schemaRef ds:uri="http://purl.org/dc/terms/"/>
    <ds:schemaRef ds:uri="http://purl.org/dc/elements/1.1/"/>
    <ds:schemaRef ds:uri="http://schemas.microsoft.com/office/2006/metadata/properties"/>
    <ds:schemaRef ds:uri="http://schemas.openxmlformats.org/package/2006/metadata/core-properties"/>
    <ds:schemaRef ds:uri="http://schemas.microsoft.com/office/2006/documentManagement/types"/>
    <ds:schemaRef ds:uri="86d2431f-4dd1-449e-ae86-88c9509a3ec2"/>
    <ds:schemaRef ds:uri="http://www.w3.org/XML/1998/namespace"/>
    <ds:schemaRef ds:uri="http://purl.org/dc/dcmitype/"/>
  </ds:schemaRefs>
</ds:datastoreItem>
</file>

<file path=customXml/itemProps2.xml><?xml version="1.0" encoding="utf-8"?>
<ds:datastoreItem xmlns:ds="http://schemas.openxmlformats.org/officeDocument/2006/customXml" ds:itemID="{FB2FC9BA-C94A-412F-82FD-CC1BCDC85736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A4E08A92-F1B0-4854-A05E-B577363AF9E4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86d2431f-4dd1-449e-ae86-88c9509a3ec2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army_powerpoint_template_16_9_021323-original</Template>
  <TotalTime>2235</TotalTime>
  <Words>1830</Words>
  <Application>Microsoft Macintosh PowerPoint</Application>
  <PresentationFormat>Widescreen</PresentationFormat>
  <Paragraphs>320</Paragraphs>
  <Slides>26</Slides>
  <Notes>9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26</vt:i4>
      </vt:variant>
    </vt:vector>
  </HeadingPairs>
  <TitlesOfParts>
    <vt:vector size="31" baseType="lpstr">
      <vt:lpstr>Arial</vt:lpstr>
      <vt:lpstr>Arial Bold</vt:lpstr>
      <vt:lpstr>Calibri</vt:lpstr>
      <vt:lpstr>Helvetica Light</vt:lpstr>
      <vt:lpstr>US Army 2023 AFC DEVCOM Logo</vt:lpstr>
      <vt:lpstr>A Platform for Mitigating Data Bottlenecks with Synthetic Trace Data Generation</vt:lpstr>
      <vt:lpstr>DATA BOTTLENECKS IMPACT Reproducibility</vt:lpstr>
      <vt:lpstr>DATA BOTTLENECKS HURT AI/ML WORKFLOWS</vt:lpstr>
      <vt:lpstr>OUR WORK: SYNTHETIC DATA</vt:lpstr>
      <vt:lpstr>Agenda</vt:lpstr>
      <vt:lpstr>BACKGROUND: DEEP GENERATIVE MODELS</vt:lpstr>
      <vt:lpstr>Background on GANs</vt:lpstr>
      <vt:lpstr>Challenge: TIMESERIES Data IN OPERATIONS</vt:lpstr>
      <vt:lpstr>Abstract view of Session TIMESERIES</vt:lpstr>
      <vt:lpstr>Challenges &amp; Solutions</vt:lpstr>
      <vt:lpstr>Challenge: TEMPORAL Effects</vt:lpstr>
      <vt:lpstr>OUR INNOVATION: DOPPELGANGER</vt:lpstr>
      <vt:lpstr>DoppelGANger IS THE “GO-TO” APPROACH!</vt:lpstr>
      <vt:lpstr>Improved Temporal Fidelity</vt:lpstr>
      <vt:lpstr>Improved Fidelity in Correlations</vt:lpstr>
      <vt:lpstr>CHALLENGE: SHARING NETWORK TRACES</vt:lpstr>
      <vt:lpstr>OUR INNOVATION: Netshare</vt:lpstr>
      <vt:lpstr>NETSHARE ACHIEVES HIGH FIDELITY</vt:lpstr>
      <vt:lpstr>NETSHARE CAN HELP DOWNSTREAM AI/ML</vt:lpstr>
      <vt:lpstr>PLACEHOLDER FOR NETSHARE DEMO</vt:lpstr>
      <vt:lpstr>Other RELEVANT work</vt:lpstr>
      <vt:lpstr>Agenda</vt:lpstr>
      <vt:lpstr>FROM RESEARCH TO PRACTICe: MIND THE GAP</vt:lpstr>
      <vt:lpstr>Rockfish MISSION:  DEMOCRATIZE SYNTHETIC DATA  APPLICATIONS </vt:lpstr>
      <vt:lpstr>PLACEHOLDER FOR ROCKFISH DEMO</vt:lpstr>
      <vt:lpstr>TAKEAWAYS</vt:lpstr>
    </vt:vector>
  </TitlesOfParts>
  <Manager/>
  <Company>Army Golden Master Program</Company>
  <LinksUpToDate>false</LinksUpToDate>
  <SharedDoc>false</SharedDoc>
  <HyperlinkBase/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subject/>
  <dc:creator>Chisholm, Karen S CTR USARMY AFC G3-5-7 (USA)</dc:creator>
  <cp:keywords/>
  <dc:description/>
  <cp:lastModifiedBy>Vyas Sekar</cp:lastModifiedBy>
  <cp:revision>65</cp:revision>
  <dcterms:created xsi:type="dcterms:W3CDTF">2023-02-27T13:25:14Z</dcterms:created>
  <dcterms:modified xsi:type="dcterms:W3CDTF">2023-11-25T15:28:23Z</dcterms:modified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0x010100E82409BE2BC67D4BA90554B6D39DBCA2</vt:lpwstr>
  </property>
  <property fmtid="{D5CDD505-2E9C-101B-9397-08002B2CF9AE}" pid="3" name="Group">
    <vt:lpwstr>PowerPoint</vt:lpwstr>
  </property>
  <property fmtid="{D5CDD505-2E9C-101B-9397-08002B2CF9AE}" pid="4" name="Order">
    <vt:r8>123200</vt:r8>
  </property>
  <property fmtid="{D5CDD505-2E9C-101B-9397-08002B2CF9AE}" pid="5" name="WorkflowChangePath">
    <vt:lpwstr>fa62ed53-5d34-4242-83f6-2fedcb8fc24a,5;fa62ed53-5d34-4242-83f6-2fedcb8fc24a,7;fa62ed53-5d34-4242-83f6-2fedcb8fc24a,2;fa62ed53-5d34-4242-83f6-2fedcb8fc24a,4;dfd8c1a5-7e80-402e-bbd4-d70f76979df3,6;dfd8c1a5-7e80-402e-bbd4-d70f76979df3,8;6658a819-f4f6-4bcb-b46658a819-f4f6-4bcb-b4d5-fb3b8e71c8d7,10;6658a819-f4f6-4bcb-b4d5-fb3b8e71c8d7,12;</vt:lpwstr>
  </property>
  <property fmtid="{D5CDD505-2E9C-101B-9397-08002B2CF9AE}" pid="6" name="vti_imgdate">
    <vt:lpwstr/>
  </property>
  <property fmtid="{D5CDD505-2E9C-101B-9397-08002B2CF9AE}" pid="7" name="_NewReviewCycle">
    <vt:lpwstr/>
  </property>
  <property fmtid="{D5CDD505-2E9C-101B-9397-08002B2CF9AE}" pid="8" name="MediaServiceImageTags">
    <vt:lpwstr/>
  </property>
</Properties>
</file>