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63"/>
  </p:notesMasterIdLst>
  <p:handoutMasterIdLst>
    <p:handoutMasterId r:id="rId64"/>
  </p:handoutMasterIdLst>
  <p:sldIdLst>
    <p:sldId id="266" r:id="rId2"/>
    <p:sldId id="325" r:id="rId3"/>
    <p:sldId id="326" r:id="rId4"/>
    <p:sldId id="327" r:id="rId5"/>
    <p:sldId id="329" r:id="rId6"/>
    <p:sldId id="384" r:id="rId7"/>
    <p:sldId id="383" r:id="rId8"/>
    <p:sldId id="273" r:id="rId9"/>
    <p:sldId id="333" r:id="rId10"/>
    <p:sldId id="334" r:id="rId11"/>
    <p:sldId id="335" r:id="rId12"/>
    <p:sldId id="336" r:id="rId13"/>
    <p:sldId id="337" r:id="rId14"/>
    <p:sldId id="338" r:id="rId15"/>
    <p:sldId id="339" r:id="rId16"/>
    <p:sldId id="340" r:id="rId17"/>
    <p:sldId id="341" r:id="rId18"/>
    <p:sldId id="342" r:id="rId19"/>
    <p:sldId id="343" r:id="rId20"/>
    <p:sldId id="344" r:id="rId21"/>
    <p:sldId id="345" r:id="rId22"/>
    <p:sldId id="346" r:id="rId23"/>
    <p:sldId id="324" r:id="rId24"/>
    <p:sldId id="373" r:id="rId25"/>
    <p:sldId id="385" r:id="rId26"/>
    <p:sldId id="386" r:id="rId27"/>
    <p:sldId id="379" r:id="rId28"/>
    <p:sldId id="347" r:id="rId29"/>
    <p:sldId id="348" r:id="rId30"/>
    <p:sldId id="349" r:id="rId31"/>
    <p:sldId id="350" r:id="rId32"/>
    <p:sldId id="351" r:id="rId33"/>
    <p:sldId id="352" r:id="rId34"/>
    <p:sldId id="381" r:id="rId35"/>
    <p:sldId id="353" r:id="rId36"/>
    <p:sldId id="354" r:id="rId37"/>
    <p:sldId id="380" r:id="rId38"/>
    <p:sldId id="382" r:id="rId39"/>
    <p:sldId id="387" r:id="rId40"/>
    <p:sldId id="388" r:id="rId41"/>
    <p:sldId id="376" r:id="rId42"/>
    <p:sldId id="355" r:id="rId43"/>
    <p:sldId id="356" r:id="rId44"/>
    <p:sldId id="357" r:id="rId45"/>
    <p:sldId id="358" r:id="rId46"/>
    <p:sldId id="359" r:id="rId47"/>
    <p:sldId id="360" r:id="rId48"/>
    <p:sldId id="361" r:id="rId49"/>
    <p:sldId id="362" r:id="rId50"/>
    <p:sldId id="363" r:id="rId51"/>
    <p:sldId id="364" r:id="rId52"/>
    <p:sldId id="365" r:id="rId53"/>
    <p:sldId id="366" r:id="rId54"/>
    <p:sldId id="367" r:id="rId55"/>
    <p:sldId id="368" r:id="rId56"/>
    <p:sldId id="369" r:id="rId57"/>
    <p:sldId id="370" r:id="rId58"/>
    <p:sldId id="371" r:id="rId59"/>
    <p:sldId id="375" r:id="rId60"/>
    <p:sldId id="372" r:id="rId61"/>
    <p:sldId id="378"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31849"/>
    <a:srgbClr val="218F3B"/>
    <a:srgbClr val="2ACA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40" autoAdjust="0"/>
    <p:restoredTop sz="86661" autoAdjust="0"/>
  </p:normalViewPr>
  <p:slideViewPr>
    <p:cSldViewPr snapToGrid="0" snapToObjects="1">
      <p:cViewPr varScale="1">
        <p:scale>
          <a:sx n="92" d="100"/>
          <a:sy n="92" d="100"/>
        </p:scale>
        <p:origin x="233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8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138BD9-4917-8D4E-AD7F-00C87105B56D}" type="datetimeFigureOut">
              <a:rPr lang="en-US" smtClean="0"/>
              <a:pPr/>
              <a:t>1/30/22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9FD0A5-12A9-F248-9FA1-261E5D5F20C6}" type="slidenum">
              <a:rPr lang="en-US" smtClean="0"/>
              <a:pPr/>
              <a:t>‹#›</a:t>
            </a:fld>
            <a:endParaRPr lang="en-US"/>
          </a:p>
        </p:txBody>
      </p:sp>
    </p:spTree>
    <p:extLst>
      <p:ext uri="{BB962C8B-B14F-4D97-AF65-F5344CB8AC3E}">
        <p14:creationId xmlns:p14="http://schemas.microsoft.com/office/powerpoint/2010/main" val="406919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F761A9-F6AF-514E-AB09-9B183D711432}" type="datetimeFigureOut">
              <a:rPr lang="en-US" smtClean="0"/>
              <a:pPr/>
              <a:t>1/30/22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ED974D-8C01-4845-B68A-3955301DB1AE}" type="slidenum">
              <a:rPr lang="en-US" smtClean="0"/>
              <a:pPr/>
              <a:t>‹#›</a:t>
            </a:fld>
            <a:endParaRPr lang="en-US"/>
          </a:p>
        </p:txBody>
      </p:sp>
    </p:spTree>
    <p:extLst>
      <p:ext uri="{BB962C8B-B14F-4D97-AF65-F5344CB8AC3E}">
        <p14:creationId xmlns:p14="http://schemas.microsoft.com/office/powerpoint/2010/main" val="889498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ED974D-8C01-4845-B68A-3955301DB1AE}" type="slidenum">
              <a:rPr lang="en-US" smtClean="0"/>
              <a:pPr/>
              <a:t>1</a:t>
            </a:fld>
            <a:endParaRPr lang="en-US"/>
          </a:p>
        </p:txBody>
      </p:sp>
    </p:spTree>
    <p:extLst>
      <p:ext uri="{BB962C8B-B14F-4D97-AF65-F5344CB8AC3E}">
        <p14:creationId xmlns:p14="http://schemas.microsoft.com/office/powerpoint/2010/main" val="1724921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338263" y="914400"/>
            <a:ext cx="4181475" cy="3135313"/>
          </a:xfrm>
          <a:solidFill>
            <a:srgbClr val="FFFFFF"/>
          </a:solidFill>
          <a:ln/>
        </p:spPr>
      </p:sp>
      <p:sp>
        <p:nvSpPr>
          <p:cNvPr id="41987" name="Text Box 3"/>
          <p:cNvSpPr>
            <a:spLocks noGrp="1" noChangeArrowheads="1"/>
          </p:cNvSpPr>
          <p:nvPr>
            <p:ph type="body" idx="1"/>
          </p:nvPr>
        </p:nvSpPr>
        <p:spPr>
          <a:xfrm>
            <a:off x="1046217" y="4352200"/>
            <a:ext cx="4770365" cy="3480299"/>
          </a:xfrm>
          <a:noFill/>
          <a:ln w="9525"/>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058" tIns="41029" rIns="82058" bIns="41029" anchor="ctr"/>
          <a:lstStyle/>
          <a:p>
            <a:endParaRPr lang="ja-JP" altLang="en-US">
              <a:ea typeface="ＭＳ Ｐゴシック" charset="0"/>
              <a:cs typeface="ＭＳ Ｐゴシック" charset="0"/>
            </a:endParaRPr>
          </a:p>
        </p:txBody>
      </p:sp>
    </p:spTree>
    <p:extLst>
      <p:ext uri="{BB962C8B-B14F-4D97-AF65-F5344CB8AC3E}">
        <p14:creationId xmlns:p14="http://schemas.microsoft.com/office/powerpoint/2010/main" val="1067470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338263" y="914400"/>
            <a:ext cx="4181475" cy="3135313"/>
          </a:xfrm>
          <a:solidFill>
            <a:srgbClr val="FFFFFF"/>
          </a:solidFill>
          <a:ln/>
        </p:spPr>
      </p:sp>
      <p:sp>
        <p:nvSpPr>
          <p:cNvPr id="44035" name="Text Box 3"/>
          <p:cNvSpPr>
            <a:spLocks noGrp="1" noChangeArrowheads="1"/>
          </p:cNvSpPr>
          <p:nvPr>
            <p:ph type="body" idx="1"/>
          </p:nvPr>
        </p:nvSpPr>
        <p:spPr>
          <a:xfrm>
            <a:off x="1046217" y="4352200"/>
            <a:ext cx="4770365" cy="3480299"/>
          </a:xfrm>
          <a:noFill/>
          <a:ln w="9525"/>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058" tIns="41029" rIns="82058" bIns="41029" anchor="ctr"/>
          <a:lstStyle/>
          <a:p>
            <a:endParaRPr lang="ja-JP" altLang="en-US">
              <a:ea typeface="ＭＳ Ｐゴシック" charset="0"/>
              <a:cs typeface="ＭＳ Ｐゴシック" charset="0"/>
            </a:endParaRPr>
          </a:p>
        </p:txBody>
      </p:sp>
    </p:spTree>
    <p:extLst>
      <p:ext uri="{BB962C8B-B14F-4D97-AF65-F5344CB8AC3E}">
        <p14:creationId xmlns:p14="http://schemas.microsoft.com/office/powerpoint/2010/main" val="890155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338263" y="914400"/>
            <a:ext cx="4181475" cy="3135313"/>
          </a:xfrm>
          <a:solidFill>
            <a:srgbClr val="FFFFFF"/>
          </a:solidFill>
          <a:ln/>
        </p:spPr>
      </p:sp>
      <p:sp>
        <p:nvSpPr>
          <p:cNvPr id="46083" name="Text Box 3"/>
          <p:cNvSpPr>
            <a:spLocks noGrp="1" noChangeArrowheads="1"/>
          </p:cNvSpPr>
          <p:nvPr>
            <p:ph type="body" idx="1"/>
          </p:nvPr>
        </p:nvSpPr>
        <p:spPr>
          <a:xfrm>
            <a:off x="1046217" y="4352200"/>
            <a:ext cx="4770365" cy="3480299"/>
          </a:xfrm>
          <a:noFill/>
          <a:ln w="9525"/>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058" tIns="41029" rIns="82058" bIns="41029" anchor="ctr"/>
          <a:lstStyle/>
          <a:p>
            <a:endParaRPr lang="ja-JP" altLang="en-US">
              <a:ea typeface="ＭＳ Ｐゴシック" charset="0"/>
              <a:cs typeface="ＭＳ Ｐゴシック" charset="0"/>
            </a:endParaRPr>
          </a:p>
        </p:txBody>
      </p:sp>
    </p:spTree>
    <p:extLst>
      <p:ext uri="{BB962C8B-B14F-4D97-AF65-F5344CB8AC3E}">
        <p14:creationId xmlns:p14="http://schemas.microsoft.com/office/powerpoint/2010/main" val="1465126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338263" y="914400"/>
            <a:ext cx="4181475" cy="3135313"/>
          </a:xfrm>
          <a:solidFill>
            <a:srgbClr val="FFFFFF"/>
          </a:solidFill>
          <a:ln/>
        </p:spPr>
      </p:sp>
      <p:sp>
        <p:nvSpPr>
          <p:cNvPr id="48131" name="Text Box 3"/>
          <p:cNvSpPr>
            <a:spLocks noGrp="1" noChangeArrowheads="1"/>
          </p:cNvSpPr>
          <p:nvPr>
            <p:ph type="body" idx="1"/>
          </p:nvPr>
        </p:nvSpPr>
        <p:spPr>
          <a:xfrm>
            <a:off x="1046217" y="4352200"/>
            <a:ext cx="4770365" cy="3480299"/>
          </a:xfrm>
          <a:noFill/>
          <a:ln w="9525"/>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058" tIns="41029" rIns="82058" bIns="41029" anchor="ctr"/>
          <a:lstStyle/>
          <a:p>
            <a:endParaRPr lang="ja-JP" altLang="en-US">
              <a:ea typeface="ＭＳ Ｐゴシック" charset="0"/>
              <a:cs typeface="ＭＳ Ｐゴシック" charset="0"/>
            </a:endParaRPr>
          </a:p>
        </p:txBody>
      </p:sp>
    </p:spTree>
    <p:extLst>
      <p:ext uri="{BB962C8B-B14F-4D97-AF65-F5344CB8AC3E}">
        <p14:creationId xmlns:p14="http://schemas.microsoft.com/office/powerpoint/2010/main" val="1326311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338263" y="914400"/>
            <a:ext cx="4181475" cy="3135313"/>
          </a:xfrm>
          <a:solidFill>
            <a:srgbClr val="FFFFFF"/>
          </a:solidFill>
          <a:ln/>
        </p:spPr>
      </p:sp>
      <p:sp>
        <p:nvSpPr>
          <p:cNvPr id="50179" name="Text Box 3"/>
          <p:cNvSpPr>
            <a:spLocks noGrp="1" noChangeArrowheads="1"/>
          </p:cNvSpPr>
          <p:nvPr>
            <p:ph type="body" idx="1"/>
          </p:nvPr>
        </p:nvSpPr>
        <p:spPr>
          <a:xfrm>
            <a:off x="1046217" y="4352200"/>
            <a:ext cx="4770365" cy="3480299"/>
          </a:xfrm>
          <a:noFill/>
          <a:ln w="9525"/>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058" tIns="41029" rIns="82058" bIns="41029" anchor="ctr"/>
          <a:lstStyle/>
          <a:p>
            <a:endParaRPr lang="ja-JP" altLang="en-US">
              <a:ea typeface="ＭＳ Ｐゴシック" charset="0"/>
              <a:cs typeface="ＭＳ Ｐゴシック" charset="0"/>
            </a:endParaRPr>
          </a:p>
        </p:txBody>
      </p:sp>
    </p:spTree>
    <p:extLst>
      <p:ext uri="{BB962C8B-B14F-4D97-AF65-F5344CB8AC3E}">
        <p14:creationId xmlns:p14="http://schemas.microsoft.com/office/powerpoint/2010/main" val="1962873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52226" name="Rectangle 3"/>
          <p:cNvSpPr>
            <a:spLocks noGrp="1" noChangeArrowheads="1"/>
          </p:cNvSpPr>
          <p:nvPr>
            <p:ph type="body" idx="1"/>
          </p:nvPr>
        </p:nvSpPr>
        <p:spPr>
          <a:xfrm>
            <a:off x="686281" y="4343436"/>
            <a:ext cx="5485439" cy="4114143"/>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ja-JP" altLang="en-US">
              <a:ea typeface="ＭＳ Ｐゴシック" charset="0"/>
              <a:cs typeface="ＭＳ Ｐゴシック" charset="0"/>
            </a:endParaRPr>
          </a:p>
        </p:txBody>
      </p:sp>
    </p:spTree>
    <p:extLst>
      <p:ext uri="{BB962C8B-B14F-4D97-AF65-F5344CB8AC3E}">
        <p14:creationId xmlns:p14="http://schemas.microsoft.com/office/powerpoint/2010/main" val="378272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54274" name="Rectangle 3"/>
          <p:cNvSpPr>
            <a:spLocks noGrp="1" noChangeArrowheads="1"/>
          </p:cNvSpPr>
          <p:nvPr>
            <p:ph type="body" idx="1"/>
          </p:nvPr>
        </p:nvSpPr>
        <p:spPr>
          <a:xfrm>
            <a:off x="686281" y="4343436"/>
            <a:ext cx="5485439" cy="4114143"/>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ja-JP" altLang="en-US">
              <a:ea typeface="ＭＳ Ｐゴシック" charset="0"/>
              <a:cs typeface="ＭＳ Ｐゴシック" charset="0"/>
            </a:endParaRPr>
          </a:p>
        </p:txBody>
      </p:sp>
    </p:spTree>
    <p:extLst>
      <p:ext uri="{BB962C8B-B14F-4D97-AF65-F5344CB8AC3E}">
        <p14:creationId xmlns:p14="http://schemas.microsoft.com/office/powerpoint/2010/main" val="1070295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56322" name="Rectangle 3"/>
          <p:cNvSpPr>
            <a:spLocks noGrp="1" noChangeArrowheads="1"/>
          </p:cNvSpPr>
          <p:nvPr>
            <p:ph type="body" idx="1"/>
          </p:nvPr>
        </p:nvSpPr>
        <p:spPr>
          <a:xfrm>
            <a:off x="686281" y="4343436"/>
            <a:ext cx="5485439" cy="4114143"/>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ja-JP" altLang="en-US">
              <a:ea typeface="ＭＳ Ｐゴシック" charset="0"/>
              <a:cs typeface="ＭＳ Ｐゴシック" charset="0"/>
            </a:endParaRPr>
          </a:p>
        </p:txBody>
      </p:sp>
    </p:spTree>
    <p:extLst>
      <p:ext uri="{BB962C8B-B14F-4D97-AF65-F5344CB8AC3E}">
        <p14:creationId xmlns:p14="http://schemas.microsoft.com/office/powerpoint/2010/main" val="697908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58370" name="Rectangle 3"/>
          <p:cNvSpPr>
            <a:spLocks noGrp="1" noChangeArrowheads="1"/>
          </p:cNvSpPr>
          <p:nvPr>
            <p:ph type="body" idx="1"/>
          </p:nvPr>
        </p:nvSpPr>
        <p:spPr>
          <a:xfrm>
            <a:off x="686281" y="4343436"/>
            <a:ext cx="5485439" cy="4114143"/>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ja-JP" altLang="en-US">
              <a:ea typeface="ＭＳ Ｐゴシック" charset="0"/>
              <a:cs typeface="ＭＳ Ｐゴシック" charset="0"/>
            </a:endParaRPr>
          </a:p>
        </p:txBody>
      </p:sp>
    </p:spTree>
    <p:extLst>
      <p:ext uri="{BB962C8B-B14F-4D97-AF65-F5344CB8AC3E}">
        <p14:creationId xmlns:p14="http://schemas.microsoft.com/office/powerpoint/2010/main" val="189353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338263" y="914400"/>
            <a:ext cx="4181475" cy="3135313"/>
          </a:xfrm>
          <a:solidFill>
            <a:srgbClr val="FFFFFF"/>
          </a:solidFill>
          <a:ln/>
        </p:spPr>
      </p:sp>
      <p:sp>
        <p:nvSpPr>
          <p:cNvPr id="60419" name="Text Box 3"/>
          <p:cNvSpPr>
            <a:spLocks noGrp="1" noChangeArrowheads="1"/>
          </p:cNvSpPr>
          <p:nvPr>
            <p:ph type="body" idx="1"/>
          </p:nvPr>
        </p:nvSpPr>
        <p:spPr>
          <a:xfrm>
            <a:off x="1046217" y="4352200"/>
            <a:ext cx="4770365" cy="3480299"/>
          </a:xfrm>
          <a:noFill/>
          <a:ln w="9525"/>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058" tIns="41029" rIns="82058" bIns="41029" anchor="ctr"/>
          <a:lstStyle/>
          <a:p>
            <a:endParaRPr lang="ja-JP" altLang="en-US">
              <a:ea typeface="ＭＳ Ｐゴシック" charset="0"/>
              <a:cs typeface="ＭＳ Ｐゴシック" charset="0"/>
            </a:endParaRPr>
          </a:p>
        </p:txBody>
      </p:sp>
    </p:spTree>
    <p:extLst>
      <p:ext uri="{BB962C8B-B14F-4D97-AF65-F5344CB8AC3E}">
        <p14:creationId xmlns:p14="http://schemas.microsoft.com/office/powerpoint/2010/main" val="2040724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338263" y="914400"/>
            <a:ext cx="4181475" cy="3135313"/>
          </a:xfrm>
          <a:solidFill>
            <a:srgbClr val="FFFFFF"/>
          </a:solidFill>
          <a:ln/>
        </p:spPr>
      </p:sp>
      <p:sp>
        <p:nvSpPr>
          <p:cNvPr id="25603" name="Text Box 3"/>
          <p:cNvSpPr>
            <a:spLocks noGrp="1" noChangeArrowheads="1"/>
          </p:cNvSpPr>
          <p:nvPr>
            <p:ph type="body" idx="1"/>
          </p:nvPr>
        </p:nvSpPr>
        <p:spPr>
          <a:xfrm>
            <a:off x="1046217" y="4352200"/>
            <a:ext cx="4770365" cy="3480299"/>
          </a:xfrm>
          <a:noFill/>
          <a:ln w="9525"/>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058" tIns="41029" rIns="82058" bIns="41029" anchor="ctr"/>
          <a:lstStyle/>
          <a:p>
            <a:endParaRPr lang="ja-JP" altLang="en-US">
              <a:ea typeface="ＭＳ Ｐゴシック" charset="0"/>
              <a:cs typeface="ＭＳ Ｐゴシック" charset="0"/>
            </a:endParaRPr>
          </a:p>
        </p:txBody>
      </p:sp>
    </p:spTree>
    <p:extLst>
      <p:ext uri="{BB962C8B-B14F-4D97-AF65-F5344CB8AC3E}">
        <p14:creationId xmlns:p14="http://schemas.microsoft.com/office/powerpoint/2010/main" val="1868639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338263" y="914400"/>
            <a:ext cx="4181475" cy="3135313"/>
          </a:xfrm>
          <a:solidFill>
            <a:srgbClr val="FFFFFF"/>
          </a:solidFill>
          <a:ln/>
        </p:spPr>
      </p:sp>
      <p:sp>
        <p:nvSpPr>
          <p:cNvPr id="62467" name="Text Box 3"/>
          <p:cNvSpPr>
            <a:spLocks noGrp="1" noChangeArrowheads="1"/>
          </p:cNvSpPr>
          <p:nvPr>
            <p:ph type="body" idx="1"/>
          </p:nvPr>
        </p:nvSpPr>
        <p:spPr>
          <a:xfrm>
            <a:off x="1046217" y="4352200"/>
            <a:ext cx="4770365" cy="3480299"/>
          </a:xfrm>
          <a:noFill/>
          <a:ln w="9525"/>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058" tIns="41029" rIns="82058" bIns="41029" anchor="ctr"/>
          <a:lstStyle/>
          <a:p>
            <a:endParaRPr lang="ja-JP" altLang="en-US">
              <a:ea typeface="ＭＳ Ｐゴシック" charset="0"/>
              <a:cs typeface="ＭＳ Ｐゴシック" charset="0"/>
            </a:endParaRPr>
          </a:p>
        </p:txBody>
      </p:sp>
    </p:spTree>
    <p:extLst>
      <p:ext uri="{BB962C8B-B14F-4D97-AF65-F5344CB8AC3E}">
        <p14:creationId xmlns:p14="http://schemas.microsoft.com/office/powerpoint/2010/main" val="993345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338263" y="914400"/>
            <a:ext cx="4181475" cy="3135313"/>
          </a:xfrm>
          <a:solidFill>
            <a:srgbClr val="FFFFFF"/>
          </a:solidFill>
          <a:ln/>
        </p:spPr>
      </p:sp>
      <p:sp>
        <p:nvSpPr>
          <p:cNvPr id="64515" name="Text Box 3"/>
          <p:cNvSpPr>
            <a:spLocks noGrp="1" noChangeArrowheads="1"/>
          </p:cNvSpPr>
          <p:nvPr>
            <p:ph type="body" idx="1"/>
          </p:nvPr>
        </p:nvSpPr>
        <p:spPr>
          <a:xfrm>
            <a:off x="1046217" y="4352200"/>
            <a:ext cx="4770365" cy="3480299"/>
          </a:xfrm>
          <a:noFill/>
          <a:ln w="9525"/>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058" tIns="41029" rIns="82058" bIns="41029" anchor="ctr"/>
          <a:lstStyle/>
          <a:p>
            <a:endParaRPr lang="ja-JP" altLang="en-US">
              <a:ea typeface="ＭＳ Ｐゴシック" charset="0"/>
              <a:cs typeface="ＭＳ Ｐゴシック" charset="0"/>
            </a:endParaRPr>
          </a:p>
        </p:txBody>
      </p:sp>
    </p:spTree>
    <p:extLst>
      <p:ext uri="{BB962C8B-B14F-4D97-AF65-F5344CB8AC3E}">
        <p14:creationId xmlns:p14="http://schemas.microsoft.com/office/powerpoint/2010/main" val="615408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338263" y="914400"/>
            <a:ext cx="4181475" cy="3135313"/>
          </a:xfrm>
          <a:solidFill>
            <a:srgbClr val="FFFFFF"/>
          </a:solidFill>
          <a:ln/>
        </p:spPr>
      </p:sp>
      <p:sp>
        <p:nvSpPr>
          <p:cNvPr id="66563" name="Text Box 3"/>
          <p:cNvSpPr>
            <a:spLocks noGrp="1" noChangeArrowheads="1"/>
          </p:cNvSpPr>
          <p:nvPr>
            <p:ph type="body" idx="1"/>
          </p:nvPr>
        </p:nvSpPr>
        <p:spPr>
          <a:xfrm>
            <a:off x="1046217" y="4352200"/>
            <a:ext cx="4770365" cy="3480299"/>
          </a:xfrm>
          <a:noFill/>
          <a:ln w="9525"/>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058" tIns="41029" rIns="82058" bIns="41029" anchor="ctr"/>
          <a:lstStyle/>
          <a:p>
            <a:endParaRPr lang="ja-JP" altLang="en-US">
              <a:ea typeface="ＭＳ Ｐゴシック" charset="0"/>
              <a:cs typeface="ＭＳ Ｐゴシック" charset="0"/>
            </a:endParaRPr>
          </a:p>
        </p:txBody>
      </p:sp>
    </p:spTree>
    <p:extLst>
      <p:ext uri="{BB962C8B-B14F-4D97-AF65-F5344CB8AC3E}">
        <p14:creationId xmlns:p14="http://schemas.microsoft.com/office/powerpoint/2010/main" val="894995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68610" name="Rectangle 3"/>
          <p:cNvSpPr>
            <a:spLocks noGrp="1" noChangeArrowheads="1"/>
          </p:cNvSpPr>
          <p:nvPr>
            <p:ph type="body" idx="1"/>
          </p:nvPr>
        </p:nvSpPr>
        <p:spPr>
          <a:xfrm>
            <a:off x="686281" y="4343436"/>
            <a:ext cx="5485439" cy="4114143"/>
          </a:xfrm>
          <a:solidFill>
            <a:srgbClr val="FFFFFF"/>
          </a:solidFill>
          <a:ln>
            <a:solidFill>
              <a:srgbClr val="000000"/>
            </a:solidFill>
          </a:ln>
        </p:spPr>
        <p:txBody>
          <a:bodyPr/>
          <a:lstStyle/>
          <a:p>
            <a:pPr lvl="1"/>
            <a:r>
              <a:rPr lang="en-US" altLang="ja-JP">
                <a:ea typeface="ＭＳ Ｐゴシック" charset="0"/>
              </a:rPr>
              <a:t>Prevents external attacker from injecting bogus information into TCP connection, e.g., TCP poisoning</a:t>
            </a:r>
          </a:p>
          <a:p>
            <a:pPr lvl="1"/>
            <a:r>
              <a:rPr lang="en-US" altLang="ja-JP">
                <a:ea typeface="ＭＳ Ｐゴシック" charset="0"/>
              </a:rPr>
              <a:t>Does not provide authenticity for routing information, all 3 attacks are still possible!</a:t>
            </a:r>
          </a:p>
          <a:p>
            <a:endParaRPr lang="ja-JP" altLang="en-US">
              <a:ea typeface="ＭＳ Ｐゴシック" charset="0"/>
              <a:cs typeface="ＭＳ Ｐゴシック" charset="0"/>
            </a:endParaRPr>
          </a:p>
        </p:txBody>
      </p:sp>
    </p:spTree>
    <p:extLst>
      <p:ext uri="{BB962C8B-B14F-4D97-AF65-F5344CB8AC3E}">
        <p14:creationId xmlns:p14="http://schemas.microsoft.com/office/powerpoint/2010/main" val="1213434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xfrm>
            <a:off x="1154113" y="690563"/>
            <a:ext cx="4556125" cy="3417887"/>
          </a:xfrm>
          <a:solidFill>
            <a:srgbClr val="FFFFFF"/>
          </a:solidFill>
          <a:ln/>
        </p:spPr>
      </p:sp>
      <p:sp>
        <p:nvSpPr>
          <p:cNvPr id="70658" name="Rectangle 3"/>
          <p:cNvSpPr>
            <a:spLocks noGrp="1" noChangeArrowheads="1"/>
          </p:cNvSpPr>
          <p:nvPr>
            <p:ph type="body" idx="1"/>
          </p:nvPr>
        </p:nvSpPr>
        <p:spPr>
          <a:xfrm>
            <a:off x="913441" y="4341977"/>
            <a:ext cx="5027919" cy="4114142"/>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defTabSz="1003300"/>
            <a:endParaRPr lang="ja-JP" altLang="en-US">
              <a:ea typeface="ＭＳ Ｐゴシック" charset="0"/>
              <a:cs typeface="ＭＳ Ｐゴシック" charset="0"/>
            </a:endParaRPr>
          </a:p>
        </p:txBody>
      </p:sp>
    </p:spTree>
    <p:extLst>
      <p:ext uri="{BB962C8B-B14F-4D97-AF65-F5344CB8AC3E}">
        <p14:creationId xmlns:p14="http://schemas.microsoft.com/office/powerpoint/2010/main" val="1685837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72706" name="Rectangle 3"/>
          <p:cNvSpPr>
            <a:spLocks noGrp="1" noChangeArrowheads="1"/>
          </p:cNvSpPr>
          <p:nvPr>
            <p:ph type="body" idx="1"/>
          </p:nvPr>
        </p:nvSpPr>
        <p:spPr>
          <a:xfrm>
            <a:off x="686281" y="4343436"/>
            <a:ext cx="5485439" cy="4114143"/>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ja-JP" altLang="en-US">
              <a:ea typeface="ＭＳ Ｐゴシック" charset="0"/>
              <a:cs typeface="ＭＳ Ｐゴシック" charset="0"/>
            </a:endParaRPr>
          </a:p>
        </p:txBody>
      </p:sp>
    </p:spTree>
    <p:extLst>
      <p:ext uri="{BB962C8B-B14F-4D97-AF65-F5344CB8AC3E}">
        <p14:creationId xmlns:p14="http://schemas.microsoft.com/office/powerpoint/2010/main" val="2112384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74754" name="Rectangle 3"/>
          <p:cNvSpPr>
            <a:spLocks noGrp="1" noChangeArrowheads="1"/>
          </p:cNvSpPr>
          <p:nvPr>
            <p:ph type="body" idx="1"/>
          </p:nvPr>
        </p:nvSpPr>
        <p:spPr>
          <a:xfrm>
            <a:off x="686281" y="4343436"/>
            <a:ext cx="5485439" cy="4114143"/>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ja-JP" altLang="en-US">
              <a:ea typeface="ＭＳ Ｐゴシック" charset="0"/>
              <a:cs typeface="ＭＳ Ｐゴシック" charset="0"/>
            </a:endParaRPr>
          </a:p>
        </p:txBody>
      </p:sp>
    </p:spTree>
    <p:extLst>
      <p:ext uri="{BB962C8B-B14F-4D97-AF65-F5344CB8AC3E}">
        <p14:creationId xmlns:p14="http://schemas.microsoft.com/office/powerpoint/2010/main" val="793800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76802" name="Rectangle 3"/>
          <p:cNvSpPr>
            <a:spLocks noGrp="1" noChangeArrowheads="1"/>
          </p:cNvSpPr>
          <p:nvPr>
            <p:ph type="body" idx="1"/>
          </p:nvPr>
        </p:nvSpPr>
        <p:spPr>
          <a:xfrm>
            <a:off x="686281" y="4343436"/>
            <a:ext cx="5485439" cy="4114143"/>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ja-JP" altLang="en-US">
              <a:ea typeface="ＭＳ Ｐゴシック" charset="0"/>
              <a:cs typeface="ＭＳ Ｐゴシック" charset="0"/>
            </a:endParaRPr>
          </a:p>
        </p:txBody>
      </p:sp>
    </p:spTree>
    <p:extLst>
      <p:ext uri="{BB962C8B-B14F-4D97-AF65-F5344CB8AC3E}">
        <p14:creationId xmlns:p14="http://schemas.microsoft.com/office/powerpoint/2010/main" val="1240403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78850" name="Rectangle 3"/>
          <p:cNvSpPr>
            <a:spLocks noGrp="1" noChangeArrowheads="1"/>
          </p:cNvSpPr>
          <p:nvPr>
            <p:ph type="body" idx="1"/>
          </p:nvPr>
        </p:nvSpPr>
        <p:spPr>
          <a:xfrm>
            <a:off x="686281" y="4343436"/>
            <a:ext cx="5485439" cy="4114143"/>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ja-JP" altLang="en-US">
              <a:ea typeface="ＭＳ Ｐゴシック" charset="0"/>
              <a:cs typeface="ＭＳ Ｐゴシック" charset="0"/>
            </a:endParaRPr>
          </a:p>
        </p:txBody>
      </p:sp>
    </p:spTree>
    <p:extLst>
      <p:ext uri="{BB962C8B-B14F-4D97-AF65-F5344CB8AC3E}">
        <p14:creationId xmlns:p14="http://schemas.microsoft.com/office/powerpoint/2010/main" val="1970232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80898" name="Rectangle 3"/>
          <p:cNvSpPr>
            <a:spLocks noGrp="1" noChangeArrowheads="1"/>
          </p:cNvSpPr>
          <p:nvPr>
            <p:ph type="body" idx="1"/>
          </p:nvPr>
        </p:nvSpPr>
        <p:spPr>
          <a:xfrm>
            <a:off x="686281" y="4343436"/>
            <a:ext cx="5485439" cy="4114143"/>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ja-JP" altLang="en-US">
              <a:ea typeface="ＭＳ Ｐゴシック" charset="0"/>
              <a:cs typeface="ＭＳ Ｐゴシック" charset="0"/>
            </a:endParaRPr>
          </a:p>
        </p:txBody>
      </p:sp>
    </p:spTree>
    <p:extLst>
      <p:ext uri="{BB962C8B-B14F-4D97-AF65-F5344CB8AC3E}">
        <p14:creationId xmlns:p14="http://schemas.microsoft.com/office/powerpoint/2010/main" val="1639055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338263" y="914400"/>
            <a:ext cx="4181475" cy="3135313"/>
          </a:xfrm>
          <a:solidFill>
            <a:srgbClr val="FFFFFF"/>
          </a:solidFill>
          <a:ln/>
        </p:spPr>
      </p:sp>
      <p:sp>
        <p:nvSpPr>
          <p:cNvPr id="27651" name="Text Box 3"/>
          <p:cNvSpPr>
            <a:spLocks noGrp="1" noChangeArrowheads="1"/>
          </p:cNvSpPr>
          <p:nvPr>
            <p:ph type="body" idx="1"/>
          </p:nvPr>
        </p:nvSpPr>
        <p:spPr>
          <a:xfrm>
            <a:off x="1046217" y="4352200"/>
            <a:ext cx="4770365" cy="34802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058" tIns="41029" rIns="82058" bIns="41029" anchor="ctr"/>
          <a:lstStyle/>
          <a:p>
            <a:r>
              <a:rPr lang="en-US" altLang="ja-JP">
                <a:ea typeface="ＭＳ Ｐゴシック" charset="0"/>
                <a:cs typeface="ＭＳ Ｐゴシック" charset="0"/>
              </a:rPr>
              <a:t>An organization can have multiple AS numbers, for example UUNet.</a:t>
            </a:r>
          </a:p>
          <a:p>
            <a:endParaRPr lang="en-US" altLang="ja-JP">
              <a:ea typeface="ＭＳ Ｐゴシック" charset="0"/>
              <a:cs typeface="ＭＳ Ｐゴシック" charset="0"/>
            </a:endParaRPr>
          </a:p>
          <a:p>
            <a:r>
              <a:rPr lang="en-US" altLang="ja-JP">
                <a:ea typeface="ＭＳ Ｐゴシック" charset="0"/>
                <a:cs typeface="ＭＳ Ｐゴシック" charset="0"/>
              </a:rPr>
              <a:t>This can be there is one AS number for each geographical region, one for America, one for Asia, one for Europe.</a:t>
            </a:r>
          </a:p>
          <a:p>
            <a:r>
              <a:rPr lang="en-US" altLang="ja-JP">
                <a:ea typeface="ＭＳ Ｐゴシック" charset="0"/>
                <a:cs typeface="ＭＳ Ｐゴシック" charset="0"/>
              </a:rPr>
              <a:t> </a:t>
            </a:r>
          </a:p>
          <a:p>
            <a:r>
              <a:rPr lang="en-US" altLang="ja-JP">
                <a:ea typeface="ＭＳ Ｐゴシック" charset="0"/>
                <a:cs typeface="ＭＳ Ｐゴシック" charset="0"/>
              </a:rPr>
              <a:t>Can also be a result of consolidation of companies and their networks. So when ISPs merge right the bubble burst, they probably keep all the AS numbers from the individual companies. </a:t>
            </a:r>
          </a:p>
          <a:p>
            <a:endParaRPr lang="en-US" altLang="ja-JP">
              <a:ea typeface="ＭＳ Ｐゴシック" charset="0"/>
              <a:cs typeface="ＭＳ Ｐゴシック" charset="0"/>
            </a:endParaRPr>
          </a:p>
          <a:p>
            <a:r>
              <a:rPr lang="en-US" altLang="ja-JP">
                <a:ea typeface="ＭＳ Ｐゴシック" charset="0"/>
                <a:cs typeface="ＭＳ Ｐゴシック" charset="0"/>
              </a:rPr>
              <a:t>12000 is 1-2 years old. Probably many more than.</a:t>
            </a:r>
          </a:p>
          <a:p>
            <a:endParaRPr lang="en-US" altLang="ja-JP">
              <a:ea typeface="ＭＳ Ｐゴシック" charset="0"/>
              <a:cs typeface="ＭＳ Ｐゴシック" charset="0"/>
            </a:endParaRPr>
          </a:p>
          <a:p>
            <a:r>
              <a:rPr lang="en-US" altLang="ja-JP">
                <a:ea typeface="ＭＳ Ｐゴシック" charset="0"/>
                <a:cs typeface="ＭＳ Ｐゴシック" charset="0"/>
              </a:rPr>
              <a:t>Allocated vs used. Allocated count is what the registries have assigned out to organizations. Used is what is actually observed in Internet routing.</a:t>
            </a:r>
          </a:p>
          <a:p>
            <a:endParaRPr lang="en-US" altLang="ja-JP">
              <a:ea typeface="ＭＳ Ｐゴシック" charset="0"/>
              <a:cs typeface="ＭＳ Ｐゴシック" charset="0"/>
            </a:endParaRPr>
          </a:p>
          <a:p>
            <a:r>
              <a:rPr lang="en-US" altLang="ja-JP">
                <a:ea typeface="ＭＳ Ｐゴシック" charset="0"/>
                <a:cs typeface="ＭＳ Ｐゴシック" charset="0"/>
              </a:rPr>
              <a:t>Only if an organization has its own set of routing policies, that is different from the ISP providing the service. Otherwise, if it is singe homed, just use ISP’s AS number.</a:t>
            </a:r>
          </a:p>
          <a:p>
            <a:endParaRPr lang="en-US" altLang="ja-JP">
              <a:ea typeface="ＭＳ Ｐゴシック" charset="0"/>
              <a:cs typeface="ＭＳ Ｐゴシック" charset="0"/>
            </a:endParaRPr>
          </a:p>
          <a:p>
            <a:r>
              <a:rPr lang="en-US" altLang="ja-JP">
                <a:ea typeface="ＭＳ Ｐゴシック" charset="0"/>
                <a:cs typeface="ＭＳ Ｐゴシック" charset="0"/>
              </a:rPr>
              <a:t>AS number space is finite</a:t>
            </a:r>
          </a:p>
          <a:p>
            <a:endParaRPr lang="en-US" altLang="ja-JP">
              <a:ea typeface="ＭＳ Ｐゴシック" charset="0"/>
              <a:cs typeface="ＭＳ Ｐゴシック" charset="0"/>
            </a:endParaRPr>
          </a:p>
          <a:p>
            <a:r>
              <a:rPr lang="en-US" altLang="ja-JP">
                <a:ea typeface="ＭＳ Ｐゴシック" charset="0"/>
                <a:cs typeface="ＭＳ Ｐゴシック" charset="0"/>
              </a:rPr>
              <a:t>Studies on how fast the AS number space usage is growing. Starting from 1996, there is exponential growth, seen in 2000. In 2000, someone predicted that AS number space will be depleted in 2005. </a:t>
            </a:r>
          </a:p>
        </p:txBody>
      </p:sp>
    </p:spTree>
    <p:extLst>
      <p:ext uri="{BB962C8B-B14F-4D97-AF65-F5344CB8AC3E}">
        <p14:creationId xmlns:p14="http://schemas.microsoft.com/office/powerpoint/2010/main" val="14157604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82946" name="Rectangle 3"/>
          <p:cNvSpPr>
            <a:spLocks noGrp="1" noChangeArrowheads="1"/>
          </p:cNvSpPr>
          <p:nvPr>
            <p:ph type="body" idx="1"/>
          </p:nvPr>
        </p:nvSpPr>
        <p:spPr>
          <a:xfrm>
            <a:off x="686281" y="4343436"/>
            <a:ext cx="5485439" cy="4114143"/>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ja-JP" altLang="en-US">
              <a:ea typeface="ＭＳ Ｐゴシック" charset="0"/>
              <a:cs typeface="ＭＳ Ｐゴシック" charset="0"/>
            </a:endParaRPr>
          </a:p>
        </p:txBody>
      </p:sp>
    </p:spTree>
    <p:extLst>
      <p:ext uri="{BB962C8B-B14F-4D97-AF65-F5344CB8AC3E}">
        <p14:creationId xmlns:p14="http://schemas.microsoft.com/office/powerpoint/2010/main" val="7634811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87042" name="Rectangle 3"/>
          <p:cNvSpPr>
            <a:spLocks noGrp="1" noChangeArrowheads="1"/>
          </p:cNvSpPr>
          <p:nvPr>
            <p:ph type="body" idx="1"/>
          </p:nvPr>
        </p:nvSpPr>
        <p:spPr>
          <a:xfrm>
            <a:off x="686281" y="4343436"/>
            <a:ext cx="5485439" cy="4114143"/>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ja-JP" altLang="en-US">
              <a:ea typeface="ＭＳ Ｐゴシック" charset="0"/>
              <a:cs typeface="ＭＳ Ｐゴシック" charset="0"/>
            </a:endParaRPr>
          </a:p>
        </p:txBody>
      </p:sp>
    </p:spTree>
    <p:extLst>
      <p:ext uri="{BB962C8B-B14F-4D97-AF65-F5344CB8AC3E}">
        <p14:creationId xmlns:p14="http://schemas.microsoft.com/office/powerpoint/2010/main" val="6136871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89090" name="Rectangle 3"/>
          <p:cNvSpPr>
            <a:spLocks noGrp="1" noChangeArrowheads="1"/>
          </p:cNvSpPr>
          <p:nvPr>
            <p:ph type="body" idx="1"/>
          </p:nvPr>
        </p:nvSpPr>
        <p:spPr>
          <a:xfrm>
            <a:off x="686281" y="4343436"/>
            <a:ext cx="5485439" cy="4114143"/>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ja-JP" altLang="en-US">
              <a:ea typeface="ＭＳ Ｐゴシック" charset="0"/>
              <a:cs typeface="ＭＳ Ｐゴシック" charset="0"/>
            </a:endParaRPr>
          </a:p>
        </p:txBody>
      </p:sp>
    </p:spTree>
    <p:extLst>
      <p:ext uri="{BB962C8B-B14F-4D97-AF65-F5344CB8AC3E}">
        <p14:creationId xmlns:p14="http://schemas.microsoft.com/office/powerpoint/2010/main" val="2023524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91138" name="Rectangle 3"/>
          <p:cNvSpPr>
            <a:spLocks noGrp="1" noChangeArrowheads="1"/>
          </p:cNvSpPr>
          <p:nvPr>
            <p:ph type="body" idx="1"/>
          </p:nvPr>
        </p:nvSpPr>
        <p:spPr>
          <a:xfrm>
            <a:off x="686281" y="4343436"/>
            <a:ext cx="5485439" cy="4114143"/>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ja-JP" altLang="en-US">
              <a:ea typeface="ＭＳ Ｐゴシック" charset="0"/>
              <a:cs typeface="ＭＳ Ｐゴシック" charset="0"/>
            </a:endParaRPr>
          </a:p>
        </p:txBody>
      </p:sp>
    </p:spTree>
    <p:extLst>
      <p:ext uri="{BB962C8B-B14F-4D97-AF65-F5344CB8AC3E}">
        <p14:creationId xmlns:p14="http://schemas.microsoft.com/office/powerpoint/2010/main" val="18232879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ln/>
        </p:spPr>
      </p:sp>
      <p:sp>
        <p:nvSpPr>
          <p:cNvPr id="93186" name="Rectangle 3"/>
          <p:cNvSpPr>
            <a:spLocks noGrp="1" noChangeArrowheads="1"/>
          </p:cNvSpPr>
          <p:nvPr>
            <p:ph type="body" idx="1"/>
          </p:nvPr>
        </p:nvSpPr>
        <p:spPr>
          <a:noFill/>
          <a:ln w="9525"/>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ja-JP" altLang="en-US">
              <a:ea typeface="ＭＳ Ｐゴシック" charset="0"/>
              <a:cs typeface="ＭＳ Ｐゴシック" charset="0"/>
            </a:endParaRPr>
          </a:p>
        </p:txBody>
      </p:sp>
    </p:spTree>
    <p:extLst>
      <p:ext uri="{BB962C8B-B14F-4D97-AF65-F5344CB8AC3E}">
        <p14:creationId xmlns:p14="http://schemas.microsoft.com/office/powerpoint/2010/main" val="15571897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ln/>
        </p:spPr>
      </p:sp>
      <p:sp>
        <p:nvSpPr>
          <p:cNvPr id="95234" name="Rectangle 3"/>
          <p:cNvSpPr>
            <a:spLocks noGrp="1" noChangeArrowheads="1"/>
          </p:cNvSpPr>
          <p:nvPr>
            <p:ph type="body" idx="1"/>
          </p:nvPr>
        </p:nvSpPr>
        <p:spPr>
          <a:noFill/>
          <a:ln w="9525"/>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ja-JP" altLang="en-US">
              <a:ea typeface="ＭＳ Ｐゴシック" charset="0"/>
              <a:cs typeface="ＭＳ Ｐゴシック" charset="0"/>
            </a:endParaRPr>
          </a:p>
        </p:txBody>
      </p:sp>
    </p:spTree>
    <p:extLst>
      <p:ext uri="{BB962C8B-B14F-4D97-AF65-F5344CB8AC3E}">
        <p14:creationId xmlns:p14="http://schemas.microsoft.com/office/powerpoint/2010/main" val="3045693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ln/>
        </p:spPr>
      </p:sp>
      <p:sp>
        <p:nvSpPr>
          <p:cNvPr id="97282" name="Rectangle 3"/>
          <p:cNvSpPr>
            <a:spLocks noGrp="1" noChangeArrowheads="1"/>
          </p:cNvSpPr>
          <p:nvPr>
            <p:ph type="body" idx="1"/>
          </p:nvPr>
        </p:nvSpPr>
        <p:spPr>
          <a:noFill/>
          <a:ln w="9525"/>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ja-JP" altLang="en-US">
              <a:ea typeface="ＭＳ Ｐゴシック" charset="0"/>
              <a:cs typeface="ＭＳ Ｐゴシック" charset="0"/>
            </a:endParaRPr>
          </a:p>
        </p:txBody>
      </p:sp>
    </p:spTree>
    <p:extLst>
      <p:ext uri="{BB962C8B-B14F-4D97-AF65-F5344CB8AC3E}">
        <p14:creationId xmlns:p14="http://schemas.microsoft.com/office/powerpoint/2010/main" val="14429295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ln/>
        </p:spPr>
      </p:sp>
      <p:sp>
        <p:nvSpPr>
          <p:cNvPr id="99330" name="Rectangle 3"/>
          <p:cNvSpPr>
            <a:spLocks noGrp="1" noChangeArrowheads="1"/>
          </p:cNvSpPr>
          <p:nvPr>
            <p:ph type="body" idx="1"/>
          </p:nvPr>
        </p:nvSpPr>
        <p:spPr>
          <a:noFill/>
          <a:ln w="9525"/>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ja-JP" altLang="en-US">
              <a:ea typeface="ＭＳ Ｐゴシック" charset="0"/>
              <a:cs typeface="ＭＳ Ｐゴシック" charset="0"/>
            </a:endParaRPr>
          </a:p>
        </p:txBody>
      </p:sp>
    </p:spTree>
    <p:extLst>
      <p:ext uri="{BB962C8B-B14F-4D97-AF65-F5344CB8AC3E}">
        <p14:creationId xmlns:p14="http://schemas.microsoft.com/office/powerpoint/2010/main" val="19323948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ln/>
        </p:spPr>
      </p:sp>
      <p:sp>
        <p:nvSpPr>
          <p:cNvPr id="101378" name="Rectangle 3"/>
          <p:cNvSpPr>
            <a:spLocks noGrp="1" noChangeArrowheads="1"/>
          </p:cNvSpPr>
          <p:nvPr>
            <p:ph type="body" idx="1"/>
          </p:nvPr>
        </p:nvSpPr>
        <p:spPr>
          <a:noFill/>
          <a:ln w="9525"/>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ja-JP" altLang="en-US">
              <a:ea typeface="ＭＳ Ｐゴシック" charset="0"/>
              <a:cs typeface="ＭＳ Ｐゴシック" charset="0"/>
            </a:endParaRPr>
          </a:p>
        </p:txBody>
      </p:sp>
    </p:spTree>
    <p:extLst>
      <p:ext uri="{BB962C8B-B14F-4D97-AF65-F5344CB8AC3E}">
        <p14:creationId xmlns:p14="http://schemas.microsoft.com/office/powerpoint/2010/main" val="13651344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p:cNvSpPr>
          <p:nvPr>
            <p:ph type="sldImg"/>
          </p:nvPr>
        </p:nvSpPr>
        <p:spPr>
          <a:solidFill>
            <a:srgbClr val="FFFFFF"/>
          </a:solidFill>
          <a:ln/>
        </p:spPr>
      </p:sp>
      <p:sp>
        <p:nvSpPr>
          <p:cNvPr id="10342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ja-JP" altLang="en-US">
              <a:ea typeface="ＭＳ Ｐゴシック" charset="0"/>
              <a:cs typeface="ＭＳ Ｐゴシック" charset="0"/>
            </a:endParaRPr>
          </a:p>
        </p:txBody>
      </p:sp>
    </p:spTree>
    <p:extLst>
      <p:ext uri="{BB962C8B-B14F-4D97-AF65-F5344CB8AC3E}">
        <p14:creationId xmlns:p14="http://schemas.microsoft.com/office/powerpoint/2010/main" val="908848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338263" y="914400"/>
            <a:ext cx="4181475" cy="3135313"/>
          </a:xfrm>
          <a:solidFill>
            <a:srgbClr val="FFFFFF"/>
          </a:solidFill>
          <a:ln/>
        </p:spPr>
      </p:sp>
      <p:sp>
        <p:nvSpPr>
          <p:cNvPr id="29699" name="Text Box 3"/>
          <p:cNvSpPr>
            <a:spLocks noGrp="1" noChangeArrowheads="1"/>
          </p:cNvSpPr>
          <p:nvPr>
            <p:ph type="body" idx="1"/>
          </p:nvPr>
        </p:nvSpPr>
        <p:spPr>
          <a:xfrm>
            <a:off x="1046217" y="4352200"/>
            <a:ext cx="4770365" cy="3480299"/>
          </a:xfrm>
          <a:noFill/>
          <a:ln w="9525"/>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058" tIns="41029" rIns="82058" bIns="41029" anchor="ctr"/>
          <a:lstStyle/>
          <a:p>
            <a:endParaRPr lang="ja-JP" altLang="en-US">
              <a:ea typeface="ＭＳ Ｐゴシック" charset="0"/>
              <a:cs typeface="ＭＳ Ｐゴシック" charset="0"/>
            </a:endParaRPr>
          </a:p>
        </p:txBody>
      </p:sp>
    </p:spTree>
    <p:extLst>
      <p:ext uri="{BB962C8B-B14F-4D97-AF65-F5344CB8AC3E}">
        <p14:creationId xmlns:p14="http://schemas.microsoft.com/office/powerpoint/2010/main" val="5673096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skim </a:t>
            </a:r>
            <a:r>
              <a:rPr lang="en-US" dirty="0" err="1"/>
              <a:t>condsafe</a:t>
            </a:r>
            <a:r>
              <a:rPr lang="en-US" dirty="0"/>
              <a:t> paper .. No need to</a:t>
            </a:r>
            <a:r>
              <a:rPr lang="en-US" baseline="0" dirty="0"/>
              <a:t> read </a:t>
            </a:r>
            <a:r>
              <a:rPr lang="en-US" baseline="0"/>
              <a:t>in great depth</a:t>
            </a:r>
            <a:endParaRPr lang="en-US"/>
          </a:p>
        </p:txBody>
      </p:sp>
      <p:sp>
        <p:nvSpPr>
          <p:cNvPr id="4" name="Slide Number Placeholder 3"/>
          <p:cNvSpPr>
            <a:spLocks noGrp="1"/>
          </p:cNvSpPr>
          <p:nvPr>
            <p:ph type="sldNum" sz="quarter" idx="10"/>
          </p:nvPr>
        </p:nvSpPr>
        <p:spPr/>
        <p:txBody>
          <a:bodyPr/>
          <a:lstStyle/>
          <a:p>
            <a:fld id="{E8ED974D-8C01-4845-B68A-3955301DB1AE}" type="slidenum">
              <a:rPr lang="en-US" smtClean="0"/>
              <a:pPr/>
              <a:t>61</a:t>
            </a:fld>
            <a:endParaRPr lang="en-US"/>
          </a:p>
        </p:txBody>
      </p:sp>
    </p:spTree>
    <p:extLst>
      <p:ext uri="{BB962C8B-B14F-4D97-AF65-F5344CB8AC3E}">
        <p14:creationId xmlns:p14="http://schemas.microsoft.com/office/powerpoint/2010/main" val="1353757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338263" y="914400"/>
            <a:ext cx="4181475" cy="3135313"/>
          </a:xfrm>
          <a:solidFill>
            <a:srgbClr val="FFFFFF"/>
          </a:solidFill>
          <a:ln/>
        </p:spPr>
      </p:sp>
      <p:sp>
        <p:nvSpPr>
          <p:cNvPr id="31747" name="Text Box 3"/>
          <p:cNvSpPr>
            <a:spLocks noGrp="1" noChangeArrowheads="1"/>
          </p:cNvSpPr>
          <p:nvPr>
            <p:ph type="body" idx="1"/>
          </p:nvPr>
        </p:nvSpPr>
        <p:spPr>
          <a:xfrm>
            <a:off x="1046217" y="4352200"/>
            <a:ext cx="4770365" cy="3480299"/>
          </a:xfrm>
          <a:noFill/>
          <a:ln w="9525"/>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058" tIns="41029" rIns="82058" bIns="41029" anchor="ctr"/>
          <a:lstStyle/>
          <a:p>
            <a:endParaRPr lang="ja-JP" altLang="en-US">
              <a:ea typeface="ＭＳ Ｐゴシック" charset="0"/>
              <a:cs typeface="ＭＳ Ｐゴシック" charset="0"/>
            </a:endParaRPr>
          </a:p>
        </p:txBody>
      </p:sp>
    </p:spTree>
    <p:extLst>
      <p:ext uri="{BB962C8B-B14F-4D97-AF65-F5344CB8AC3E}">
        <p14:creationId xmlns:p14="http://schemas.microsoft.com/office/powerpoint/2010/main" val="2094017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338263" y="914400"/>
            <a:ext cx="4181475" cy="3135313"/>
          </a:xfrm>
          <a:solidFill>
            <a:srgbClr val="FFFFFF"/>
          </a:solidFill>
          <a:ln/>
        </p:spPr>
      </p:sp>
      <p:sp>
        <p:nvSpPr>
          <p:cNvPr id="33795" name="Text Box 3"/>
          <p:cNvSpPr>
            <a:spLocks noGrp="1" noChangeArrowheads="1"/>
          </p:cNvSpPr>
          <p:nvPr>
            <p:ph type="body" idx="1"/>
          </p:nvPr>
        </p:nvSpPr>
        <p:spPr>
          <a:xfrm>
            <a:off x="1046217" y="4352200"/>
            <a:ext cx="4770365" cy="34802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058" tIns="41029" rIns="82058" bIns="41029" anchor="ctr"/>
          <a:lstStyle/>
          <a:p>
            <a:r>
              <a:rPr lang="en-US" altLang="ja-JP">
                <a:ea typeface="ＭＳ Ｐゴシック" charset="0"/>
                <a:cs typeface="ＭＳ Ｐゴシック" charset="0"/>
              </a:rPr>
              <a:t>hierarchical routing, really roughly 2-level hierarchy</a:t>
            </a:r>
          </a:p>
          <a:p>
            <a:endParaRPr lang="en-US" altLang="ja-JP">
              <a:ea typeface="ＭＳ Ｐゴシック" charset="0"/>
              <a:cs typeface="ＭＳ Ｐゴシック" charset="0"/>
            </a:endParaRPr>
          </a:p>
          <a:p>
            <a:r>
              <a:rPr lang="en-US" altLang="ja-JP">
                <a:ea typeface="ＭＳ Ｐゴシック" charset="0"/>
                <a:cs typeface="ＭＳ Ｐゴシック" charset="0"/>
              </a:rPr>
              <a:t>within an AS, use intra-domain routing or what is called an interior gateway protocol</a:t>
            </a:r>
          </a:p>
          <a:p>
            <a:r>
              <a:rPr lang="en-US" altLang="ja-JP">
                <a:ea typeface="ＭＳ Ｐゴシック" charset="0"/>
                <a:cs typeface="ＭＳ Ｐゴシック" charset="0"/>
              </a:rPr>
              <a:t>OSPF, open shortest path first, IGP working group of the IETF</a:t>
            </a:r>
          </a:p>
          <a:p>
            <a:r>
              <a:rPr lang="en-US" altLang="ja-JP">
                <a:ea typeface="ＭＳ Ｐゴシック" charset="0"/>
                <a:cs typeface="ＭＳ Ｐゴシック" charset="0"/>
              </a:rPr>
              <a:t>ISIS, intermediate system to intermediate system, ISO, for OSI protocol suite</a:t>
            </a:r>
          </a:p>
          <a:p>
            <a:r>
              <a:rPr lang="en-US" altLang="ja-JP">
                <a:ea typeface="ＭＳ Ｐゴシック" charset="0"/>
                <a:cs typeface="ＭＳ Ｐゴシック" charset="0"/>
              </a:rPr>
              <a:t>EIGRP, Cisco proprietary</a:t>
            </a:r>
          </a:p>
          <a:p>
            <a:r>
              <a:rPr lang="en-US" altLang="ja-JP">
                <a:ea typeface="ＭＳ Ｐゴシック" charset="0"/>
                <a:cs typeface="ＭＳ Ｐゴシック" charset="0"/>
              </a:rPr>
              <a:t>RIP</a:t>
            </a:r>
          </a:p>
          <a:p>
            <a:r>
              <a:rPr lang="en-US" altLang="ja-JP">
                <a:ea typeface="ＭＳ Ｐゴシック" charset="0"/>
                <a:cs typeface="ＭＳ Ｐゴシック" charset="0"/>
              </a:rPr>
              <a:t>most enterprise networks use OSPF or EIGRP, you can only use EIGRP if you are a complete cisco farm</a:t>
            </a:r>
          </a:p>
          <a:p>
            <a:r>
              <a:rPr lang="en-US" altLang="ja-JP">
                <a:ea typeface="ＭＳ Ｐゴシック" charset="0"/>
                <a:cs typeface="ＭＳ Ｐゴシック" charset="0"/>
              </a:rPr>
              <a:t>ISPs usually use ISIS</a:t>
            </a:r>
          </a:p>
        </p:txBody>
      </p:sp>
    </p:spTree>
    <p:extLst>
      <p:ext uri="{BB962C8B-B14F-4D97-AF65-F5344CB8AC3E}">
        <p14:creationId xmlns:p14="http://schemas.microsoft.com/office/powerpoint/2010/main" val="1184787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338263" y="914400"/>
            <a:ext cx="4181475" cy="3135313"/>
          </a:xfrm>
          <a:solidFill>
            <a:srgbClr val="FFFFFF"/>
          </a:solidFill>
          <a:ln/>
        </p:spPr>
      </p:sp>
      <p:sp>
        <p:nvSpPr>
          <p:cNvPr id="35843" name="Text Box 3"/>
          <p:cNvSpPr>
            <a:spLocks noGrp="1" noChangeArrowheads="1"/>
          </p:cNvSpPr>
          <p:nvPr>
            <p:ph type="body" idx="1"/>
          </p:nvPr>
        </p:nvSpPr>
        <p:spPr>
          <a:xfrm>
            <a:off x="1046217" y="4352200"/>
            <a:ext cx="4770365" cy="3480299"/>
          </a:xfrm>
          <a:noFill/>
          <a:ln w="9525"/>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058" tIns="41029" rIns="82058" bIns="41029" anchor="ctr"/>
          <a:lstStyle/>
          <a:p>
            <a:endParaRPr lang="ja-JP" altLang="en-US">
              <a:ea typeface="ＭＳ Ｐゴシック" charset="0"/>
              <a:cs typeface="ＭＳ Ｐゴシック" charset="0"/>
            </a:endParaRPr>
          </a:p>
        </p:txBody>
      </p:sp>
    </p:spTree>
    <p:extLst>
      <p:ext uri="{BB962C8B-B14F-4D97-AF65-F5344CB8AC3E}">
        <p14:creationId xmlns:p14="http://schemas.microsoft.com/office/powerpoint/2010/main" val="1257574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37890" name="Rectangle 3"/>
          <p:cNvSpPr>
            <a:spLocks noGrp="1" noChangeArrowheads="1"/>
          </p:cNvSpPr>
          <p:nvPr>
            <p:ph type="body" idx="1"/>
          </p:nvPr>
        </p:nvSpPr>
        <p:spPr>
          <a:xfrm>
            <a:off x="686281" y="4343436"/>
            <a:ext cx="5485439" cy="4114143"/>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ja-JP" altLang="en-US">
              <a:ea typeface="ＭＳ Ｐゴシック" charset="0"/>
              <a:cs typeface="ＭＳ Ｐゴシック" charset="0"/>
            </a:endParaRPr>
          </a:p>
        </p:txBody>
      </p:sp>
    </p:spTree>
    <p:extLst>
      <p:ext uri="{BB962C8B-B14F-4D97-AF65-F5344CB8AC3E}">
        <p14:creationId xmlns:p14="http://schemas.microsoft.com/office/powerpoint/2010/main" val="521088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338263" y="914400"/>
            <a:ext cx="4181475" cy="3135313"/>
          </a:xfrm>
          <a:solidFill>
            <a:srgbClr val="FFFFFF"/>
          </a:solidFill>
          <a:ln/>
        </p:spPr>
      </p:sp>
      <p:sp>
        <p:nvSpPr>
          <p:cNvPr id="39939" name="Text Box 3"/>
          <p:cNvSpPr>
            <a:spLocks noGrp="1" noChangeArrowheads="1"/>
          </p:cNvSpPr>
          <p:nvPr>
            <p:ph type="body" idx="1"/>
          </p:nvPr>
        </p:nvSpPr>
        <p:spPr>
          <a:xfrm>
            <a:off x="1046217" y="4352200"/>
            <a:ext cx="4770365" cy="34802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058" tIns="41029" rIns="82058" bIns="41029" anchor="ctr"/>
          <a:lstStyle/>
          <a:p>
            <a:r>
              <a:rPr lang="en-US" altLang="ja-JP">
                <a:ea typeface="ＭＳ Ｐゴシック" charset="0"/>
                <a:cs typeface="ＭＳ Ｐゴシック" charset="0"/>
              </a:rPr>
              <a:t>usually on the same subnet</a:t>
            </a:r>
          </a:p>
        </p:txBody>
      </p:sp>
    </p:spTree>
    <p:extLst>
      <p:ext uri="{BB962C8B-B14F-4D97-AF65-F5344CB8AC3E}">
        <p14:creationId xmlns:p14="http://schemas.microsoft.com/office/powerpoint/2010/main" val="50019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eaLnBrk="1" latinLnBrk="0" hangingPunct="1"/>
            <a:fld id="{4DF2CA9C-9788-8B47-869B-96706AD5A5A0}" type="datetime1">
              <a:rPr lang="en-US" smtClean="0"/>
              <a:t>1/30/22</a:t>
            </a:fld>
            <a:endParaRPr lang="en-US"/>
          </a:p>
        </p:txBody>
      </p:sp>
      <p:sp>
        <p:nvSpPr>
          <p:cNvPr id="5" name="Footer Placeholder 4"/>
          <p:cNvSpPr>
            <a:spLocks noGrp="1"/>
          </p:cNvSpPr>
          <p:nvPr>
            <p:ph type="ftr" sz="quarter" idx="11"/>
          </p:nvPr>
        </p:nvSpPr>
        <p:spPr/>
        <p:txBody>
          <a:bodyPr/>
          <a:lstStyle/>
          <a:p>
            <a:r>
              <a:rPr kumimoji="0" lang="en-US"/>
              <a:t>18-731: Network Security</a:t>
            </a:r>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0397A486-BCEE-D544-ABB9-5054153B0079}" type="datetime1">
              <a:rPr lang="en-US" smtClean="0"/>
              <a:t>1/30/22</a:t>
            </a:fld>
            <a:endParaRPr lang="en-US" dirty="0"/>
          </a:p>
        </p:txBody>
      </p:sp>
      <p:sp>
        <p:nvSpPr>
          <p:cNvPr id="5" name="Footer Placeholder 4"/>
          <p:cNvSpPr>
            <a:spLocks noGrp="1"/>
          </p:cNvSpPr>
          <p:nvPr>
            <p:ph type="ftr" sz="quarter" idx="11"/>
          </p:nvPr>
        </p:nvSpPr>
        <p:spPr/>
        <p:txBody>
          <a:bodyPr/>
          <a:lstStyle/>
          <a:p>
            <a:r>
              <a:rPr kumimoji="0" lang="en-US"/>
              <a:t>18-731: Network Security</a:t>
            </a:r>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DDE1ED11-9FB9-B545-9CB8-0934A10CB852}" type="datetime1">
              <a:rPr lang="en-US" smtClean="0"/>
              <a:t>1/30/22</a:t>
            </a:fld>
            <a:endParaRPr lang="en-US"/>
          </a:p>
        </p:txBody>
      </p:sp>
      <p:sp>
        <p:nvSpPr>
          <p:cNvPr id="5" name="Footer Placeholder 4"/>
          <p:cNvSpPr>
            <a:spLocks noGrp="1"/>
          </p:cNvSpPr>
          <p:nvPr>
            <p:ph type="ftr" sz="quarter" idx="11"/>
          </p:nvPr>
        </p:nvSpPr>
        <p:spPr/>
        <p:txBody>
          <a:bodyPr/>
          <a:lstStyle/>
          <a:p>
            <a:r>
              <a:rPr kumimoji="0" lang="en-US"/>
              <a:t>18-731: Network Security</a:t>
            </a:r>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37171BC4-2005-8C4A-AE07-299C473F3636}" type="datetime1">
              <a:rPr lang="en-US" smtClean="0"/>
              <a:t>1/30/22</a:t>
            </a:fld>
            <a:endParaRPr lang="en-US"/>
          </a:p>
        </p:txBody>
      </p:sp>
      <p:sp>
        <p:nvSpPr>
          <p:cNvPr id="5" name="Footer Placeholder 4"/>
          <p:cNvSpPr>
            <a:spLocks noGrp="1"/>
          </p:cNvSpPr>
          <p:nvPr>
            <p:ph type="ftr" sz="quarter" idx="11"/>
          </p:nvPr>
        </p:nvSpPr>
        <p:spPr/>
        <p:txBody>
          <a:bodyPr/>
          <a:lstStyle/>
          <a:p>
            <a:r>
              <a:rPr kumimoji="0" lang="en-US"/>
              <a:t>18-731: Network Security</a:t>
            </a:r>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fld id="{821916C1-CC46-D04F-A9F3-CFF659DC3B09}" type="datetime1">
              <a:rPr lang="en-US" smtClean="0"/>
              <a:t>1/30/22</a:t>
            </a:fld>
            <a:endParaRPr lang="en-US"/>
          </a:p>
        </p:txBody>
      </p:sp>
      <p:sp>
        <p:nvSpPr>
          <p:cNvPr id="5" name="Footer Placeholder 4"/>
          <p:cNvSpPr>
            <a:spLocks noGrp="1"/>
          </p:cNvSpPr>
          <p:nvPr>
            <p:ph type="ftr" sz="quarter" idx="11"/>
          </p:nvPr>
        </p:nvSpPr>
        <p:spPr/>
        <p:txBody>
          <a:bodyPr/>
          <a:lstStyle/>
          <a:p>
            <a:r>
              <a:rPr kumimoji="0" lang="en-US"/>
              <a:t>18-731: Network Security</a:t>
            </a:r>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pPr eaLnBrk="1" latinLnBrk="0" hangingPunct="1"/>
            <a:fld id="{5EF82133-2303-D040-81BA-86DAB39E3877}" type="datetime1">
              <a:rPr lang="en-US" smtClean="0"/>
              <a:t>1/30/22</a:t>
            </a:fld>
            <a:endParaRPr lang="en-US"/>
          </a:p>
        </p:txBody>
      </p:sp>
      <p:sp>
        <p:nvSpPr>
          <p:cNvPr id="6" name="Footer Placeholder 5"/>
          <p:cNvSpPr>
            <a:spLocks noGrp="1"/>
          </p:cNvSpPr>
          <p:nvPr>
            <p:ph type="ftr" sz="quarter" idx="11"/>
          </p:nvPr>
        </p:nvSpPr>
        <p:spPr/>
        <p:txBody>
          <a:bodyPr/>
          <a:lstStyle/>
          <a:p>
            <a:r>
              <a:rPr kumimoji="0" lang="en-US"/>
              <a:t>18-731: Network Security</a:t>
            </a:r>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eaLnBrk="1" latinLnBrk="0" hangingPunct="1"/>
            <a:fld id="{CD3C29D2-9688-994E-9271-8DD39CD93518}" type="datetime1">
              <a:rPr lang="en-US" smtClean="0"/>
              <a:t>1/30/22</a:t>
            </a:fld>
            <a:endParaRPr lang="en-US"/>
          </a:p>
        </p:txBody>
      </p:sp>
      <p:sp>
        <p:nvSpPr>
          <p:cNvPr id="8" name="Footer Placeholder 7"/>
          <p:cNvSpPr>
            <a:spLocks noGrp="1"/>
          </p:cNvSpPr>
          <p:nvPr>
            <p:ph type="ftr" sz="quarter" idx="11"/>
          </p:nvPr>
        </p:nvSpPr>
        <p:spPr/>
        <p:txBody>
          <a:bodyPr/>
          <a:lstStyle/>
          <a:p>
            <a:r>
              <a:rPr kumimoji="0" lang="en-US"/>
              <a:t>18-731: Network Security</a:t>
            </a:r>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eaLnBrk="1" latinLnBrk="0" hangingPunct="1"/>
            <a:fld id="{F167B4D5-41AE-7C42-ACE3-0223475EA533}" type="datetime1">
              <a:rPr lang="en-US" smtClean="0"/>
              <a:t>1/30/22</a:t>
            </a:fld>
            <a:endParaRPr lang="en-US"/>
          </a:p>
        </p:txBody>
      </p:sp>
      <p:sp>
        <p:nvSpPr>
          <p:cNvPr id="4" name="Footer Placeholder 3"/>
          <p:cNvSpPr>
            <a:spLocks noGrp="1"/>
          </p:cNvSpPr>
          <p:nvPr>
            <p:ph type="ftr" sz="quarter" idx="11"/>
          </p:nvPr>
        </p:nvSpPr>
        <p:spPr/>
        <p:txBody>
          <a:bodyPr/>
          <a:lstStyle/>
          <a:p>
            <a:r>
              <a:rPr kumimoji="0" lang="en-US"/>
              <a:t>18-731: Network Security</a:t>
            </a:r>
          </a:p>
        </p:txBody>
      </p:sp>
      <p:sp>
        <p:nvSpPr>
          <p:cNvPr id="5" name="Slide Number Placeholder 4"/>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B6E10C82-FA17-D749-9AF4-B2F43AEEB465}" type="datetime1">
              <a:rPr lang="en-US" smtClean="0"/>
              <a:t>1/30/22</a:t>
            </a:fld>
            <a:endParaRPr lang="en-US"/>
          </a:p>
        </p:txBody>
      </p:sp>
      <p:sp>
        <p:nvSpPr>
          <p:cNvPr id="3" name="Footer Placeholder 2"/>
          <p:cNvSpPr>
            <a:spLocks noGrp="1"/>
          </p:cNvSpPr>
          <p:nvPr>
            <p:ph type="ftr" sz="quarter" idx="11"/>
          </p:nvPr>
        </p:nvSpPr>
        <p:spPr/>
        <p:txBody>
          <a:bodyPr/>
          <a:lstStyle/>
          <a:p>
            <a:r>
              <a:rPr kumimoji="0" lang="en-US"/>
              <a:t>18-731: Network Security</a:t>
            </a:r>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E1EE761C-DB89-AD41-8280-866CFD8AE512}" type="datetime1">
              <a:rPr lang="en-US" smtClean="0"/>
              <a:t>1/30/22</a:t>
            </a:fld>
            <a:endParaRPr lang="en-US"/>
          </a:p>
        </p:txBody>
      </p:sp>
      <p:sp>
        <p:nvSpPr>
          <p:cNvPr id="6" name="Footer Placeholder 5"/>
          <p:cNvSpPr>
            <a:spLocks noGrp="1"/>
          </p:cNvSpPr>
          <p:nvPr>
            <p:ph type="ftr" sz="quarter" idx="11"/>
          </p:nvPr>
        </p:nvSpPr>
        <p:spPr/>
        <p:txBody>
          <a:bodyPr/>
          <a:lstStyle/>
          <a:p>
            <a:r>
              <a:rPr kumimoji="0" lang="en-US"/>
              <a:t>18-731: Network Security</a:t>
            </a:r>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18718984-CFA4-5547-BB6C-A9D6CC4279F9}" type="datetime1">
              <a:rPr lang="en-US" smtClean="0"/>
              <a:t>1/30/22</a:t>
            </a:fld>
            <a:endParaRPr lang="en-US"/>
          </a:p>
        </p:txBody>
      </p:sp>
      <p:sp>
        <p:nvSpPr>
          <p:cNvPr id="6" name="Footer Placeholder 5"/>
          <p:cNvSpPr>
            <a:spLocks noGrp="1"/>
          </p:cNvSpPr>
          <p:nvPr>
            <p:ph type="ftr" sz="quarter" idx="11"/>
          </p:nvPr>
        </p:nvSpPr>
        <p:spPr/>
        <p:txBody>
          <a:bodyPr/>
          <a:lstStyle/>
          <a:p>
            <a:r>
              <a:rPr kumimoji="0" lang="en-US"/>
              <a:t>18-731: Network Security</a:t>
            </a:r>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latinLnBrk="0" hangingPunct="1"/>
            <a:fld id="{507F9319-1261-6844-A33D-B859B5235822}" type="datetime1">
              <a:rPr lang="en-US" smtClean="0"/>
              <a:t>1/30/22</a:t>
            </a:fld>
            <a:endParaRPr lang="en-US" sz="1000">
              <a:solidFill>
                <a:schemeClr val="tx2">
                  <a:shade val="50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eaLnBrk="1" latinLnBrk="0" hangingPunct="1"/>
            <a:r>
              <a:rPr kumimoji="0" lang="en-US" sz="1000">
                <a:solidFill>
                  <a:schemeClr val="tx2">
                    <a:shade val="50000"/>
                  </a:schemeClr>
                </a:solidFill>
              </a:rPr>
              <a:t>18-731: Network Security</a:t>
            </a:r>
            <a:endParaRPr kumimoji="0" lang="en-US" sz="1000" dirty="0">
              <a:solidFill>
                <a:schemeClr val="tx2">
                  <a:shade val="50000"/>
                </a:schemeClr>
              </a:solidFill>
            </a:endParaRPr>
          </a:p>
        </p:txBody>
      </p:sp>
      <p:sp>
        <p:nvSpPr>
          <p:cNvPr id="6" name="Slide Number Placeholder 5"/>
          <p:cNvSpPr>
            <a:spLocks noGrp="1"/>
          </p:cNvSpPr>
          <p:nvPr>
            <p:ph type="sldNum" sz="quarter" idx="4"/>
          </p:nvPr>
        </p:nvSpPr>
        <p:spPr>
          <a:xfrm>
            <a:off x="8517467" y="6492875"/>
            <a:ext cx="626533"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AA957AF-53C0-420B-9C2D-77DB1416566C}" type="slidenum">
              <a:rPr lang="en-US" smtClean="0"/>
              <a:pPr/>
              <a:t>‹#›</a:t>
            </a:fld>
            <a:endParaRPr lang="en-US" sz="1000" dirty="0">
              <a:solidFill>
                <a:schemeClr val="tx2">
                  <a:shade val="50000"/>
                </a:schemeClr>
              </a:solidFill>
            </a:endParaRPr>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hf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3.xml"/><Relationship Id="rId7" Type="http://schemas.openxmlformats.org/officeDocument/2006/relationships/image" Target="../media/image1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4.png"/><Relationship Id="rId5"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20.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cidr-report.org/as2.0/"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369673"/>
            <a:ext cx="9144000" cy="2473431"/>
          </a:xfrm>
        </p:spPr>
        <p:txBody>
          <a:bodyPr>
            <a:noAutofit/>
          </a:bodyPr>
          <a:lstStyle/>
          <a:p>
            <a:r>
              <a:rPr lang="en-US" sz="5200" dirty="0"/>
              <a:t>Security Problems </a:t>
            </a:r>
            <a:br>
              <a:rPr lang="en-US" sz="5200" dirty="0"/>
            </a:br>
            <a:r>
              <a:rPr lang="en-US" sz="5200" dirty="0"/>
              <a:t>in inter-domain routing</a:t>
            </a:r>
            <a:br>
              <a:rPr lang="en-US" sz="5200" dirty="0"/>
            </a:br>
            <a:r>
              <a:rPr lang="en-US" sz="5200" dirty="0"/>
              <a:t>and how to fix them</a:t>
            </a:r>
          </a:p>
        </p:txBody>
      </p:sp>
      <p:sp>
        <p:nvSpPr>
          <p:cNvPr id="6" name="Slide Number Placeholder 5"/>
          <p:cNvSpPr>
            <a:spLocks noGrp="1"/>
          </p:cNvSpPr>
          <p:nvPr>
            <p:ph type="sldNum" sz="quarter" idx="12"/>
          </p:nvPr>
        </p:nvSpPr>
        <p:spPr/>
        <p:txBody>
          <a:bodyPr/>
          <a:lstStyle/>
          <a:p>
            <a:fld id="{2754ED01-E2A0-4C1E-8E21-014B99041579}" type="slidenum">
              <a:rPr lang="en-US" smtClean="0"/>
              <a:pPr/>
              <a:t>1</a:t>
            </a:fld>
            <a:endParaRPr lang="en-US"/>
          </a:p>
        </p:txBody>
      </p:sp>
      <p:sp>
        <p:nvSpPr>
          <p:cNvPr id="5" name="Title 3"/>
          <p:cNvSpPr txBox="1">
            <a:spLocks/>
          </p:cNvSpPr>
          <p:nvPr/>
        </p:nvSpPr>
        <p:spPr>
          <a:xfrm>
            <a:off x="0" y="4106333"/>
            <a:ext cx="9144000" cy="176993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3800" dirty="0">
                <a:solidFill>
                  <a:schemeClr val="tx1"/>
                </a:solidFill>
              </a:rPr>
              <a:t>      Vyas Sekar</a:t>
            </a:r>
            <a:br>
              <a:rPr lang="en-US" sz="3800" dirty="0">
                <a:solidFill>
                  <a:schemeClr val="tx1"/>
                </a:solidFill>
              </a:rPr>
            </a:br>
            <a:endParaRPr lang="en-US" sz="3800" dirty="0">
              <a:solidFill>
                <a:schemeClr val="tx1"/>
              </a:solidFill>
            </a:endParaRPr>
          </a:p>
          <a:p>
            <a:endParaRPr lang="en-US" sz="3800" dirty="0">
              <a:solidFill>
                <a:schemeClr val="tx1"/>
              </a:solidFill>
            </a:endParaRPr>
          </a:p>
          <a:p>
            <a:r>
              <a:rPr lang="en-US" sz="2200" dirty="0">
                <a:solidFill>
                  <a:schemeClr val="tx1"/>
                </a:solidFill>
              </a:rPr>
              <a:t>(</a:t>
            </a:r>
            <a:r>
              <a:rPr lang="en-US" sz="2200">
                <a:solidFill>
                  <a:schemeClr val="tx1"/>
                </a:solidFill>
              </a:rPr>
              <a:t>With content </a:t>
            </a:r>
            <a:r>
              <a:rPr lang="en-US" sz="2200" dirty="0">
                <a:solidFill>
                  <a:schemeClr val="tx1"/>
                </a:solidFill>
              </a:rPr>
              <a:t>from Adrian </a:t>
            </a:r>
            <a:r>
              <a:rPr lang="en-US" sz="2200" dirty="0" err="1">
                <a:solidFill>
                  <a:schemeClr val="tx1"/>
                </a:solidFill>
              </a:rPr>
              <a:t>Perrig</a:t>
            </a:r>
            <a:r>
              <a:rPr lang="en-US" sz="2200" dirty="0">
                <a:solidFill>
                  <a:schemeClr val="tx1"/>
                </a:solidFill>
              </a:rPr>
              <a:t>, Nicolas </a:t>
            </a:r>
            <a:r>
              <a:rPr lang="en-US" sz="2200" dirty="0" err="1">
                <a:solidFill>
                  <a:schemeClr val="tx1"/>
                </a:solidFill>
              </a:rPr>
              <a:t>Christin</a:t>
            </a:r>
            <a:r>
              <a:rPr lang="en-US" sz="2200" dirty="0">
                <a:solidFill>
                  <a:schemeClr val="tx1"/>
                </a:solidFill>
              </a:rPr>
              <a:t>)</a:t>
            </a:r>
          </a:p>
        </p:txBody>
      </p:sp>
    </p:spTree>
    <p:extLst>
      <p:ext uri="{BB962C8B-B14F-4D97-AF65-F5344CB8AC3E}">
        <p14:creationId xmlns:p14="http://schemas.microsoft.com/office/powerpoint/2010/main" val="1065321972"/>
      </p:ext>
    </p:extLst>
  </p:cSld>
  <p:clrMapOvr>
    <a:masterClrMapping/>
  </p:clrMapOvr>
  <mc:AlternateContent xmlns:mc="http://schemas.openxmlformats.org/markup-compatibility/2006" xmlns:p14="http://schemas.microsoft.com/office/powerpoint/2010/main">
    <mc:Choice Requires="p14">
      <p:transition spd="slow" p14:dur="2000" advTm="1400"/>
    </mc:Choice>
    <mc:Fallback xmlns="" xmlns:mv="urn:schemas-microsoft-com:mac:vml">
      <p:transition spd="slow" advTm="14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lIns="0" tIns="0" rIns="0" bIns="0">
            <a:normAutofit/>
          </a:bodyPr>
          <a:lstStyle/>
          <a:p>
            <a:pPr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atin typeface="Arial" charset="0"/>
                <a:ea typeface="ＭＳ Ｐゴシック" charset="0"/>
                <a:cs typeface="ＭＳ Ｐゴシック" charset="0"/>
              </a:rPr>
              <a:t>Autonomous Systems</a:t>
            </a:r>
          </a:p>
        </p:txBody>
      </p:sp>
      <p:sp>
        <p:nvSpPr>
          <p:cNvPr id="26626" name="Rectangle 3"/>
          <p:cNvSpPr>
            <a:spLocks noGrp="1" noChangeArrowheads="1"/>
          </p:cNvSpPr>
          <p:nvPr>
            <p:ph idx="1"/>
          </p:nvPr>
        </p:nvSpPr>
        <p:spPr/>
        <p:txBody>
          <a:bodyPr lIns="0" tIns="0" rIns="0" bIns="0">
            <a:normAutofit fontScale="92500" lnSpcReduction="10000"/>
          </a:bodyPr>
          <a:lstStyle/>
          <a:p>
            <a:pPr marL="431800" indent="-323850" defTabSz="457200" eaLnBrk="1" hangingPunct="1">
              <a:lnSpc>
                <a:spcPct val="8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dirty="0">
                <a:latin typeface="Arial" charset="0"/>
                <a:ea typeface="ＭＳ Ｐゴシック" charset="0"/>
                <a:cs typeface="ＭＳ Ｐゴシック" charset="0"/>
              </a:rPr>
              <a:t>An Autonomous System (AS) is an ARD with an AS number assigned by IANA</a:t>
            </a:r>
          </a:p>
          <a:p>
            <a:pPr marL="863600" lvl="1" indent="-287338" defTabSz="457200" eaLnBrk="1" hangingPunct="1">
              <a:lnSpc>
                <a:spcPct val="8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dirty="0">
                <a:latin typeface="Arial" charset="0"/>
                <a:ea typeface="ＭＳ Ｐゴシック" charset="0"/>
              </a:rPr>
              <a:t>16-bit, 1 to 64511 are public, 64512 to 65535 are private</a:t>
            </a:r>
          </a:p>
          <a:p>
            <a:pPr marL="863600" lvl="1" indent="-287338" defTabSz="457200" eaLnBrk="1" hangingPunct="1">
              <a:lnSpc>
                <a:spcPct val="8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dirty="0">
                <a:latin typeface="Arial" charset="0"/>
                <a:ea typeface="ＭＳ Ｐゴシック" charset="0"/>
              </a:rPr>
              <a:t>CMU has ASN 9, UUNet has ASN 701, 702, 703, 704, 705</a:t>
            </a:r>
          </a:p>
          <a:p>
            <a:pPr marL="863600" lvl="1" indent="-287338" defTabSz="457200" eaLnBrk="1" hangingPunct="1">
              <a:lnSpc>
                <a:spcPct val="8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dirty="0">
                <a:latin typeface="Arial" charset="0"/>
                <a:ea typeface="ＭＳ Ｐゴシック" charset="0"/>
              </a:rPr>
              <a:t>Last count, there are more than </a:t>
            </a:r>
            <a:r>
              <a:rPr lang="en-GB" altLang="ja-JP">
                <a:latin typeface="Arial" charset="0"/>
                <a:ea typeface="ＭＳ Ｐゴシック" charset="0"/>
              </a:rPr>
              <a:t>46,000 ASs </a:t>
            </a:r>
            <a:r>
              <a:rPr lang="en-GB" altLang="ja-JP" dirty="0">
                <a:latin typeface="Arial" charset="0"/>
                <a:ea typeface="ＭＳ Ｐゴシック" charset="0"/>
              </a:rPr>
              <a:t>(CIDR report, mar 2014)</a:t>
            </a:r>
          </a:p>
          <a:p>
            <a:pPr marL="431800" indent="-323850" defTabSz="457200" eaLnBrk="1" hangingPunct="1">
              <a:lnSpc>
                <a:spcPct val="8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dirty="0">
                <a:latin typeface="Arial" charset="0"/>
                <a:ea typeface="ＭＳ Ｐゴシック" charset="0"/>
                <a:cs typeface="ＭＳ Ｐゴシック" charset="0"/>
              </a:rPr>
              <a:t>Not every ARD has a public AS number</a:t>
            </a:r>
          </a:p>
          <a:p>
            <a:pPr marL="863600" lvl="1" indent="-287338" defTabSz="457200" eaLnBrk="1" hangingPunct="1">
              <a:lnSpc>
                <a:spcPct val="8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dirty="0">
                <a:latin typeface="Arial" charset="0"/>
                <a:ea typeface="ＭＳ Ｐゴシック" charset="0"/>
              </a:rPr>
              <a:t>Only if talks to more than one ASs </a:t>
            </a:r>
          </a:p>
          <a:p>
            <a:pPr marL="863600" lvl="1" indent="-287338" defTabSz="457200" eaLnBrk="1" hangingPunct="1">
              <a:lnSpc>
                <a:spcPct val="8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dirty="0">
                <a:latin typeface="Arial" charset="0"/>
                <a:ea typeface="ＭＳ Ｐゴシック" charset="0"/>
              </a:rPr>
              <a:t>Nowadays, must justify to IANA why you need one</a:t>
            </a:r>
          </a:p>
        </p:txBody>
      </p:sp>
      <p:sp>
        <p:nvSpPr>
          <p:cNvPr id="26629"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DBC8450B-8376-524A-8592-92B61D88F8B3}" type="slidenum">
              <a:rPr lang="en-US" altLang="ja-JP" sz="800">
                <a:latin typeface="Arial" charset="0"/>
                <a:ea typeface="MS PGothic" charset="0"/>
                <a:cs typeface="MS PGothic" charset="0"/>
              </a:rPr>
              <a:pPr/>
              <a:t>10</a:t>
            </a:fld>
            <a:endParaRPr lang="en-US" altLang="ja-JP" sz="800">
              <a:latin typeface="Arial" charset="0"/>
              <a:ea typeface="MS PGothic" charset="0"/>
              <a:cs typeface="MS PGothic" charset="0"/>
            </a:endParaRPr>
          </a:p>
        </p:txBody>
      </p:sp>
    </p:spTree>
    <p:extLst>
      <p:ext uri="{BB962C8B-B14F-4D97-AF65-F5344CB8AC3E}">
        <p14:creationId xmlns:p14="http://schemas.microsoft.com/office/powerpoint/2010/main" val="366207677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lIns="0" tIns="0" rIns="0" bIns="0"/>
          <a:lstStyle/>
          <a:p>
            <a:pPr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atin typeface="Arial" charset="0"/>
                <a:ea typeface="ＭＳ Ｐゴシック" charset="0"/>
                <a:cs typeface="ＭＳ Ｐゴシック" charset="0"/>
              </a:rPr>
              <a:t>ASs roles and relationships</a:t>
            </a:r>
          </a:p>
        </p:txBody>
      </p:sp>
      <p:sp>
        <p:nvSpPr>
          <p:cNvPr id="28674" name="Rectangle 3"/>
          <p:cNvSpPr>
            <a:spLocks noGrp="1" noChangeArrowheads="1"/>
          </p:cNvSpPr>
          <p:nvPr>
            <p:ph idx="1"/>
          </p:nvPr>
        </p:nvSpPr>
        <p:spPr/>
        <p:txBody>
          <a:bodyPr lIns="0" tIns="0" rIns="0" bIns="0"/>
          <a:lstStyle/>
          <a:p>
            <a:pPr marL="431800" indent="-323850" defTabSz="457200" eaLnBrk="1" hangingPunct="1">
              <a:lnSpc>
                <a:spcPct val="8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sz="2800">
                <a:latin typeface="Arial" charset="0"/>
                <a:ea typeface="ＭＳ Ｐゴシック" charset="0"/>
                <a:cs typeface="ＭＳ Ｐゴシック" charset="0"/>
              </a:rPr>
              <a:t>Transit Provider</a:t>
            </a:r>
          </a:p>
          <a:p>
            <a:pPr marL="863600" lvl="1" indent="-287338" defTabSz="457200" eaLnBrk="1" hangingPunct="1">
              <a:lnSpc>
                <a:spcPct val="8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sz="2400">
                <a:latin typeface="Arial" charset="0"/>
                <a:ea typeface="ＭＳ Ｐゴシック" charset="0"/>
              </a:rPr>
              <a:t>Carries traffic to other destinations for external ARDs, usually for a fee</a:t>
            </a:r>
          </a:p>
          <a:p>
            <a:pPr marL="863600" lvl="1" indent="-287338" defTabSz="457200" eaLnBrk="1" hangingPunct="1">
              <a:lnSpc>
                <a:spcPct val="8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sz="2400">
                <a:latin typeface="Arial" charset="0"/>
                <a:ea typeface="ＭＳ Ｐゴシック" charset="0"/>
              </a:rPr>
              <a:t>UUNet, Level3, Internet2, OpenTransit, etc</a:t>
            </a:r>
          </a:p>
          <a:p>
            <a:pPr marL="431800" indent="-323850" defTabSz="457200" eaLnBrk="1" hangingPunct="1">
              <a:lnSpc>
                <a:spcPct val="8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sz="2800">
                <a:latin typeface="Arial" charset="0"/>
                <a:ea typeface="ＭＳ Ｐゴシック" charset="0"/>
                <a:cs typeface="ＭＳ Ｐゴシック" charset="0"/>
              </a:rPr>
              <a:t>Customer</a:t>
            </a:r>
          </a:p>
          <a:p>
            <a:pPr marL="863600" lvl="1" indent="-287338" defTabSz="457200" eaLnBrk="1" hangingPunct="1">
              <a:lnSpc>
                <a:spcPct val="8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sz="2400">
                <a:latin typeface="Arial" charset="0"/>
                <a:ea typeface="ＭＳ Ｐゴシック" charset="0"/>
              </a:rPr>
              <a:t>Buy transit from external AS(s)</a:t>
            </a:r>
          </a:p>
          <a:p>
            <a:pPr marL="863600" lvl="1" indent="-287338" defTabSz="457200" eaLnBrk="1" hangingPunct="1">
              <a:lnSpc>
                <a:spcPct val="8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sz="2400">
                <a:latin typeface="Arial" charset="0"/>
                <a:ea typeface="ＭＳ Ｐゴシック" charset="0"/>
              </a:rPr>
              <a:t>Single-homed </a:t>
            </a:r>
          </a:p>
          <a:p>
            <a:pPr marL="863600" lvl="1" indent="-287338" defTabSz="457200" eaLnBrk="1" hangingPunct="1">
              <a:lnSpc>
                <a:spcPct val="8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sz="2400">
                <a:latin typeface="Arial" charset="0"/>
                <a:ea typeface="ＭＳ Ｐゴシック" charset="0"/>
              </a:rPr>
              <a:t>Multi-homed, for backup,  use cheap link and fallback on expensive link, or load balancing</a:t>
            </a:r>
          </a:p>
          <a:p>
            <a:pPr marL="863600" lvl="1" indent="-287338" defTabSz="457200" eaLnBrk="1" hangingPunct="1">
              <a:lnSpc>
                <a:spcPct val="8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sz="2400">
                <a:latin typeface="Arial" charset="0"/>
                <a:ea typeface="ＭＳ Ｐゴシック" charset="0"/>
              </a:rPr>
              <a:t>Cost is based on bandwidth used</a:t>
            </a:r>
          </a:p>
          <a:p>
            <a:pPr marL="863600" lvl="1" indent="-287338" defTabSz="457200" eaLnBrk="1" hangingPunct="1">
              <a:lnSpc>
                <a:spcPct val="87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sz="2400">
                <a:latin typeface="Arial" charset="0"/>
                <a:ea typeface="ＭＳ Ｐゴシック" charset="0"/>
              </a:rPr>
              <a:t>CMU, Berkeley, Giant Eagle, GE, etc</a:t>
            </a:r>
          </a:p>
        </p:txBody>
      </p:sp>
      <p:sp>
        <p:nvSpPr>
          <p:cNvPr id="28677"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7623690F-994F-AD4B-8D75-6FFDA8C44208}" type="slidenum">
              <a:rPr lang="en-US" altLang="ja-JP" sz="800">
                <a:latin typeface="Arial" charset="0"/>
                <a:ea typeface="MS PGothic" charset="0"/>
                <a:cs typeface="MS PGothic" charset="0"/>
              </a:rPr>
              <a:pPr/>
              <a:t>11</a:t>
            </a:fld>
            <a:endParaRPr lang="en-US" altLang="ja-JP" sz="800">
              <a:latin typeface="Arial" charset="0"/>
              <a:ea typeface="MS PGothic" charset="0"/>
              <a:cs typeface="MS PGothic" charset="0"/>
            </a:endParaRPr>
          </a:p>
        </p:txBody>
      </p:sp>
    </p:spTree>
    <p:extLst>
      <p:ext uri="{BB962C8B-B14F-4D97-AF65-F5344CB8AC3E}">
        <p14:creationId xmlns:p14="http://schemas.microsoft.com/office/powerpoint/2010/main" val="158628753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lIns="0" tIns="0" rIns="0" bIns="0">
            <a:normAutofit/>
          </a:bodyPr>
          <a:lstStyle/>
          <a:p>
            <a:pPr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atin typeface="Arial" charset="0"/>
                <a:ea typeface="ＭＳ Ｐゴシック" charset="0"/>
                <a:cs typeface="ＭＳ Ｐゴシック" charset="0"/>
              </a:rPr>
              <a:t>ASs roles and relationships</a:t>
            </a:r>
          </a:p>
        </p:txBody>
      </p:sp>
      <p:sp>
        <p:nvSpPr>
          <p:cNvPr id="30722" name="Rectangle 3"/>
          <p:cNvSpPr>
            <a:spLocks noGrp="1" noChangeArrowheads="1"/>
          </p:cNvSpPr>
          <p:nvPr>
            <p:ph idx="1"/>
          </p:nvPr>
        </p:nvSpPr>
        <p:spPr/>
        <p:txBody>
          <a:bodyPr lIns="0" tIns="0" rIns="0" bIns="0"/>
          <a:lstStyle/>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a:latin typeface="Arial" charset="0"/>
                <a:ea typeface="ＭＳ Ｐゴシック" charset="0"/>
                <a:cs typeface="ＭＳ Ｐゴシック" charset="0"/>
              </a:rPr>
              <a:t>Peer</a:t>
            </a:r>
          </a:p>
          <a:p>
            <a:pPr marL="863600" lvl="1" indent="-287338"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a:latin typeface="Arial" charset="0"/>
                <a:ea typeface="ＭＳ Ｐゴシック" charset="0"/>
              </a:rPr>
              <a:t>Settlement free peering</a:t>
            </a:r>
          </a:p>
          <a:p>
            <a:pPr marL="863600" lvl="1" indent="-287338"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a:latin typeface="Arial" charset="0"/>
                <a:ea typeface="ＭＳ Ｐゴシック" charset="0"/>
              </a:rPr>
              <a:t>You carry my routes, I carry yours</a:t>
            </a:r>
          </a:p>
          <a:p>
            <a:pPr marL="863600" lvl="1" indent="-287338"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a:latin typeface="Arial" charset="0"/>
                <a:ea typeface="ＭＳ Ｐゴシック" charset="0"/>
              </a:rPr>
              <a:t>An organizations through consolidation has multiple ASNs, the ASs are siblings</a:t>
            </a:r>
          </a:p>
        </p:txBody>
      </p:sp>
      <p:sp>
        <p:nvSpPr>
          <p:cNvPr id="30725"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F1E29F01-F987-AD4B-8303-BA8837497506}" type="slidenum">
              <a:rPr lang="en-US" altLang="ja-JP" sz="800">
                <a:latin typeface="Arial" charset="0"/>
                <a:ea typeface="MS PGothic" charset="0"/>
                <a:cs typeface="MS PGothic" charset="0"/>
              </a:rPr>
              <a:pPr/>
              <a:t>12</a:t>
            </a:fld>
            <a:endParaRPr lang="en-US" altLang="ja-JP" sz="800">
              <a:latin typeface="Arial" charset="0"/>
              <a:ea typeface="MS PGothic" charset="0"/>
              <a:cs typeface="MS PGothic" charset="0"/>
            </a:endParaRPr>
          </a:p>
        </p:txBody>
      </p:sp>
    </p:spTree>
    <p:extLst>
      <p:ext uri="{BB962C8B-B14F-4D97-AF65-F5344CB8AC3E}">
        <p14:creationId xmlns:p14="http://schemas.microsoft.com/office/powerpoint/2010/main" val="419466192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lIns="0" tIns="0" rIns="0" bIns="0"/>
          <a:lstStyle/>
          <a:p>
            <a:pPr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atin typeface="Arial" charset="0"/>
                <a:ea typeface="ＭＳ Ｐゴシック" charset="0"/>
                <a:cs typeface="ＭＳ Ｐゴシック" charset="0"/>
              </a:rPr>
              <a:t>Internet routing</a:t>
            </a:r>
          </a:p>
        </p:txBody>
      </p:sp>
      <p:sp>
        <p:nvSpPr>
          <p:cNvPr id="32770" name="Rectangle 3"/>
          <p:cNvSpPr>
            <a:spLocks noGrp="1" noChangeArrowheads="1"/>
          </p:cNvSpPr>
          <p:nvPr>
            <p:ph idx="1"/>
          </p:nvPr>
        </p:nvSpPr>
        <p:spPr/>
        <p:txBody>
          <a:bodyPr lIns="0" tIns="0" rIns="0" bIns="0">
            <a:normAutofit/>
          </a:bodyPr>
          <a:lstStyle/>
          <a:p>
            <a:pPr marL="431800" indent="-323850" defTabSz="457200"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sz="2800">
                <a:latin typeface="Arial" charset="0"/>
                <a:ea typeface="ＭＳ Ｐゴシック" charset="0"/>
                <a:cs typeface="ＭＳ Ｐゴシック" charset="0"/>
              </a:rPr>
              <a:t>Internet relies on hierarchical routing</a:t>
            </a:r>
          </a:p>
          <a:p>
            <a:pPr marL="863600" lvl="1" indent="-287338" defTabSz="457200"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sz="2400">
                <a:latin typeface="Arial" charset="0"/>
                <a:ea typeface="ＭＳ Ｐゴシック" charset="0"/>
              </a:rPr>
              <a:t>An Interior Gateway Protocol (IGP) is used to route packets within an AS: Intra-domain routing</a:t>
            </a:r>
          </a:p>
          <a:p>
            <a:pPr marL="863600" lvl="1" indent="-287338" defTabSz="457200"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sz="2400">
                <a:latin typeface="Arial" charset="0"/>
                <a:ea typeface="ＭＳ Ｐゴシック" charset="0"/>
              </a:rPr>
              <a:t>An Exterior Gateway Protocol (EGP) to maintain Internet connectivity among ASs: Inter-domain routing</a:t>
            </a:r>
          </a:p>
        </p:txBody>
      </p:sp>
      <p:sp>
        <p:nvSpPr>
          <p:cNvPr id="32773"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809710CC-FF56-3D41-B673-1FB5510B0D0D}" type="slidenum">
              <a:rPr lang="en-US" altLang="ja-JP" sz="800">
                <a:latin typeface="Arial" charset="0"/>
                <a:ea typeface="MS PGothic" charset="0"/>
                <a:cs typeface="MS PGothic" charset="0"/>
              </a:rPr>
              <a:pPr/>
              <a:t>13</a:t>
            </a:fld>
            <a:endParaRPr lang="en-US" altLang="ja-JP" sz="800">
              <a:latin typeface="Arial" charset="0"/>
              <a:ea typeface="MS PGothic" charset="0"/>
              <a:cs typeface="MS PGothic" charset="0"/>
            </a:endParaRPr>
          </a:p>
        </p:txBody>
      </p:sp>
      <p:sp>
        <p:nvSpPr>
          <p:cNvPr id="32774" name="Oval 4"/>
          <p:cNvSpPr>
            <a:spLocks noChangeArrowheads="1"/>
          </p:cNvSpPr>
          <p:nvPr/>
        </p:nvSpPr>
        <p:spPr bwMode="auto">
          <a:xfrm>
            <a:off x="1806575" y="4578350"/>
            <a:ext cx="1627188" cy="842963"/>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ja-JP" altLang="en-US"/>
          </a:p>
        </p:txBody>
      </p:sp>
      <p:sp>
        <p:nvSpPr>
          <p:cNvPr id="32775" name="Oval 5"/>
          <p:cNvSpPr>
            <a:spLocks noChangeArrowheads="1"/>
          </p:cNvSpPr>
          <p:nvPr/>
        </p:nvSpPr>
        <p:spPr bwMode="auto">
          <a:xfrm>
            <a:off x="3748088" y="5284788"/>
            <a:ext cx="2266950" cy="1290637"/>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ja-JP" altLang="en-US"/>
          </a:p>
        </p:txBody>
      </p:sp>
      <p:sp>
        <p:nvSpPr>
          <p:cNvPr id="32776" name="Oval 6"/>
          <p:cNvSpPr>
            <a:spLocks noChangeArrowheads="1"/>
          </p:cNvSpPr>
          <p:nvPr/>
        </p:nvSpPr>
        <p:spPr bwMode="auto">
          <a:xfrm>
            <a:off x="6316663" y="4657725"/>
            <a:ext cx="1582737" cy="77470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ja-JP" altLang="en-US"/>
          </a:p>
        </p:txBody>
      </p:sp>
      <p:sp>
        <p:nvSpPr>
          <p:cNvPr id="32777" name="Text Box 7"/>
          <p:cNvSpPr txBox="1">
            <a:spLocks noChangeArrowheads="1"/>
          </p:cNvSpPr>
          <p:nvPr/>
        </p:nvSpPr>
        <p:spPr bwMode="auto">
          <a:xfrm>
            <a:off x="2154238" y="4811713"/>
            <a:ext cx="776287"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2200">
                <a:solidFill>
                  <a:srgbClr val="000000"/>
                </a:solidFill>
                <a:latin typeface="Times New Roman" charset="0"/>
              </a:rPr>
              <a:t>AS100</a:t>
            </a:r>
          </a:p>
        </p:txBody>
      </p:sp>
      <p:sp>
        <p:nvSpPr>
          <p:cNvPr id="32778" name="Text Box 8"/>
          <p:cNvSpPr txBox="1">
            <a:spLocks noChangeArrowheads="1"/>
          </p:cNvSpPr>
          <p:nvPr/>
        </p:nvSpPr>
        <p:spPr bwMode="auto">
          <a:xfrm>
            <a:off x="4454525" y="6161088"/>
            <a:ext cx="776288"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2200">
                <a:solidFill>
                  <a:srgbClr val="000000"/>
                </a:solidFill>
                <a:latin typeface="Times New Roman" charset="0"/>
              </a:rPr>
              <a:t>AS200</a:t>
            </a:r>
          </a:p>
        </p:txBody>
      </p:sp>
      <p:sp>
        <p:nvSpPr>
          <p:cNvPr id="32779" name="Text Box 9"/>
          <p:cNvSpPr txBox="1">
            <a:spLocks noChangeArrowheads="1"/>
          </p:cNvSpPr>
          <p:nvPr/>
        </p:nvSpPr>
        <p:spPr bwMode="auto">
          <a:xfrm>
            <a:off x="6610350" y="4870450"/>
            <a:ext cx="776288"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2200">
                <a:solidFill>
                  <a:srgbClr val="000000"/>
                </a:solidFill>
                <a:latin typeface="Times New Roman" charset="0"/>
              </a:rPr>
              <a:t>AS300</a:t>
            </a:r>
          </a:p>
        </p:txBody>
      </p:sp>
      <p:sp>
        <p:nvSpPr>
          <p:cNvPr id="32780" name="Line 10"/>
          <p:cNvSpPr>
            <a:spLocks noChangeShapeType="1"/>
          </p:cNvSpPr>
          <p:nvPr/>
        </p:nvSpPr>
        <p:spPr bwMode="auto">
          <a:xfrm>
            <a:off x="3343275" y="5184775"/>
            <a:ext cx="663575" cy="325438"/>
          </a:xfrm>
          <a:prstGeom prst="line">
            <a:avLst/>
          </a:prstGeom>
          <a:noFill/>
          <a:ln w="3672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32781" name="Line 11"/>
          <p:cNvSpPr>
            <a:spLocks noChangeShapeType="1"/>
          </p:cNvSpPr>
          <p:nvPr/>
        </p:nvSpPr>
        <p:spPr bwMode="auto">
          <a:xfrm flipV="1">
            <a:off x="5813425" y="5238750"/>
            <a:ext cx="627063" cy="339725"/>
          </a:xfrm>
          <a:prstGeom prst="line">
            <a:avLst/>
          </a:prstGeom>
          <a:noFill/>
          <a:ln w="3672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32782" name="Text Box 12"/>
          <p:cNvSpPr txBox="1">
            <a:spLocks noChangeArrowheads="1"/>
          </p:cNvSpPr>
          <p:nvPr/>
        </p:nvSpPr>
        <p:spPr bwMode="auto">
          <a:xfrm>
            <a:off x="3657600" y="5038725"/>
            <a:ext cx="395288"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defRPr sz="2400">
                <a:solidFill>
                  <a:schemeClr val="tx1"/>
                </a:solidFill>
                <a:latin typeface="Times" charset="0"/>
                <a:ea typeface="ＭＳ Ｐゴシック" charset="0"/>
                <a:cs typeface="ＭＳ Ｐゴシック" charset="0"/>
              </a:defRPr>
            </a:lvl1pPr>
            <a:lvl2pPr marL="742950" indent="-285750" defTabSz="828675">
              <a:defRPr sz="2400">
                <a:solidFill>
                  <a:schemeClr val="tx1"/>
                </a:solidFill>
                <a:latin typeface="Times" charset="0"/>
                <a:ea typeface="ＭＳ Ｐゴシック" charset="0"/>
              </a:defRPr>
            </a:lvl2pPr>
            <a:lvl3pPr marL="1143000" indent="-228600" defTabSz="828675">
              <a:defRPr sz="2400">
                <a:solidFill>
                  <a:schemeClr val="tx1"/>
                </a:solidFill>
                <a:latin typeface="Times" charset="0"/>
                <a:ea typeface="ＭＳ Ｐゴシック" charset="0"/>
              </a:defRPr>
            </a:lvl3pPr>
            <a:lvl4pPr marL="1600200" indent="-228600" defTabSz="828675">
              <a:defRPr sz="2400">
                <a:solidFill>
                  <a:schemeClr val="tx1"/>
                </a:solidFill>
                <a:latin typeface="Times" charset="0"/>
                <a:ea typeface="ＭＳ Ｐゴシック" charset="0"/>
              </a:defRPr>
            </a:lvl4pPr>
            <a:lvl5pPr marL="2057400" indent="-228600" defTabSz="828675">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600">
                <a:solidFill>
                  <a:srgbClr val="000000"/>
                </a:solidFill>
                <a:latin typeface="Times New Roman" charset="0"/>
              </a:rPr>
              <a:t>BGP</a:t>
            </a:r>
          </a:p>
        </p:txBody>
      </p:sp>
      <p:sp>
        <p:nvSpPr>
          <p:cNvPr id="32783" name="Oval 13"/>
          <p:cNvSpPr>
            <a:spLocks noChangeArrowheads="1"/>
          </p:cNvSpPr>
          <p:nvPr/>
        </p:nvSpPr>
        <p:spPr bwMode="auto">
          <a:xfrm>
            <a:off x="4610100" y="4219575"/>
            <a:ext cx="1235075" cy="582613"/>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ja-JP" altLang="en-US"/>
          </a:p>
        </p:txBody>
      </p:sp>
      <p:sp>
        <p:nvSpPr>
          <p:cNvPr id="32784" name="Text Box 14"/>
          <p:cNvSpPr txBox="1">
            <a:spLocks noChangeArrowheads="1"/>
          </p:cNvSpPr>
          <p:nvPr/>
        </p:nvSpPr>
        <p:spPr bwMode="auto">
          <a:xfrm>
            <a:off x="4768850" y="4332288"/>
            <a:ext cx="776288"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2200">
                <a:solidFill>
                  <a:srgbClr val="000000"/>
                </a:solidFill>
                <a:latin typeface="Times New Roman" charset="0"/>
              </a:rPr>
              <a:t>AS400</a:t>
            </a:r>
          </a:p>
        </p:txBody>
      </p:sp>
      <p:sp>
        <p:nvSpPr>
          <p:cNvPr id="32785" name="Line 15"/>
          <p:cNvSpPr>
            <a:spLocks noChangeShapeType="1"/>
          </p:cNvSpPr>
          <p:nvPr/>
        </p:nvSpPr>
        <p:spPr bwMode="auto">
          <a:xfrm>
            <a:off x="5846763" y="4510088"/>
            <a:ext cx="627062" cy="292100"/>
          </a:xfrm>
          <a:prstGeom prst="line">
            <a:avLst/>
          </a:prstGeom>
          <a:noFill/>
          <a:ln w="3672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32786" name="Line 16"/>
          <p:cNvSpPr>
            <a:spLocks noChangeShapeType="1"/>
          </p:cNvSpPr>
          <p:nvPr/>
        </p:nvSpPr>
        <p:spPr bwMode="auto">
          <a:xfrm flipH="1">
            <a:off x="5081588" y="4814888"/>
            <a:ext cx="182562" cy="482600"/>
          </a:xfrm>
          <a:prstGeom prst="line">
            <a:avLst/>
          </a:prstGeom>
          <a:noFill/>
          <a:ln w="3672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32787" name="Text Box 17"/>
          <p:cNvSpPr txBox="1">
            <a:spLocks noChangeArrowheads="1"/>
          </p:cNvSpPr>
          <p:nvPr/>
        </p:nvSpPr>
        <p:spPr bwMode="auto">
          <a:xfrm>
            <a:off x="5689600" y="5105400"/>
            <a:ext cx="395288"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defRPr sz="2400">
                <a:solidFill>
                  <a:schemeClr val="tx1"/>
                </a:solidFill>
                <a:latin typeface="Times" charset="0"/>
                <a:ea typeface="ＭＳ Ｐゴシック" charset="0"/>
                <a:cs typeface="ＭＳ Ｐゴシック" charset="0"/>
              </a:defRPr>
            </a:lvl1pPr>
            <a:lvl2pPr marL="742950" indent="-285750" defTabSz="828675">
              <a:defRPr sz="2400">
                <a:solidFill>
                  <a:schemeClr val="tx1"/>
                </a:solidFill>
                <a:latin typeface="Times" charset="0"/>
                <a:ea typeface="ＭＳ Ｐゴシック" charset="0"/>
              </a:defRPr>
            </a:lvl2pPr>
            <a:lvl3pPr marL="1143000" indent="-228600" defTabSz="828675">
              <a:defRPr sz="2400">
                <a:solidFill>
                  <a:schemeClr val="tx1"/>
                </a:solidFill>
                <a:latin typeface="Times" charset="0"/>
                <a:ea typeface="ＭＳ Ｐゴシック" charset="0"/>
              </a:defRPr>
            </a:lvl3pPr>
            <a:lvl4pPr marL="1600200" indent="-228600" defTabSz="828675">
              <a:defRPr sz="2400">
                <a:solidFill>
                  <a:schemeClr val="tx1"/>
                </a:solidFill>
                <a:latin typeface="Times" charset="0"/>
                <a:ea typeface="ＭＳ Ｐゴシック" charset="0"/>
              </a:defRPr>
            </a:lvl4pPr>
            <a:lvl5pPr marL="2057400" indent="-228600" defTabSz="828675">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600">
                <a:solidFill>
                  <a:srgbClr val="000000"/>
                </a:solidFill>
                <a:latin typeface="Times New Roman" charset="0"/>
              </a:rPr>
              <a:t>BGP</a:t>
            </a:r>
          </a:p>
        </p:txBody>
      </p:sp>
      <p:sp>
        <p:nvSpPr>
          <p:cNvPr id="32788" name="Text Box 18"/>
          <p:cNvSpPr txBox="1">
            <a:spLocks noChangeArrowheads="1"/>
          </p:cNvSpPr>
          <p:nvPr/>
        </p:nvSpPr>
        <p:spPr bwMode="auto">
          <a:xfrm>
            <a:off x="4633913" y="4881563"/>
            <a:ext cx="395287" cy="236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defRPr sz="2400">
                <a:solidFill>
                  <a:schemeClr val="tx1"/>
                </a:solidFill>
                <a:latin typeface="Times" charset="0"/>
                <a:ea typeface="ＭＳ Ｐゴシック" charset="0"/>
                <a:cs typeface="ＭＳ Ｐゴシック" charset="0"/>
              </a:defRPr>
            </a:lvl1pPr>
            <a:lvl2pPr marL="742950" indent="-285750" defTabSz="828675">
              <a:defRPr sz="2400">
                <a:solidFill>
                  <a:schemeClr val="tx1"/>
                </a:solidFill>
                <a:latin typeface="Times" charset="0"/>
                <a:ea typeface="ＭＳ Ｐゴシック" charset="0"/>
              </a:defRPr>
            </a:lvl2pPr>
            <a:lvl3pPr marL="1143000" indent="-228600" defTabSz="828675">
              <a:defRPr sz="2400">
                <a:solidFill>
                  <a:schemeClr val="tx1"/>
                </a:solidFill>
                <a:latin typeface="Times" charset="0"/>
                <a:ea typeface="ＭＳ Ｐゴシック" charset="0"/>
              </a:defRPr>
            </a:lvl3pPr>
            <a:lvl4pPr marL="1600200" indent="-228600" defTabSz="828675">
              <a:defRPr sz="2400">
                <a:solidFill>
                  <a:schemeClr val="tx1"/>
                </a:solidFill>
                <a:latin typeface="Times" charset="0"/>
                <a:ea typeface="ＭＳ Ｐゴシック" charset="0"/>
              </a:defRPr>
            </a:lvl4pPr>
            <a:lvl5pPr marL="2057400" indent="-228600" defTabSz="828675">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600">
                <a:solidFill>
                  <a:srgbClr val="000000"/>
                </a:solidFill>
                <a:latin typeface="Times New Roman" charset="0"/>
              </a:rPr>
              <a:t>BGP</a:t>
            </a:r>
          </a:p>
        </p:txBody>
      </p:sp>
      <p:sp>
        <p:nvSpPr>
          <p:cNvPr id="32789" name="Text Box 19"/>
          <p:cNvSpPr txBox="1">
            <a:spLocks noChangeArrowheads="1"/>
          </p:cNvSpPr>
          <p:nvPr/>
        </p:nvSpPr>
        <p:spPr bwMode="auto">
          <a:xfrm>
            <a:off x="6192838" y="4352925"/>
            <a:ext cx="395287"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defRPr sz="2400">
                <a:solidFill>
                  <a:schemeClr val="tx1"/>
                </a:solidFill>
                <a:latin typeface="Times" charset="0"/>
                <a:ea typeface="ＭＳ Ｐゴシック" charset="0"/>
                <a:cs typeface="ＭＳ Ｐゴシック" charset="0"/>
              </a:defRPr>
            </a:lvl1pPr>
            <a:lvl2pPr marL="742950" indent="-285750" defTabSz="828675">
              <a:defRPr sz="2400">
                <a:solidFill>
                  <a:schemeClr val="tx1"/>
                </a:solidFill>
                <a:latin typeface="Times" charset="0"/>
                <a:ea typeface="ＭＳ Ｐゴシック" charset="0"/>
              </a:defRPr>
            </a:lvl2pPr>
            <a:lvl3pPr marL="1143000" indent="-228600" defTabSz="828675">
              <a:defRPr sz="2400">
                <a:solidFill>
                  <a:schemeClr val="tx1"/>
                </a:solidFill>
                <a:latin typeface="Times" charset="0"/>
                <a:ea typeface="ＭＳ Ｐゴシック" charset="0"/>
              </a:defRPr>
            </a:lvl3pPr>
            <a:lvl4pPr marL="1600200" indent="-228600" defTabSz="828675">
              <a:defRPr sz="2400">
                <a:solidFill>
                  <a:schemeClr val="tx1"/>
                </a:solidFill>
                <a:latin typeface="Times" charset="0"/>
                <a:ea typeface="ＭＳ Ｐゴシック" charset="0"/>
              </a:defRPr>
            </a:lvl4pPr>
            <a:lvl5pPr marL="2057400" indent="-228600" defTabSz="828675">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600">
                <a:solidFill>
                  <a:srgbClr val="000000"/>
                </a:solidFill>
                <a:latin typeface="Times New Roman" charset="0"/>
              </a:rPr>
              <a:t>BGP</a:t>
            </a:r>
          </a:p>
        </p:txBody>
      </p:sp>
      <p:sp>
        <p:nvSpPr>
          <p:cNvPr id="32790" name="Oval 20"/>
          <p:cNvSpPr>
            <a:spLocks noChangeArrowheads="1"/>
          </p:cNvSpPr>
          <p:nvPr/>
        </p:nvSpPr>
        <p:spPr bwMode="auto">
          <a:xfrm>
            <a:off x="4578350" y="5634038"/>
            <a:ext cx="111125" cy="112712"/>
          </a:xfrm>
          <a:prstGeom prst="ellipse">
            <a:avLst/>
          </a:prstGeom>
          <a:solidFill>
            <a:srgbClr val="808080"/>
          </a:solidFill>
          <a:ln w="9525">
            <a:solidFill>
              <a:srgbClr val="000000"/>
            </a:solidFill>
            <a:round/>
            <a:headEnd/>
            <a:tailEnd/>
          </a:ln>
        </p:spPr>
        <p:txBody>
          <a:bodyPr wrap="none" anchor="ctr"/>
          <a:lstStyle/>
          <a:p>
            <a:endParaRPr lang="ja-JP" altLang="en-US"/>
          </a:p>
        </p:txBody>
      </p:sp>
      <p:sp>
        <p:nvSpPr>
          <p:cNvPr id="32791" name="Oval 21"/>
          <p:cNvSpPr>
            <a:spLocks noChangeArrowheads="1"/>
          </p:cNvSpPr>
          <p:nvPr/>
        </p:nvSpPr>
        <p:spPr bwMode="auto">
          <a:xfrm>
            <a:off x="5060950" y="5689600"/>
            <a:ext cx="111125" cy="112713"/>
          </a:xfrm>
          <a:prstGeom prst="ellipse">
            <a:avLst/>
          </a:prstGeom>
          <a:solidFill>
            <a:srgbClr val="808080"/>
          </a:solidFill>
          <a:ln w="9525">
            <a:solidFill>
              <a:srgbClr val="000000"/>
            </a:solidFill>
            <a:round/>
            <a:headEnd/>
            <a:tailEnd/>
          </a:ln>
        </p:spPr>
        <p:txBody>
          <a:bodyPr wrap="none" anchor="ctr"/>
          <a:lstStyle/>
          <a:p>
            <a:endParaRPr lang="ja-JP" altLang="en-US"/>
          </a:p>
        </p:txBody>
      </p:sp>
      <p:sp>
        <p:nvSpPr>
          <p:cNvPr id="32792" name="Oval 22"/>
          <p:cNvSpPr>
            <a:spLocks noChangeArrowheads="1"/>
          </p:cNvSpPr>
          <p:nvPr/>
        </p:nvSpPr>
        <p:spPr bwMode="auto">
          <a:xfrm>
            <a:off x="4826000" y="5935663"/>
            <a:ext cx="111125" cy="112712"/>
          </a:xfrm>
          <a:prstGeom prst="ellipse">
            <a:avLst/>
          </a:prstGeom>
          <a:solidFill>
            <a:srgbClr val="808080"/>
          </a:solidFill>
          <a:ln w="9525">
            <a:solidFill>
              <a:srgbClr val="000000"/>
            </a:solidFill>
            <a:round/>
            <a:headEnd/>
            <a:tailEnd/>
          </a:ln>
        </p:spPr>
        <p:txBody>
          <a:bodyPr wrap="none" anchor="ctr"/>
          <a:lstStyle/>
          <a:p>
            <a:endParaRPr lang="ja-JP" altLang="en-US"/>
          </a:p>
        </p:txBody>
      </p:sp>
      <p:sp>
        <p:nvSpPr>
          <p:cNvPr id="32793" name="Oval 23"/>
          <p:cNvSpPr>
            <a:spLocks noChangeArrowheads="1"/>
          </p:cNvSpPr>
          <p:nvPr/>
        </p:nvSpPr>
        <p:spPr bwMode="auto">
          <a:xfrm>
            <a:off x="4970463" y="5432425"/>
            <a:ext cx="112712" cy="112713"/>
          </a:xfrm>
          <a:prstGeom prst="ellipse">
            <a:avLst/>
          </a:prstGeom>
          <a:solidFill>
            <a:srgbClr val="808080"/>
          </a:solidFill>
          <a:ln w="9525">
            <a:solidFill>
              <a:srgbClr val="000000"/>
            </a:solidFill>
            <a:round/>
            <a:headEnd/>
            <a:tailEnd/>
          </a:ln>
        </p:spPr>
        <p:txBody>
          <a:bodyPr wrap="none" anchor="ctr"/>
          <a:lstStyle/>
          <a:p>
            <a:endParaRPr lang="ja-JP" altLang="en-US"/>
          </a:p>
        </p:txBody>
      </p:sp>
      <p:sp>
        <p:nvSpPr>
          <p:cNvPr id="32794" name="Oval 24"/>
          <p:cNvSpPr>
            <a:spLocks noChangeArrowheads="1"/>
          </p:cNvSpPr>
          <p:nvPr/>
        </p:nvSpPr>
        <p:spPr bwMode="auto">
          <a:xfrm>
            <a:off x="4443413" y="5870575"/>
            <a:ext cx="112712" cy="111125"/>
          </a:xfrm>
          <a:prstGeom prst="ellipse">
            <a:avLst/>
          </a:prstGeom>
          <a:solidFill>
            <a:srgbClr val="808080"/>
          </a:solidFill>
          <a:ln w="9525">
            <a:solidFill>
              <a:srgbClr val="000000"/>
            </a:solidFill>
            <a:round/>
            <a:headEnd/>
            <a:tailEnd/>
          </a:ln>
        </p:spPr>
        <p:txBody>
          <a:bodyPr wrap="none" anchor="ctr"/>
          <a:lstStyle/>
          <a:p>
            <a:endParaRPr lang="ja-JP" altLang="en-US"/>
          </a:p>
        </p:txBody>
      </p:sp>
      <p:sp>
        <p:nvSpPr>
          <p:cNvPr id="32795" name="Oval 25"/>
          <p:cNvSpPr>
            <a:spLocks noChangeArrowheads="1"/>
          </p:cNvSpPr>
          <p:nvPr/>
        </p:nvSpPr>
        <p:spPr bwMode="auto">
          <a:xfrm>
            <a:off x="5476875" y="5870575"/>
            <a:ext cx="111125" cy="111125"/>
          </a:xfrm>
          <a:prstGeom prst="ellipse">
            <a:avLst/>
          </a:prstGeom>
          <a:solidFill>
            <a:srgbClr val="808080"/>
          </a:solidFill>
          <a:ln w="9525">
            <a:solidFill>
              <a:srgbClr val="000000"/>
            </a:solidFill>
            <a:round/>
            <a:headEnd/>
            <a:tailEnd/>
          </a:ln>
        </p:spPr>
        <p:txBody>
          <a:bodyPr wrap="none" anchor="ctr"/>
          <a:lstStyle/>
          <a:p>
            <a:endParaRPr lang="ja-JP" altLang="en-US"/>
          </a:p>
        </p:txBody>
      </p:sp>
      <p:sp>
        <p:nvSpPr>
          <p:cNvPr id="32796" name="Line 26"/>
          <p:cNvSpPr>
            <a:spLocks noChangeShapeType="1"/>
          </p:cNvSpPr>
          <p:nvPr/>
        </p:nvSpPr>
        <p:spPr bwMode="auto">
          <a:xfrm flipH="1">
            <a:off x="4532313" y="5746750"/>
            <a:ext cx="69850" cy="100013"/>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32797" name="Line 27"/>
          <p:cNvSpPr>
            <a:spLocks noChangeShapeType="1"/>
          </p:cNvSpPr>
          <p:nvPr/>
        </p:nvSpPr>
        <p:spPr bwMode="auto">
          <a:xfrm>
            <a:off x="4567238" y="5935663"/>
            <a:ext cx="246062" cy="5715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32798" name="Line 28"/>
          <p:cNvSpPr>
            <a:spLocks noChangeShapeType="1"/>
          </p:cNvSpPr>
          <p:nvPr/>
        </p:nvSpPr>
        <p:spPr bwMode="auto">
          <a:xfrm flipV="1">
            <a:off x="4678363" y="5508625"/>
            <a:ext cx="292100" cy="160338"/>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32799" name="Line 29"/>
          <p:cNvSpPr>
            <a:spLocks noChangeShapeType="1"/>
          </p:cNvSpPr>
          <p:nvPr/>
        </p:nvSpPr>
        <p:spPr bwMode="auto">
          <a:xfrm>
            <a:off x="4678363" y="5722938"/>
            <a:ext cx="190500" cy="21272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32800" name="Line 30"/>
          <p:cNvSpPr>
            <a:spLocks noChangeShapeType="1"/>
          </p:cNvSpPr>
          <p:nvPr/>
        </p:nvSpPr>
        <p:spPr bwMode="auto">
          <a:xfrm>
            <a:off x="4689475" y="5722938"/>
            <a:ext cx="371475" cy="2222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32801" name="Line 31"/>
          <p:cNvSpPr>
            <a:spLocks noChangeShapeType="1"/>
          </p:cNvSpPr>
          <p:nvPr/>
        </p:nvSpPr>
        <p:spPr bwMode="auto">
          <a:xfrm>
            <a:off x="5060950" y="5521325"/>
            <a:ext cx="57150" cy="157163"/>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32802" name="Line 32"/>
          <p:cNvSpPr>
            <a:spLocks noChangeShapeType="1"/>
          </p:cNvSpPr>
          <p:nvPr/>
        </p:nvSpPr>
        <p:spPr bwMode="auto">
          <a:xfrm flipV="1">
            <a:off x="4937125" y="5957888"/>
            <a:ext cx="539750" cy="14287"/>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32803" name="Line 33"/>
          <p:cNvSpPr>
            <a:spLocks noChangeShapeType="1"/>
          </p:cNvSpPr>
          <p:nvPr/>
        </p:nvSpPr>
        <p:spPr bwMode="auto">
          <a:xfrm>
            <a:off x="5184775" y="5791200"/>
            <a:ext cx="292100" cy="8890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32804" name="Text Box 34"/>
          <p:cNvSpPr txBox="1">
            <a:spLocks noChangeArrowheads="1"/>
          </p:cNvSpPr>
          <p:nvPr/>
        </p:nvSpPr>
        <p:spPr bwMode="auto">
          <a:xfrm>
            <a:off x="4106863" y="5622925"/>
            <a:ext cx="327025"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defRPr sz="2400">
                <a:solidFill>
                  <a:schemeClr val="tx1"/>
                </a:solidFill>
                <a:latin typeface="Times" charset="0"/>
                <a:ea typeface="ＭＳ Ｐゴシック" charset="0"/>
                <a:cs typeface="ＭＳ Ｐゴシック" charset="0"/>
              </a:defRPr>
            </a:lvl1pPr>
            <a:lvl2pPr marL="742950" indent="-285750" defTabSz="828675">
              <a:defRPr sz="2400">
                <a:solidFill>
                  <a:schemeClr val="tx1"/>
                </a:solidFill>
                <a:latin typeface="Times" charset="0"/>
                <a:ea typeface="ＭＳ Ｐゴシック" charset="0"/>
              </a:defRPr>
            </a:lvl2pPr>
            <a:lvl3pPr marL="1143000" indent="-228600" defTabSz="828675">
              <a:defRPr sz="2400">
                <a:solidFill>
                  <a:schemeClr val="tx1"/>
                </a:solidFill>
                <a:latin typeface="Times" charset="0"/>
                <a:ea typeface="ＭＳ Ｐゴシック" charset="0"/>
              </a:defRPr>
            </a:lvl3pPr>
            <a:lvl4pPr marL="1600200" indent="-228600" defTabSz="828675">
              <a:defRPr sz="2400">
                <a:solidFill>
                  <a:schemeClr val="tx1"/>
                </a:solidFill>
                <a:latin typeface="Times" charset="0"/>
                <a:ea typeface="ＭＳ Ｐゴシック" charset="0"/>
              </a:defRPr>
            </a:lvl4pPr>
            <a:lvl5pPr marL="2057400" indent="-228600" defTabSz="828675">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600">
                <a:solidFill>
                  <a:srgbClr val="000000"/>
                </a:solidFill>
                <a:latin typeface="Times New Roman" charset="0"/>
              </a:rPr>
              <a:t>IGP</a:t>
            </a:r>
          </a:p>
        </p:txBody>
      </p:sp>
    </p:spTree>
    <p:extLst>
      <p:ext uri="{BB962C8B-B14F-4D97-AF65-F5344CB8AC3E}">
        <p14:creationId xmlns:p14="http://schemas.microsoft.com/office/powerpoint/2010/main" val="282461133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lIns="0" tIns="0" rIns="0" bIns="0"/>
          <a:lstStyle/>
          <a:p>
            <a:pPr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atin typeface="Arial" charset="0"/>
                <a:ea typeface="ＭＳ Ｐゴシック" charset="0"/>
                <a:cs typeface="ＭＳ Ｐゴシック" charset="0"/>
              </a:rPr>
              <a:t>Intra-/Inter-domain Routing</a:t>
            </a:r>
          </a:p>
        </p:txBody>
      </p:sp>
      <p:sp>
        <p:nvSpPr>
          <p:cNvPr id="34818" name="Rectangle 3"/>
          <p:cNvSpPr>
            <a:spLocks noGrp="1" noChangeArrowheads="1"/>
          </p:cNvSpPr>
          <p:nvPr>
            <p:ph idx="1"/>
          </p:nvPr>
        </p:nvSpPr>
        <p:spPr/>
        <p:txBody>
          <a:bodyPr lIns="0" tIns="0" rIns="0" bIns="0"/>
          <a:lstStyle/>
          <a:p>
            <a:pPr marL="431800" indent="-323850" defTabSz="457200"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sz="2800">
                <a:latin typeface="Arial" charset="0"/>
                <a:ea typeface="ＭＳ Ｐゴシック" charset="0"/>
                <a:cs typeface="ＭＳ Ｐゴシック" charset="0"/>
              </a:rPr>
              <a:t>AS 200 is assigned to use 128.1.1.0/24</a:t>
            </a:r>
          </a:p>
          <a:p>
            <a:pPr marL="431800" indent="-323850" defTabSz="457200"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sz="2800">
                <a:latin typeface="Arial" charset="0"/>
                <a:ea typeface="ＭＳ Ｐゴシック" charset="0"/>
                <a:cs typeface="ＭＳ Ｐゴシック" charset="0"/>
              </a:rPr>
              <a:t>Uses IGP to reach local destinations, 128.1.1.1, 128.1.1.2, 128.1.1.3, etc</a:t>
            </a:r>
          </a:p>
          <a:p>
            <a:pPr marL="431800" indent="-323850" defTabSz="457200"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sz="2800">
                <a:latin typeface="Arial" charset="0"/>
                <a:ea typeface="ＭＳ Ｐゴシック" charset="0"/>
                <a:cs typeface="ＭＳ Ｐゴシック" charset="0"/>
              </a:rPr>
              <a:t>Outside world only needs to know how to reach the aggregate 128.1.1.0/24</a:t>
            </a:r>
          </a:p>
        </p:txBody>
      </p:sp>
      <p:sp>
        <p:nvSpPr>
          <p:cNvPr id="3482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8933AC31-D527-C546-9470-6E2544E6205A}" type="slidenum">
              <a:rPr lang="en-US" altLang="ja-JP" sz="800">
                <a:latin typeface="Arial" charset="0"/>
                <a:ea typeface="MS PGothic" charset="0"/>
                <a:cs typeface="MS PGothic" charset="0"/>
              </a:rPr>
              <a:pPr/>
              <a:t>14</a:t>
            </a:fld>
            <a:endParaRPr lang="en-US" altLang="ja-JP" sz="800">
              <a:latin typeface="Arial" charset="0"/>
              <a:ea typeface="MS PGothic" charset="0"/>
              <a:cs typeface="MS PGothic" charset="0"/>
            </a:endParaRPr>
          </a:p>
        </p:txBody>
      </p:sp>
      <p:sp>
        <p:nvSpPr>
          <p:cNvPr id="34822" name="Oval 4"/>
          <p:cNvSpPr>
            <a:spLocks noChangeArrowheads="1"/>
          </p:cNvSpPr>
          <p:nvPr/>
        </p:nvSpPr>
        <p:spPr bwMode="auto">
          <a:xfrm>
            <a:off x="1381125" y="4594225"/>
            <a:ext cx="1627188" cy="842963"/>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ja-JP" altLang="en-US"/>
          </a:p>
        </p:txBody>
      </p:sp>
      <p:sp>
        <p:nvSpPr>
          <p:cNvPr id="34823" name="Oval 5"/>
          <p:cNvSpPr>
            <a:spLocks noChangeArrowheads="1"/>
          </p:cNvSpPr>
          <p:nvPr/>
        </p:nvSpPr>
        <p:spPr bwMode="auto">
          <a:xfrm>
            <a:off x="3309938" y="5300663"/>
            <a:ext cx="2266950" cy="1290637"/>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ja-JP" altLang="en-US"/>
          </a:p>
        </p:txBody>
      </p:sp>
      <p:sp>
        <p:nvSpPr>
          <p:cNvPr id="34824" name="Oval 6"/>
          <p:cNvSpPr>
            <a:spLocks noChangeArrowheads="1"/>
          </p:cNvSpPr>
          <p:nvPr/>
        </p:nvSpPr>
        <p:spPr bwMode="auto">
          <a:xfrm>
            <a:off x="5891213" y="4673600"/>
            <a:ext cx="1582737" cy="77470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ja-JP" altLang="en-US"/>
          </a:p>
        </p:txBody>
      </p:sp>
      <p:sp>
        <p:nvSpPr>
          <p:cNvPr id="34825" name="Text Box 7"/>
          <p:cNvSpPr txBox="1">
            <a:spLocks noChangeArrowheads="1"/>
          </p:cNvSpPr>
          <p:nvPr/>
        </p:nvSpPr>
        <p:spPr bwMode="auto">
          <a:xfrm>
            <a:off x="1728788" y="4829175"/>
            <a:ext cx="776287"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2200">
                <a:solidFill>
                  <a:srgbClr val="000000"/>
                </a:solidFill>
                <a:latin typeface="Times New Roman" charset="0"/>
              </a:rPr>
              <a:t>AS100</a:t>
            </a:r>
          </a:p>
        </p:txBody>
      </p:sp>
      <p:sp>
        <p:nvSpPr>
          <p:cNvPr id="34826" name="Text Box 8"/>
          <p:cNvSpPr txBox="1">
            <a:spLocks noChangeArrowheads="1"/>
          </p:cNvSpPr>
          <p:nvPr/>
        </p:nvSpPr>
        <p:spPr bwMode="auto">
          <a:xfrm>
            <a:off x="6183313" y="4886325"/>
            <a:ext cx="776287"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2200">
                <a:solidFill>
                  <a:srgbClr val="000000"/>
                </a:solidFill>
                <a:latin typeface="Times New Roman" charset="0"/>
              </a:rPr>
              <a:t>AS300</a:t>
            </a:r>
          </a:p>
        </p:txBody>
      </p:sp>
      <p:sp>
        <p:nvSpPr>
          <p:cNvPr id="34827" name="Line 9"/>
          <p:cNvSpPr>
            <a:spLocks noChangeShapeType="1"/>
          </p:cNvSpPr>
          <p:nvPr/>
        </p:nvSpPr>
        <p:spPr bwMode="auto">
          <a:xfrm>
            <a:off x="2917825" y="5200650"/>
            <a:ext cx="661988" cy="325438"/>
          </a:xfrm>
          <a:prstGeom prst="line">
            <a:avLst/>
          </a:prstGeom>
          <a:noFill/>
          <a:ln w="3672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34828" name="Line 10"/>
          <p:cNvSpPr>
            <a:spLocks noChangeShapeType="1"/>
          </p:cNvSpPr>
          <p:nvPr/>
        </p:nvSpPr>
        <p:spPr bwMode="auto">
          <a:xfrm flipV="1">
            <a:off x="5386388" y="5254625"/>
            <a:ext cx="627062" cy="339725"/>
          </a:xfrm>
          <a:prstGeom prst="line">
            <a:avLst/>
          </a:prstGeom>
          <a:noFill/>
          <a:ln w="3672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34829" name="Text Box 11"/>
          <p:cNvSpPr txBox="1">
            <a:spLocks noChangeArrowheads="1"/>
          </p:cNvSpPr>
          <p:nvPr/>
        </p:nvSpPr>
        <p:spPr bwMode="auto">
          <a:xfrm>
            <a:off x="3198813" y="4999038"/>
            <a:ext cx="395287" cy="236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defRPr sz="2400">
                <a:solidFill>
                  <a:schemeClr val="tx1"/>
                </a:solidFill>
                <a:latin typeface="Times" charset="0"/>
                <a:ea typeface="ＭＳ Ｐゴシック" charset="0"/>
                <a:cs typeface="ＭＳ Ｐゴシック" charset="0"/>
              </a:defRPr>
            </a:lvl1pPr>
            <a:lvl2pPr marL="742950" indent="-285750" defTabSz="828675">
              <a:defRPr sz="2400">
                <a:solidFill>
                  <a:schemeClr val="tx1"/>
                </a:solidFill>
                <a:latin typeface="Times" charset="0"/>
                <a:ea typeface="ＭＳ Ｐゴシック" charset="0"/>
              </a:defRPr>
            </a:lvl2pPr>
            <a:lvl3pPr marL="1143000" indent="-228600" defTabSz="828675">
              <a:defRPr sz="2400">
                <a:solidFill>
                  <a:schemeClr val="tx1"/>
                </a:solidFill>
                <a:latin typeface="Times" charset="0"/>
                <a:ea typeface="ＭＳ Ｐゴシック" charset="0"/>
              </a:defRPr>
            </a:lvl3pPr>
            <a:lvl4pPr marL="1600200" indent="-228600" defTabSz="828675">
              <a:defRPr sz="2400">
                <a:solidFill>
                  <a:schemeClr val="tx1"/>
                </a:solidFill>
                <a:latin typeface="Times" charset="0"/>
                <a:ea typeface="ＭＳ Ｐゴシック" charset="0"/>
              </a:defRPr>
            </a:lvl4pPr>
            <a:lvl5pPr marL="2057400" indent="-228600" defTabSz="828675">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600">
                <a:solidFill>
                  <a:srgbClr val="000000"/>
                </a:solidFill>
                <a:latin typeface="Times New Roman" charset="0"/>
              </a:rPr>
              <a:t>BGP</a:t>
            </a:r>
          </a:p>
        </p:txBody>
      </p:sp>
      <p:sp>
        <p:nvSpPr>
          <p:cNvPr id="34830" name="Oval 12"/>
          <p:cNvSpPr>
            <a:spLocks noChangeArrowheads="1"/>
          </p:cNvSpPr>
          <p:nvPr/>
        </p:nvSpPr>
        <p:spPr bwMode="auto">
          <a:xfrm>
            <a:off x="4184650" y="4235450"/>
            <a:ext cx="1233488" cy="582613"/>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ja-JP" altLang="en-US"/>
          </a:p>
        </p:txBody>
      </p:sp>
      <p:sp>
        <p:nvSpPr>
          <p:cNvPr id="34831" name="Text Box 13"/>
          <p:cNvSpPr txBox="1">
            <a:spLocks noChangeArrowheads="1"/>
          </p:cNvSpPr>
          <p:nvPr/>
        </p:nvSpPr>
        <p:spPr bwMode="auto">
          <a:xfrm>
            <a:off x="4343400" y="4348163"/>
            <a:ext cx="776288"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2200">
                <a:solidFill>
                  <a:srgbClr val="000000"/>
                </a:solidFill>
                <a:latin typeface="Times New Roman" charset="0"/>
              </a:rPr>
              <a:t>AS400</a:t>
            </a:r>
          </a:p>
        </p:txBody>
      </p:sp>
      <p:sp>
        <p:nvSpPr>
          <p:cNvPr id="34832" name="Line 14"/>
          <p:cNvSpPr>
            <a:spLocks noChangeShapeType="1"/>
          </p:cNvSpPr>
          <p:nvPr/>
        </p:nvSpPr>
        <p:spPr bwMode="auto">
          <a:xfrm>
            <a:off x="5419725" y="4527550"/>
            <a:ext cx="628650" cy="292100"/>
          </a:xfrm>
          <a:prstGeom prst="line">
            <a:avLst/>
          </a:prstGeom>
          <a:noFill/>
          <a:ln w="3672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34833" name="Line 15"/>
          <p:cNvSpPr>
            <a:spLocks noChangeShapeType="1"/>
          </p:cNvSpPr>
          <p:nvPr/>
        </p:nvSpPr>
        <p:spPr bwMode="auto">
          <a:xfrm flipH="1">
            <a:off x="4654550" y="4830763"/>
            <a:ext cx="182563" cy="482600"/>
          </a:xfrm>
          <a:prstGeom prst="line">
            <a:avLst/>
          </a:prstGeom>
          <a:noFill/>
          <a:ln w="3672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34834" name="Text Box 16"/>
          <p:cNvSpPr txBox="1">
            <a:spLocks noChangeArrowheads="1"/>
          </p:cNvSpPr>
          <p:nvPr/>
        </p:nvSpPr>
        <p:spPr bwMode="auto">
          <a:xfrm>
            <a:off x="5262563" y="5121275"/>
            <a:ext cx="395287"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defRPr sz="2400">
                <a:solidFill>
                  <a:schemeClr val="tx1"/>
                </a:solidFill>
                <a:latin typeface="Times" charset="0"/>
                <a:ea typeface="ＭＳ Ｐゴシック" charset="0"/>
                <a:cs typeface="ＭＳ Ｐゴシック" charset="0"/>
              </a:defRPr>
            </a:lvl1pPr>
            <a:lvl2pPr marL="742950" indent="-285750" defTabSz="828675">
              <a:defRPr sz="2400">
                <a:solidFill>
                  <a:schemeClr val="tx1"/>
                </a:solidFill>
                <a:latin typeface="Times" charset="0"/>
                <a:ea typeface="ＭＳ Ｐゴシック" charset="0"/>
              </a:defRPr>
            </a:lvl2pPr>
            <a:lvl3pPr marL="1143000" indent="-228600" defTabSz="828675">
              <a:defRPr sz="2400">
                <a:solidFill>
                  <a:schemeClr val="tx1"/>
                </a:solidFill>
                <a:latin typeface="Times" charset="0"/>
                <a:ea typeface="ＭＳ Ｐゴシック" charset="0"/>
              </a:defRPr>
            </a:lvl3pPr>
            <a:lvl4pPr marL="1600200" indent="-228600" defTabSz="828675">
              <a:defRPr sz="2400">
                <a:solidFill>
                  <a:schemeClr val="tx1"/>
                </a:solidFill>
                <a:latin typeface="Times" charset="0"/>
                <a:ea typeface="ＭＳ Ｐゴシック" charset="0"/>
              </a:defRPr>
            </a:lvl4pPr>
            <a:lvl5pPr marL="2057400" indent="-228600" defTabSz="828675">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600">
                <a:solidFill>
                  <a:srgbClr val="000000"/>
                </a:solidFill>
                <a:latin typeface="Times New Roman" charset="0"/>
              </a:rPr>
              <a:t>BGP</a:t>
            </a:r>
          </a:p>
        </p:txBody>
      </p:sp>
      <p:sp>
        <p:nvSpPr>
          <p:cNvPr id="34835" name="Text Box 17"/>
          <p:cNvSpPr txBox="1">
            <a:spLocks noChangeArrowheads="1"/>
          </p:cNvSpPr>
          <p:nvPr/>
        </p:nvSpPr>
        <p:spPr bwMode="auto">
          <a:xfrm>
            <a:off x="4208463" y="4897438"/>
            <a:ext cx="395287" cy="236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defRPr sz="2400">
                <a:solidFill>
                  <a:schemeClr val="tx1"/>
                </a:solidFill>
                <a:latin typeface="Times" charset="0"/>
                <a:ea typeface="ＭＳ Ｐゴシック" charset="0"/>
                <a:cs typeface="ＭＳ Ｐゴシック" charset="0"/>
              </a:defRPr>
            </a:lvl1pPr>
            <a:lvl2pPr marL="742950" indent="-285750" defTabSz="828675">
              <a:defRPr sz="2400">
                <a:solidFill>
                  <a:schemeClr val="tx1"/>
                </a:solidFill>
                <a:latin typeface="Times" charset="0"/>
                <a:ea typeface="ＭＳ Ｐゴシック" charset="0"/>
              </a:defRPr>
            </a:lvl2pPr>
            <a:lvl3pPr marL="1143000" indent="-228600" defTabSz="828675">
              <a:defRPr sz="2400">
                <a:solidFill>
                  <a:schemeClr val="tx1"/>
                </a:solidFill>
                <a:latin typeface="Times" charset="0"/>
                <a:ea typeface="ＭＳ Ｐゴシック" charset="0"/>
              </a:defRPr>
            </a:lvl3pPr>
            <a:lvl4pPr marL="1600200" indent="-228600" defTabSz="828675">
              <a:defRPr sz="2400">
                <a:solidFill>
                  <a:schemeClr val="tx1"/>
                </a:solidFill>
                <a:latin typeface="Times" charset="0"/>
                <a:ea typeface="ＭＳ Ｐゴシック" charset="0"/>
              </a:defRPr>
            </a:lvl4pPr>
            <a:lvl5pPr marL="2057400" indent="-228600" defTabSz="828675">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600">
                <a:solidFill>
                  <a:srgbClr val="000000"/>
                </a:solidFill>
                <a:latin typeface="Times New Roman" charset="0"/>
              </a:rPr>
              <a:t>BGP</a:t>
            </a:r>
          </a:p>
        </p:txBody>
      </p:sp>
      <p:sp>
        <p:nvSpPr>
          <p:cNvPr id="34836" name="Text Box 18"/>
          <p:cNvSpPr txBox="1">
            <a:spLocks noChangeArrowheads="1"/>
          </p:cNvSpPr>
          <p:nvPr/>
        </p:nvSpPr>
        <p:spPr bwMode="auto">
          <a:xfrm>
            <a:off x="5767388" y="4368800"/>
            <a:ext cx="395287"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defRPr sz="2400">
                <a:solidFill>
                  <a:schemeClr val="tx1"/>
                </a:solidFill>
                <a:latin typeface="Times" charset="0"/>
                <a:ea typeface="ＭＳ Ｐゴシック" charset="0"/>
                <a:cs typeface="ＭＳ Ｐゴシック" charset="0"/>
              </a:defRPr>
            </a:lvl1pPr>
            <a:lvl2pPr marL="742950" indent="-285750" defTabSz="828675">
              <a:defRPr sz="2400">
                <a:solidFill>
                  <a:schemeClr val="tx1"/>
                </a:solidFill>
                <a:latin typeface="Times" charset="0"/>
                <a:ea typeface="ＭＳ Ｐゴシック" charset="0"/>
              </a:defRPr>
            </a:lvl2pPr>
            <a:lvl3pPr marL="1143000" indent="-228600" defTabSz="828675">
              <a:defRPr sz="2400">
                <a:solidFill>
                  <a:schemeClr val="tx1"/>
                </a:solidFill>
                <a:latin typeface="Times" charset="0"/>
                <a:ea typeface="ＭＳ Ｐゴシック" charset="0"/>
              </a:defRPr>
            </a:lvl3pPr>
            <a:lvl4pPr marL="1600200" indent="-228600" defTabSz="828675">
              <a:defRPr sz="2400">
                <a:solidFill>
                  <a:schemeClr val="tx1"/>
                </a:solidFill>
                <a:latin typeface="Times" charset="0"/>
                <a:ea typeface="ＭＳ Ｐゴシック" charset="0"/>
              </a:defRPr>
            </a:lvl4pPr>
            <a:lvl5pPr marL="2057400" indent="-228600" defTabSz="828675">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600">
                <a:solidFill>
                  <a:srgbClr val="000000"/>
                </a:solidFill>
                <a:latin typeface="Times New Roman" charset="0"/>
              </a:rPr>
              <a:t>BGP</a:t>
            </a:r>
          </a:p>
        </p:txBody>
      </p:sp>
      <p:sp>
        <p:nvSpPr>
          <p:cNvPr id="34837" name="Oval 19"/>
          <p:cNvSpPr>
            <a:spLocks noChangeArrowheads="1"/>
          </p:cNvSpPr>
          <p:nvPr/>
        </p:nvSpPr>
        <p:spPr bwMode="auto">
          <a:xfrm>
            <a:off x="4151313" y="5649913"/>
            <a:ext cx="112712" cy="112712"/>
          </a:xfrm>
          <a:prstGeom prst="ellipse">
            <a:avLst/>
          </a:prstGeom>
          <a:solidFill>
            <a:srgbClr val="808080"/>
          </a:solidFill>
          <a:ln w="9525">
            <a:solidFill>
              <a:srgbClr val="000000"/>
            </a:solidFill>
            <a:round/>
            <a:headEnd/>
            <a:tailEnd/>
          </a:ln>
        </p:spPr>
        <p:txBody>
          <a:bodyPr wrap="none" anchor="ctr"/>
          <a:lstStyle/>
          <a:p>
            <a:endParaRPr lang="ja-JP" altLang="en-US"/>
          </a:p>
        </p:txBody>
      </p:sp>
      <p:sp>
        <p:nvSpPr>
          <p:cNvPr id="34838" name="Oval 20"/>
          <p:cNvSpPr>
            <a:spLocks noChangeArrowheads="1"/>
          </p:cNvSpPr>
          <p:nvPr/>
        </p:nvSpPr>
        <p:spPr bwMode="auto">
          <a:xfrm>
            <a:off x="4633913" y="5705475"/>
            <a:ext cx="112712" cy="112713"/>
          </a:xfrm>
          <a:prstGeom prst="ellipse">
            <a:avLst/>
          </a:prstGeom>
          <a:solidFill>
            <a:srgbClr val="808080"/>
          </a:solidFill>
          <a:ln w="9525">
            <a:solidFill>
              <a:srgbClr val="000000"/>
            </a:solidFill>
            <a:round/>
            <a:headEnd/>
            <a:tailEnd/>
          </a:ln>
        </p:spPr>
        <p:txBody>
          <a:bodyPr wrap="none" anchor="ctr"/>
          <a:lstStyle/>
          <a:p>
            <a:endParaRPr lang="ja-JP" altLang="en-US"/>
          </a:p>
        </p:txBody>
      </p:sp>
      <p:sp>
        <p:nvSpPr>
          <p:cNvPr id="34839" name="Oval 21"/>
          <p:cNvSpPr>
            <a:spLocks noChangeArrowheads="1"/>
          </p:cNvSpPr>
          <p:nvPr/>
        </p:nvSpPr>
        <p:spPr bwMode="auto">
          <a:xfrm>
            <a:off x="4398963" y="5953125"/>
            <a:ext cx="112712" cy="112713"/>
          </a:xfrm>
          <a:prstGeom prst="ellipse">
            <a:avLst/>
          </a:prstGeom>
          <a:solidFill>
            <a:srgbClr val="808080"/>
          </a:solidFill>
          <a:ln w="9525">
            <a:solidFill>
              <a:srgbClr val="000000"/>
            </a:solidFill>
            <a:round/>
            <a:headEnd/>
            <a:tailEnd/>
          </a:ln>
        </p:spPr>
        <p:txBody>
          <a:bodyPr wrap="none" anchor="ctr"/>
          <a:lstStyle/>
          <a:p>
            <a:endParaRPr lang="ja-JP" altLang="en-US"/>
          </a:p>
        </p:txBody>
      </p:sp>
      <p:sp>
        <p:nvSpPr>
          <p:cNvPr id="34840" name="Oval 22"/>
          <p:cNvSpPr>
            <a:spLocks noChangeArrowheads="1"/>
          </p:cNvSpPr>
          <p:nvPr/>
        </p:nvSpPr>
        <p:spPr bwMode="auto">
          <a:xfrm>
            <a:off x="4545013" y="5448300"/>
            <a:ext cx="112712" cy="112713"/>
          </a:xfrm>
          <a:prstGeom prst="ellipse">
            <a:avLst/>
          </a:prstGeom>
          <a:solidFill>
            <a:srgbClr val="808080"/>
          </a:solidFill>
          <a:ln w="9525">
            <a:solidFill>
              <a:srgbClr val="000000"/>
            </a:solidFill>
            <a:round/>
            <a:headEnd/>
            <a:tailEnd/>
          </a:ln>
        </p:spPr>
        <p:txBody>
          <a:bodyPr wrap="none" anchor="ctr"/>
          <a:lstStyle/>
          <a:p>
            <a:endParaRPr lang="ja-JP" altLang="en-US"/>
          </a:p>
        </p:txBody>
      </p:sp>
      <p:sp>
        <p:nvSpPr>
          <p:cNvPr id="34841" name="Oval 23"/>
          <p:cNvSpPr>
            <a:spLocks noChangeArrowheads="1"/>
          </p:cNvSpPr>
          <p:nvPr/>
        </p:nvSpPr>
        <p:spPr bwMode="auto">
          <a:xfrm>
            <a:off x="4017963" y="5886450"/>
            <a:ext cx="112712" cy="111125"/>
          </a:xfrm>
          <a:prstGeom prst="ellipse">
            <a:avLst/>
          </a:prstGeom>
          <a:solidFill>
            <a:srgbClr val="808080"/>
          </a:solidFill>
          <a:ln w="9525">
            <a:solidFill>
              <a:srgbClr val="000000"/>
            </a:solidFill>
            <a:round/>
            <a:headEnd/>
            <a:tailEnd/>
          </a:ln>
        </p:spPr>
        <p:txBody>
          <a:bodyPr wrap="none" anchor="ctr"/>
          <a:lstStyle/>
          <a:p>
            <a:endParaRPr lang="ja-JP" altLang="en-US"/>
          </a:p>
        </p:txBody>
      </p:sp>
      <p:sp>
        <p:nvSpPr>
          <p:cNvPr id="34842" name="Oval 24"/>
          <p:cNvSpPr>
            <a:spLocks noChangeArrowheads="1"/>
          </p:cNvSpPr>
          <p:nvPr/>
        </p:nvSpPr>
        <p:spPr bwMode="auto">
          <a:xfrm>
            <a:off x="5049838" y="5886450"/>
            <a:ext cx="112712" cy="111125"/>
          </a:xfrm>
          <a:prstGeom prst="ellipse">
            <a:avLst/>
          </a:prstGeom>
          <a:solidFill>
            <a:srgbClr val="808080"/>
          </a:solidFill>
          <a:ln w="9525">
            <a:solidFill>
              <a:srgbClr val="000000"/>
            </a:solidFill>
            <a:round/>
            <a:headEnd/>
            <a:tailEnd/>
          </a:ln>
        </p:spPr>
        <p:txBody>
          <a:bodyPr wrap="none" anchor="ctr"/>
          <a:lstStyle/>
          <a:p>
            <a:endParaRPr lang="ja-JP" altLang="en-US"/>
          </a:p>
        </p:txBody>
      </p:sp>
      <p:sp>
        <p:nvSpPr>
          <p:cNvPr id="34843" name="Line 25"/>
          <p:cNvSpPr>
            <a:spLocks noChangeShapeType="1"/>
          </p:cNvSpPr>
          <p:nvPr/>
        </p:nvSpPr>
        <p:spPr bwMode="auto">
          <a:xfrm flipH="1">
            <a:off x="4105275" y="5762625"/>
            <a:ext cx="71438" cy="100013"/>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34844" name="Line 26"/>
          <p:cNvSpPr>
            <a:spLocks noChangeShapeType="1"/>
          </p:cNvSpPr>
          <p:nvPr/>
        </p:nvSpPr>
        <p:spPr bwMode="auto">
          <a:xfrm>
            <a:off x="4140200" y="5951538"/>
            <a:ext cx="246063" cy="5715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34845" name="Line 27"/>
          <p:cNvSpPr>
            <a:spLocks noChangeShapeType="1"/>
          </p:cNvSpPr>
          <p:nvPr/>
        </p:nvSpPr>
        <p:spPr bwMode="auto">
          <a:xfrm flipV="1">
            <a:off x="4252913" y="5526088"/>
            <a:ext cx="292100" cy="160337"/>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34846" name="Line 28"/>
          <p:cNvSpPr>
            <a:spLocks noChangeShapeType="1"/>
          </p:cNvSpPr>
          <p:nvPr/>
        </p:nvSpPr>
        <p:spPr bwMode="auto">
          <a:xfrm>
            <a:off x="4252913" y="5740400"/>
            <a:ext cx="188912" cy="21272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34847" name="Line 29"/>
          <p:cNvSpPr>
            <a:spLocks noChangeShapeType="1"/>
          </p:cNvSpPr>
          <p:nvPr/>
        </p:nvSpPr>
        <p:spPr bwMode="auto">
          <a:xfrm>
            <a:off x="4264025" y="5740400"/>
            <a:ext cx="369888" cy="22225"/>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34848" name="Line 30"/>
          <p:cNvSpPr>
            <a:spLocks noChangeShapeType="1"/>
          </p:cNvSpPr>
          <p:nvPr/>
        </p:nvSpPr>
        <p:spPr bwMode="auto">
          <a:xfrm>
            <a:off x="4633913" y="5537200"/>
            <a:ext cx="55562" cy="157163"/>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34849" name="Line 31"/>
          <p:cNvSpPr>
            <a:spLocks noChangeShapeType="1"/>
          </p:cNvSpPr>
          <p:nvPr/>
        </p:nvSpPr>
        <p:spPr bwMode="auto">
          <a:xfrm flipV="1">
            <a:off x="4511675" y="5973763"/>
            <a:ext cx="538163" cy="14287"/>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34850" name="Line 32"/>
          <p:cNvSpPr>
            <a:spLocks noChangeShapeType="1"/>
          </p:cNvSpPr>
          <p:nvPr/>
        </p:nvSpPr>
        <p:spPr bwMode="auto">
          <a:xfrm>
            <a:off x="4757738" y="5807075"/>
            <a:ext cx="292100" cy="8890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34851" name="Text Box 33"/>
          <p:cNvSpPr txBox="1">
            <a:spLocks noChangeArrowheads="1"/>
          </p:cNvSpPr>
          <p:nvPr/>
        </p:nvSpPr>
        <p:spPr bwMode="auto">
          <a:xfrm>
            <a:off x="3681413" y="5638800"/>
            <a:ext cx="327025" cy="23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defRPr sz="2400">
                <a:solidFill>
                  <a:schemeClr val="tx1"/>
                </a:solidFill>
                <a:latin typeface="Times" charset="0"/>
                <a:ea typeface="ＭＳ Ｐゴシック" charset="0"/>
                <a:cs typeface="ＭＳ Ｐゴシック" charset="0"/>
              </a:defRPr>
            </a:lvl1pPr>
            <a:lvl2pPr marL="742950" indent="-285750" defTabSz="828675">
              <a:defRPr sz="2400">
                <a:solidFill>
                  <a:schemeClr val="tx1"/>
                </a:solidFill>
                <a:latin typeface="Times" charset="0"/>
                <a:ea typeface="ＭＳ Ｐゴシック" charset="0"/>
              </a:defRPr>
            </a:lvl2pPr>
            <a:lvl3pPr marL="1143000" indent="-228600" defTabSz="828675">
              <a:defRPr sz="2400">
                <a:solidFill>
                  <a:schemeClr val="tx1"/>
                </a:solidFill>
                <a:latin typeface="Times" charset="0"/>
                <a:ea typeface="ＭＳ Ｐゴシック" charset="0"/>
              </a:defRPr>
            </a:lvl3pPr>
            <a:lvl4pPr marL="1600200" indent="-228600" defTabSz="828675">
              <a:defRPr sz="2400">
                <a:solidFill>
                  <a:schemeClr val="tx1"/>
                </a:solidFill>
                <a:latin typeface="Times" charset="0"/>
                <a:ea typeface="ＭＳ Ｐゴシック" charset="0"/>
              </a:defRPr>
            </a:lvl4pPr>
            <a:lvl5pPr marL="2057400" indent="-228600" defTabSz="828675">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600">
                <a:solidFill>
                  <a:srgbClr val="000000"/>
                </a:solidFill>
                <a:latin typeface="Times New Roman" charset="0"/>
              </a:rPr>
              <a:t>IGP</a:t>
            </a:r>
          </a:p>
        </p:txBody>
      </p:sp>
      <p:sp>
        <p:nvSpPr>
          <p:cNvPr id="34852" name="Text Box 34"/>
          <p:cNvSpPr txBox="1">
            <a:spLocks noChangeArrowheads="1"/>
          </p:cNvSpPr>
          <p:nvPr/>
        </p:nvSpPr>
        <p:spPr bwMode="auto">
          <a:xfrm>
            <a:off x="4095750" y="6316663"/>
            <a:ext cx="71437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500">
                <a:solidFill>
                  <a:srgbClr val="000000"/>
                </a:solidFill>
                <a:latin typeface="Times New Roman" charset="0"/>
              </a:rPr>
              <a:t>128.1.1.1</a:t>
            </a:r>
          </a:p>
        </p:txBody>
      </p:sp>
      <p:sp>
        <p:nvSpPr>
          <p:cNvPr id="34853" name="Text Box 35"/>
          <p:cNvSpPr txBox="1">
            <a:spLocks noChangeArrowheads="1"/>
          </p:cNvSpPr>
          <p:nvPr/>
        </p:nvSpPr>
        <p:spPr bwMode="auto">
          <a:xfrm>
            <a:off x="2559050" y="5900738"/>
            <a:ext cx="71437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500">
                <a:solidFill>
                  <a:srgbClr val="000000"/>
                </a:solidFill>
                <a:latin typeface="Times New Roman" charset="0"/>
              </a:rPr>
              <a:t>128.1.1.3</a:t>
            </a:r>
          </a:p>
        </p:txBody>
      </p:sp>
      <p:sp>
        <p:nvSpPr>
          <p:cNvPr id="34854" name="Text Box 36"/>
          <p:cNvSpPr txBox="1">
            <a:spLocks noChangeArrowheads="1"/>
          </p:cNvSpPr>
          <p:nvPr/>
        </p:nvSpPr>
        <p:spPr bwMode="auto">
          <a:xfrm>
            <a:off x="5711825" y="5799138"/>
            <a:ext cx="71437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500">
                <a:solidFill>
                  <a:srgbClr val="000000"/>
                </a:solidFill>
                <a:latin typeface="Times New Roman" charset="0"/>
              </a:rPr>
              <a:t>128.1.1.2</a:t>
            </a:r>
          </a:p>
        </p:txBody>
      </p:sp>
      <p:sp>
        <p:nvSpPr>
          <p:cNvPr id="34855" name="Line 37"/>
          <p:cNvSpPr>
            <a:spLocks noChangeShapeType="1"/>
          </p:cNvSpPr>
          <p:nvPr/>
        </p:nvSpPr>
        <p:spPr bwMode="auto">
          <a:xfrm flipV="1">
            <a:off x="3624263" y="5954713"/>
            <a:ext cx="325437" cy="47625"/>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ja-JP" altLang="en-US"/>
          </a:p>
        </p:txBody>
      </p:sp>
      <p:sp>
        <p:nvSpPr>
          <p:cNvPr id="34856" name="Line 38"/>
          <p:cNvSpPr>
            <a:spLocks noChangeShapeType="1"/>
          </p:cNvSpPr>
          <p:nvPr/>
        </p:nvSpPr>
        <p:spPr bwMode="auto">
          <a:xfrm flipH="1" flipV="1">
            <a:off x="4543425" y="6078538"/>
            <a:ext cx="192088" cy="239712"/>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ja-JP" altLang="en-US"/>
          </a:p>
        </p:txBody>
      </p:sp>
      <p:sp>
        <p:nvSpPr>
          <p:cNvPr id="34857" name="Line 39"/>
          <p:cNvSpPr>
            <a:spLocks noChangeShapeType="1"/>
          </p:cNvSpPr>
          <p:nvPr/>
        </p:nvSpPr>
        <p:spPr bwMode="auto">
          <a:xfrm flipH="1">
            <a:off x="5227638" y="5888038"/>
            <a:ext cx="428625" cy="1270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a:lstStyle/>
          <a:p>
            <a:endParaRPr lang="ja-JP" altLang="en-US"/>
          </a:p>
        </p:txBody>
      </p:sp>
      <p:sp>
        <p:nvSpPr>
          <p:cNvPr id="34858" name="Oval 40"/>
          <p:cNvSpPr>
            <a:spLocks noChangeArrowheads="1"/>
          </p:cNvSpPr>
          <p:nvPr/>
        </p:nvSpPr>
        <p:spPr bwMode="auto">
          <a:xfrm>
            <a:off x="3479800" y="5453063"/>
            <a:ext cx="223838" cy="180975"/>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34859" name="Oval 41"/>
          <p:cNvSpPr>
            <a:spLocks noChangeArrowheads="1"/>
          </p:cNvSpPr>
          <p:nvPr/>
        </p:nvSpPr>
        <p:spPr bwMode="auto">
          <a:xfrm>
            <a:off x="4522788" y="5219700"/>
            <a:ext cx="225425" cy="179388"/>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34860" name="Oval 42"/>
          <p:cNvSpPr>
            <a:spLocks noChangeArrowheads="1"/>
          </p:cNvSpPr>
          <p:nvPr/>
        </p:nvSpPr>
        <p:spPr bwMode="auto">
          <a:xfrm>
            <a:off x="5286375" y="5510213"/>
            <a:ext cx="223838" cy="179387"/>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34861" name="Text Box 43"/>
          <p:cNvSpPr txBox="1">
            <a:spLocks noChangeArrowheads="1"/>
          </p:cNvSpPr>
          <p:nvPr/>
        </p:nvSpPr>
        <p:spPr bwMode="auto">
          <a:xfrm>
            <a:off x="257175" y="5492750"/>
            <a:ext cx="1841500"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 pos="1312863" algn="l"/>
                <a:tab pos="1970088"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 pos="1312863" algn="l"/>
                <a:tab pos="1970088" algn="l"/>
              </a:tabLst>
              <a:defRPr sz="2400">
                <a:solidFill>
                  <a:schemeClr val="tx1"/>
                </a:solidFill>
                <a:latin typeface="Times" charset="0"/>
                <a:ea typeface="ＭＳ Ｐゴシック" charset="0"/>
              </a:defRPr>
            </a:lvl2pPr>
            <a:lvl3pPr marL="1143000" indent="-228600" defTabSz="828675">
              <a:tabLst>
                <a:tab pos="657225" algn="l"/>
                <a:tab pos="1312863" algn="l"/>
                <a:tab pos="1970088" algn="l"/>
              </a:tabLst>
              <a:defRPr sz="2400">
                <a:solidFill>
                  <a:schemeClr val="tx1"/>
                </a:solidFill>
                <a:latin typeface="Times" charset="0"/>
                <a:ea typeface="ＭＳ Ｐゴシック" charset="0"/>
              </a:defRPr>
            </a:lvl3pPr>
            <a:lvl4pPr marL="1600200" indent="-228600" defTabSz="828675">
              <a:tabLst>
                <a:tab pos="657225" algn="l"/>
                <a:tab pos="1312863" algn="l"/>
                <a:tab pos="1970088" algn="l"/>
              </a:tabLst>
              <a:defRPr sz="2400">
                <a:solidFill>
                  <a:schemeClr val="tx1"/>
                </a:solidFill>
                <a:latin typeface="Times" charset="0"/>
                <a:ea typeface="ＭＳ Ｐゴシック" charset="0"/>
              </a:defRPr>
            </a:lvl4pPr>
            <a:lvl5pPr marL="2057400" indent="-228600" defTabSz="828675">
              <a:tabLst>
                <a:tab pos="657225" algn="l"/>
                <a:tab pos="1312863" algn="l"/>
                <a:tab pos="1970088"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 pos="1312863" algn="l"/>
                <a:tab pos="1970088"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 pos="1312863" algn="l"/>
                <a:tab pos="1970088"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 pos="1312863" algn="l"/>
                <a:tab pos="1970088"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 pos="1312863" algn="l"/>
                <a:tab pos="1970088"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500">
                <a:solidFill>
                  <a:srgbClr val="000000"/>
                </a:solidFill>
                <a:latin typeface="Times New Roman" charset="0"/>
              </a:rPr>
              <a:t>I can reach 128.1.1.0/24</a:t>
            </a:r>
          </a:p>
        </p:txBody>
      </p:sp>
      <p:sp>
        <p:nvSpPr>
          <p:cNvPr id="34862" name="Oval 44"/>
          <p:cNvSpPr>
            <a:spLocks noChangeArrowheads="1"/>
          </p:cNvSpPr>
          <p:nvPr/>
        </p:nvSpPr>
        <p:spPr bwMode="auto">
          <a:xfrm>
            <a:off x="2817813" y="5106988"/>
            <a:ext cx="225425" cy="179387"/>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34863" name="Oval 45"/>
          <p:cNvSpPr>
            <a:spLocks noChangeArrowheads="1"/>
          </p:cNvSpPr>
          <p:nvPr/>
        </p:nvSpPr>
        <p:spPr bwMode="auto">
          <a:xfrm>
            <a:off x="4725988" y="4737100"/>
            <a:ext cx="225425" cy="179388"/>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34864" name="Oval 46"/>
          <p:cNvSpPr>
            <a:spLocks noChangeArrowheads="1"/>
          </p:cNvSpPr>
          <p:nvPr/>
        </p:nvSpPr>
        <p:spPr bwMode="auto">
          <a:xfrm>
            <a:off x="5915025" y="5175250"/>
            <a:ext cx="225425" cy="179388"/>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34865" name="Text Box 47"/>
          <p:cNvSpPr txBox="1">
            <a:spLocks noChangeArrowheads="1"/>
          </p:cNvSpPr>
          <p:nvPr/>
        </p:nvSpPr>
        <p:spPr bwMode="auto">
          <a:xfrm>
            <a:off x="5722938" y="6059488"/>
            <a:ext cx="2120900"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 pos="1312863" algn="l"/>
                <a:tab pos="1970088"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 pos="1312863" algn="l"/>
                <a:tab pos="1970088" algn="l"/>
              </a:tabLst>
              <a:defRPr sz="2400">
                <a:solidFill>
                  <a:schemeClr val="tx1"/>
                </a:solidFill>
                <a:latin typeface="Times" charset="0"/>
                <a:ea typeface="ＭＳ Ｐゴシック" charset="0"/>
              </a:defRPr>
            </a:lvl2pPr>
            <a:lvl3pPr marL="1143000" indent="-228600" defTabSz="828675">
              <a:tabLst>
                <a:tab pos="657225" algn="l"/>
                <a:tab pos="1312863" algn="l"/>
                <a:tab pos="1970088" algn="l"/>
              </a:tabLst>
              <a:defRPr sz="2400">
                <a:solidFill>
                  <a:schemeClr val="tx1"/>
                </a:solidFill>
                <a:latin typeface="Times" charset="0"/>
                <a:ea typeface="ＭＳ Ｐゴシック" charset="0"/>
              </a:defRPr>
            </a:lvl3pPr>
            <a:lvl4pPr marL="1600200" indent="-228600" defTabSz="828675">
              <a:tabLst>
                <a:tab pos="657225" algn="l"/>
                <a:tab pos="1312863" algn="l"/>
                <a:tab pos="1970088" algn="l"/>
              </a:tabLst>
              <a:defRPr sz="2400">
                <a:solidFill>
                  <a:schemeClr val="tx1"/>
                </a:solidFill>
                <a:latin typeface="Times" charset="0"/>
                <a:ea typeface="ＭＳ Ｐゴシック" charset="0"/>
              </a:defRPr>
            </a:lvl4pPr>
            <a:lvl5pPr marL="2057400" indent="-228600" defTabSz="828675">
              <a:tabLst>
                <a:tab pos="657225" algn="l"/>
                <a:tab pos="1312863" algn="l"/>
                <a:tab pos="1970088"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 pos="1312863" algn="l"/>
                <a:tab pos="1970088"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 pos="1312863" algn="l"/>
                <a:tab pos="1970088"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 pos="1312863" algn="l"/>
                <a:tab pos="1970088"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 pos="1312863" algn="l"/>
                <a:tab pos="1970088"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500">
                <a:solidFill>
                  <a:srgbClr val="000000"/>
                </a:solidFill>
                <a:latin typeface="Times New Roman" charset="0"/>
              </a:rPr>
              <a:t>I am connected to 128.1.1.1</a:t>
            </a:r>
          </a:p>
        </p:txBody>
      </p:sp>
    </p:spTree>
    <p:extLst>
      <p:ext uri="{BB962C8B-B14F-4D97-AF65-F5344CB8AC3E}">
        <p14:creationId xmlns:p14="http://schemas.microsoft.com/office/powerpoint/2010/main" val="273838572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normAutofit/>
          </a:bodyPr>
          <a:lstStyle/>
          <a:p>
            <a:r>
              <a:rPr>
                <a:latin typeface="Arial" charset="0"/>
                <a:ea typeface="ＭＳ Ｐゴシック" charset="0"/>
                <a:cs typeface="ＭＳ Ｐゴシック" charset="0"/>
              </a:rPr>
              <a:t>How does BGP work?</a:t>
            </a:r>
          </a:p>
        </p:txBody>
      </p:sp>
      <p:sp>
        <p:nvSpPr>
          <p:cNvPr id="36866" name="Rectangle 3"/>
          <p:cNvSpPr>
            <a:spLocks noGrp="1" noChangeArrowheads="1"/>
          </p:cNvSpPr>
          <p:nvPr>
            <p:ph idx="1"/>
          </p:nvPr>
        </p:nvSpPr>
        <p:spPr/>
        <p:txBody>
          <a:bodyPr/>
          <a:lstStyle/>
          <a:p>
            <a:pPr>
              <a:buFontTx/>
              <a:buNone/>
            </a:pPr>
            <a:r>
              <a:rPr lang="en-US" altLang="ja-JP" sz="2400">
                <a:latin typeface="Arial" charset="0"/>
                <a:ea typeface="ＭＳ Ｐゴシック" charset="0"/>
                <a:cs typeface="ＭＳ Ｐゴシック" charset="0"/>
              </a:rPr>
              <a:t>Internet routers communicate using the Border </a:t>
            </a:r>
          </a:p>
          <a:p>
            <a:pPr>
              <a:spcBef>
                <a:spcPct val="0"/>
              </a:spcBef>
              <a:buFontTx/>
              <a:buNone/>
            </a:pPr>
            <a:r>
              <a:rPr lang="en-US" altLang="ja-JP" sz="2400">
                <a:latin typeface="Arial" charset="0"/>
                <a:ea typeface="ＭＳ Ｐゴシック" charset="0"/>
                <a:cs typeface="ＭＳ Ｐゴシック" charset="0"/>
              </a:rPr>
              <a:t>Gateway Protocol (BGP):</a:t>
            </a:r>
          </a:p>
          <a:p>
            <a:r>
              <a:rPr lang="en-US" altLang="ja-JP" sz="2400">
                <a:latin typeface="Arial" charset="0"/>
                <a:ea typeface="ＭＳ Ｐゴシック" charset="0"/>
                <a:cs typeface="ＭＳ Ｐゴシック" charset="0"/>
              </a:rPr>
              <a:t>Destinations are </a:t>
            </a:r>
            <a:r>
              <a:rPr lang="en-US" altLang="ja-JP" sz="2400">
                <a:solidFill>
                  <a:srgbClr val="FF0000"/>
                </a:solidFill>
                <a:latin typeface="Arial" charset="0"/>
                <a:ea typeface="ＭＳ Ｐゴシック" charset="0"/>
                <a:cs typeface="ＭＳ Ｐゴシック" charset="0"/>
              </a:rPr>
              <a:t>prefixes</a:t>
            </a:r>
            <a:r>
              <a:rPr lang="en-US" altLang="ja-JP" sz="2400" b="1" i="1">
                <a:solidFill>
                  <a:srgbClr val="FF0000"/>
                </a:solidFill>
                <a:latin typeface="Arial" charset="0"/>
                <a:ea typeface="ＭＳ Ｐゴシック" charset="0"/>
                <a:cs typeface="ＭＳ Ｐゴシック" charset="0"/>
              </a:rPr>
              <a:t> </a:t>
            </a:r>
            <a:r>
              <a:rPr lang="en-US" altLang="ja-JP" sz="2400">
                <a:latin typeface="Arial" charset="0"/>
                <a:ea typeface="ＭＳ Ｐゴシック" charset="0"/>
                <a:cs typeface="ＭＳ Ｐゴシック" charset="0"/>
              </a:rPr>
              <a:t>(CIDR blocks)</a:t>
            </a:r>
          </a:p>
          <a:p>
            <a:pPr lvl="1"/>
            <a:r>
              <a:rPr lang="en-US" altLang="ja-JP" sz="2000">
                <a:latin typeface="Arial" charset="0"/>
                <a:ea typeface="ＭＳ Ｐゴシック" charset="0"/>
              </a:rPr>
              <a:t>Example: 128.2.0.0/16 (CMU)</a:t>
            </a:r>
          </a:p>
          <a:p>
            <a:r>
              <a:rPr lang="en-US" altLang="ja-JP" sz="2400">
                <a:latin typeface="Arial" charset="0"/>
                <a:ea typeface="ＭＳ Ｐゴシック" charset="0"/>
                <a:cs typeface="ＭＳ Ｐゴシック" charset="0"/>
              </a:rPr>
              <a:t>Routes through </a:t>
            </a:r>
            <a:r>
              <a:rPr lang="en-US" altLang="ja-JP" sz="2400">
                <a:solidFill>
                  <a:srgbClr val="FF0000"/>
                </a:solidFill>
                <a:latin typeface="Arial" charset="0"/>
                <a:ea typeface="ＭＳ Ｐゴシック" charset="0"/>
                <a:cs typeface="ＭＳ Ｐゴシック" charset="0"/>
              </a:rPr>
              <a:t>Autonomous Systems</a:t>
            </a:r>
            <a:r>
              <a:rPr lang="en-US" altLang="ja-JP" sz="2400">
                <a:latin typeface="Arial" charset="0"/>
                <a:ea typeface="ＭＳ Ｐゴシック" charset="0"/>
                <a:cs typeface="ＭＳ Ｐゴシック" charset="0"/>
              </a:rPr>
              <a:t> (ISPs)</a:t>
            </a:r>
          </a:p>
          <a:p>
            <a:r>
              <a:rPr lang="en-US" altLang="ja-JP" sz="2400">
                <a:latin typeface="Arial" charset="0"/>
                <a:ea typeface="ＭＳ Ｐゴシック" charset="0"/>
                <a:cs typeface="ＭＳ Ｐゴシック" charset="0"/>
              </a:rPr>
              <a:t>Each ISP is uniquely identified by a number</a:t>
            </a:r>
          </a:p>
          <a:p>
            <a:pPr lvl="1"/>
            <a:r>
              <a:rPr lang="en-US" altLang="ja-JP" sz="2000">
                <a:latin typeface="Arial" charset="0"/>
                <a:ea typeface="ＭＳ Ｐゴシック" charset="0"/>
              </a:rPr>
              <a:t>Example: 25 (UC Berkeley)</a:t>
            </a:r>
          </a:p>
          <a:p>
            <a:r>
              <a:rPr lang="en-US" altLang="ja-JP" sz="2400">
                <a:latin typeface="Arial" charset="0"/>
                <a:ea typeface="ＭＳ Ｐゴシック" charset="0"/>
                <a:cs typeface="ＭＳ Ｐゴシック" charset="0"/>
              </a:rPr>
              <a:t>Each route includes a list of traversed ISPs:</a:t>
            </a:r>
          </a:p>
          <a:p>
            <a:pPr lvl="1"/>
            <a:r>
              <a:rPr lang="en-US" altLang="ja-JP" sz="2000">
                <a:latin typeface="Arial" charset="0"/>
                <a:ea typeface="ＭＳ Ｐゴシック" charset="0"/>
              </a:rPr>
              <a:t>Example: 	9 </a:t>
            </a:r>
            <a:r>
              <a:rPr lang="en-US" altLang="ja-JP" sz="2000">
                <a:latin typeface="Arial" charset="0"/>
                <a:ea typeface="ＭＳ Ｐゴシック" charset="0"/>
                <a:cs typeface="Lucida Grande" charset="0"/>
              </a:rPr>
              <a:t>←</a:t>
            </a:r>
            <a:r>
              <a:rPr lang="en-US" altLang="ja-JP" sz="2000">
                <a:latin typeface="Arial" charset="0"/>
                <a:ea typeface="ＭＳ Ｐゴシック" charset="0"/>
              </a:rPr>
              <a:t> 5050 </a:t>
            </a:r>
            <a:r>
              <a:rPr lang="en-US" altLang="ja-JP" sz="2000">
                <a:latin typeface="Arial" charset="0"/>
                <a:ea typeface="ＭＳ Ｐゴシック" charset="0"/>
                <a:cs typeface="Lucida Grande" charset="0"/>
              </a:rPr>
              <a:t>←</a:t>
            </a:r>
            <a:r>
              <a:rPr lang="en-US" altLang="ja-JP" sz="2000">
                <a:latin typeface="Arial" charset="0"/>
                <a:ea typeface="ＭＳ Ｐゴシック" charset="0"/>
              </a:rPr>
              <a:t> 11537 </a:t>
            </a:r>
            <a:r>
              <a:rPr lang="en-US" altLang="ja-JP" sz="2000">
                <a:latin typeface="Arial" charset="0"/>
                <a:ea typeface="ＭＳ Ｐゴシック" charset="0"/>
                <a:cs typeface="Lucida Grande" charset="0"/>
              </a:rPr>
              <a:t>←</a:t>
            </a:r>
            <a:r>
              <a:rPr lang="en-US" altLang="ja-JP" sz="2000">
                <a:latin typeface="Arial" charset="0"/>
                <a:ea typeface="ＭＳ Ｐゴシック" charset="0"/>
              </a:rPr>
              <a:t> 2153</a:t>
            </a:r>
          </a:p>
        </p:txBody>
      </p:sp>
      <p:sp>
        <p:nvSpPr>
          <p:cNvPr id="36869"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01C0F40D-30B4-F549-8555-2EAE4334A4BE}" type="slidenum">
              <a:rPr lang="en-US" altLang="ja-JP" sz="800">
                <a:latin typeface="Arial" charset="0"/>
                <a:ea typeface="MS PGothic" charset="0"/>
                <a:cs typeface="MS PGothic" charset="0"/>
              </a:rPr>
              <a:pPr/>
              <a:t>15</a:t>
            </a:fld>
            <a:endParaRPr lang="en-US" altLang="ja-JP" sz="800">
              <a:latin typeface="Arial" charset="0"/>
              <a:ea typeface="MS PGothic" charset="0"/>
              <a:cs typeface="MS PGothic" charset="0"/>
            </a:endParaRPr>
          </a:p>
        </p:txBody>
      </p:sp>
      <p:pic>
        <p:nvPicPr>
          <p:cNvPr id="36870" name="Picture 4" descr="cmuword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938" y="5781675"/>
            <a:ext cx="1262062" cy="65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871" name="Picture 5" descr="PS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0" y="5497513"/>
            <a:ext cx="10287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872" name="Picture 6" descr="abile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5630863"/>
            <a:ext cx="828675" cy="95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873" name="Picture 7" descr="calr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5688013"/>
            <a:ext cx="1323975"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0935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lIns="0" tIns="0" rIns="0" bIns="0">
            <a:normAutofit/>
          </a:bodyPr>
          <a:lstStyle/>
          <a:p>
            <a:pPr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atin typeface="Arial" charset="0"/>
                <a:ea typeface="ＭＳ Ｐゴシック" charset="0"/>
                <a:cs typeface="ＭＳ Ｐゴシック" charset="0"/>
              </a:rPr>
              <a:t>Principles of operation</a:t>
            </a:r>
          </a:p>
        </p:txBody>
      </p:sp>
      <p:sp>
        <p:nvSpPr>
          <p:cNvPr id="38914" name="Rectangle 3"/>
          <p:cNvSpPr>
            <a:spLocks noGrp="1" noChangeArrowheads="1"/>
          </p:cNvSpPr>
          <p:nvPr>
            <p:ph idx="1"/>
          </p:nvPr>
        </p:nvSpPr>
        <p:spPr/>
        <p:txBody>
          <a:bodyPr lIns="0" tIns="0" rIns="0" bIns="0"/>
          <a:lstStyle/>
          <a:p>
            <a:pPr marL="431800" indent="-323850" defTabSz="457200"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ja-JP">
                <a:latin typeface="Arial" charset="0"/>
                <a:ea typeface="ＭＳ Ｐゴシック" charset="0"/>
                <a:cs typeface="ＭＳ Ｐゴシック" charset="0"/>
              </a:rPr>
              <a:t>Two BGP routers establish a peering session over TCP</a:t>
            </a:r>
          </a:p>
          <a:p>
            <a:pPr marL="863600" lvl="1" indent="-287338" defTabSz="457200"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ja-JP">
                <a:latin typeface="Arial" charset="0"/>
                <a:ea typeface="ＭＳ Ｐゴシック" charset="0"/>
              </a:rPr>
              <a:t>Periodic KEEPALIVEs to keep up session</a:t>
            </a:r>
          </a:p>
          <a:p>
            <a:pPr marL="863600" lvl="1" indent="-287338" defTabSz="457200"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ja-JP">
                <a:latin typeface="Arial" charset="0"/>
                <a:ea typeface="ＭＳ Ｐゴシック" charset="0"/>
              </a:rPr>
              <a:t>NOTIFICATION to do a graceful close </a:t>
            </a:r>
          </a:p>
        </p:txBody>
      </p:sp>
      <p:sp>
        <p:nvSpPr>
          <p:cNvPr id="38917"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87BCB1B3-6DED-5F45-B95C-13165C83E870}" type="slidenum">
              <a:rPr lang="en-US" altLang="ja-JP" sz="800">
                <a:latin typeface="Arial" charset="0"/>
                <a:ea typeface="MS PGothic" charset="0"/>
                <a:cs typeface="MS PGothic" charset="0"/>
              </a:rPr>
              <a:pPr/>
              <a:t>16</a:t>
            </a:fld>
            <a:endParaRPr lang="en-US" altLang="ja-JP" sz="800">
              <a:latin typeface="Arial" charset="0"/>
              <a:ea typeface="MS PGothic" charset="0"/>
              <a:cs typeface="MS PGothic" charset="0"/>
            </a:endParaRPr>
          </a:p>
        </p:txBody>
      </p:sp>
      <p:sp>
        <p:nvSpPr>
          <p:cNvPr id="38918" name="Oval 4"/>
          <p:cNvSpPr>
            <a:spLocks noChangeArrowheads="1"/>
          </p:cNvSpPr>
          <p:nvPr/>
        </p:nvSpPr>
        <p:spPr bwMode="auto">
          <a:xfrm>
            <a:off x="1414463" y="4554538"/>
            <a:ext cx="1335087" cy="785812"/>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ja-JP" altLang="en-US"/>
          </a:p>
        </p:txBody>
      </p:sp>
      <p:sp>
        <p:nvSpPr>
          <p:cNvPr id="38919" name="Oval 5"/>
          <p:cNvSpPr>
            <a:spLocks noChangeArrowheads="1"/>
          </p:cNvSpPr>
          <p:nvPr/>
        </p:nvSpPr>
        <p:spPr bwMode="auto">
          <a:xfrm>
            <a:off x="3692525" y="3713163"/>
            <a:ext cx="1335088" cy="785812"/>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ja-JP" altLang="en-US"/>
          </a:p>
        </p:txBody>
      </p:sp>
      <p:sp>
        <p:nvSpPr>
          <p:cNvPr id="38920" name="Oval 6"/>
          <p:cNvSpPr>
            <a:spLocks noChangeArrowheads="1"/>
          </p:cNvSpPr>
          <p:nvPr/>
        </p:nvSpPr>
        <p:spPr bwMode="auto">
          <a:xfrm>
            <a:off x="4724400" y="5329238"/>
            <a:ext cx="1335088" cy="785812"/>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ja-JP" altLang="en-US"/>
          </a:p>
        </p:txBody>
      </p:sp>
      <p:sp>
        <p:nvSpPr>
          <p:cNvPr id="38921" name="Oval 7"/>
          <p:cNvSpPr>
            <a:spLocks noChangeArrowheads="1"/>
          </p:cNvSpPr>
          <p:nvPr/>
        </p:nvSpPr>
        <p:spPr bwMode="auto">
          <a:xfrm>
            <a:off x="6396038" y="4071938"/>
            <a:ext cx="1335087" cy="785812"/>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ja-JP" altLang="en-US"/>
          </a:p>
        </p:txBody>
      </p:sp>
      <p:sp>
        <p:nvSpPr>
          <p:cNvPr id="38922" name="Text Box 8"/>
          <p:cNvSpPr txBox="1">
            <a:spLocks noChangeArrowheads="1"/>
          </p:cNvSpPr>
          <p:nvPr/>
        </p:nvSpPr>
        <p:spPr bwMode="auto">
          <a:xfrm>
            <a:off x="369888" y="5484813"/>
            <a:ext cx="957262"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500">
                <a:solidFill>
                  <a:srgbClr val="000000"/>
                </a:solidFill>
                <a:latin typeface="Times New Roman" charset="0"/>
              </a:rPr>
              <a:t>128.1.1.0/24</a:t>
            </a:r>
          </a:p>
        </p:txBody>
      </p:sp>
      <p:sp>
        <p:nvSpPr>
          <p:cNvPr id="38923" name="Oval 9"/>
          <p:cNvSpPr>
            <a:spLocks noChangeArrowheads="1"/>
          </p:cNvSpPr>
          <p:nvPr/>
        </p:nvSpPr>
        <p:spPr bwMode="auto">
          <a:xfrm>
            <a:off x="2627313" y="4711700"/>
            <a:ext cx="225425" cy="180975"/>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38924" name="Oval 10"/>
          <p:cNvSpPr>
            <a:spLocks noChangeArrowheads="1"/>
          </p:cNvSpPr>
          <p:nvPr/>
        </p:nvSpPr>
        <p:spPr bwMode="auto">
          <a:xfrm>
            <a:off x="3614738" y="4117975"/>
            <a:ext cx="223837" cy="179388"/>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38925" name="Oval 11"/>
          <p:cNvSpPr>
            <a:spLocks noChangeArrowheads="1"/>
          </p:cNvSpPr>
          <p:nvPr/>
        </p:nvSpPr>
        <p:spPr bwMode="auto">
          <a:xfrm>
            <a:off x="4613275" y="5632450"/>
            <a:ext cx="225425" cy="179388"/>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38926" name="Oval 12"/>
          <p:cNvSpPr>
            <a:spLocks noChangeArrowheads="1"/>
          </p:cNvSpPr>
          <p:nvPr/>
        </p:nvSpPr>
        <p:spPr bwMode="auto">
          <a:xfrm>
            <a:off x="5892800" y="5475288"/>
            <a:ext cx="223838" cy="180975"/>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38927" name="Oval 13"/>
          <p:cNvSpPr>
            <a:spLocks noChangeArrowheads="1"/>
          </p:cNvSpPr>
          <p:nvPr/>
        </p:nvSpPr>
        <p:spPr bwMode="auto">
          <a:xfrm>
            <a:off x="4894263" y="4117975"/>
            <a:ext cx="225425" cy="179388"/>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38928" name="Oval 14"/>
          <p:cNvSpPr>
            <a:spLocks noChangeArrowheads="1"/>
          </p:cNvSpPr>
          <p:nvPr/>
        </p:nvSpPr>
        <p:spPr bwMode="auto">
          <a:xfrm>
            <a:off x="6308725" y="4476750"/>
            <a:ext cx="223838" cy="179388"/>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38929" name="Oval 15"/>
          <p:cNvSpPr>
            <a:spLocks noChangeArrowheads="1"/>
          </p:cNvSpPr>
          <p:nvPr/>
        </p:nvSpPr>
        <p:spPr bwMode="auto">
          <a:xfrm>
            <a:off x="2593975" y="5060950"/>
            <a:ext cx="223838" cy="179388"/>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38930" name="Line 16"/>
          <p:cNvSpPr>
            <a:spLocks noChangeShapeType="1"/>
          </p:cNvSpPr>
          <p:nvPr/>
        </p:nvSpPr>
        <p:spPr bwMode="auto">
          <a:xfrm flipV="1">
            <a:off x="2760663" y="4181475"/>
            <a:ext cx="896937" cy="614363"/>
          </a:xfrm>
          <a:prstGeom prst="line">
            <a:avLst/>
          </a:prstGeom>
          <a:noFill/>
          <a:ln w="3672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38931" name="Line 17"/>
          <p:cNvSpPr>
            <a:spLocks noChangeShapeType="1"/>
          </p:cNvSpPr>
          <p:nvPr/>
        </p:nvSpPr>
        <p:spPr bwMode="auto">
          <a:xfrm>
            <a:off x="2794000" y="5175250"/>
            <a:ext cx="1839913" cy="534988"/>
          </a:xfrm>
          <a:prstGeom prst="line">
            <a:avLst/>
          </a:prstGeom>
          <a:noFill/>
          <a:ln w="3672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38932" name="Line 18"/>
          <p:cNvSpPr>
            <a:spLocks noChangeShapeType="1"/>
          </p:cNvSpPr>
          <p:nvPr/>
        </p:nvSpPr>
        <p:spPr bwMode="auto">
          <a:xfrm>
            <a:off x="5060950" y="4178300"/>
            <a:ext cx="1290638" cy="387350"/>
          </a:xfrm>
          <a:prstGeom prst="line">
            <a:avLst/>
          </a:prstGeom>
          <a:noFill/>
          <a:ln w="3672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38933" name="Line 19"/>
          <p:cNvSpPr>
            <a:spLocks noChangeShapeType="1"/>
          </p:cNvSpPr>
          <p:nvPr/>
        </p:nvSpPr>
        <p:spPr bwMode="auto">
          <a:xfrm flipV="1">
            <a:off x="5991225" y="4619625"/>
            <a:ext cx="460375" cy="939800"/>
          </a:xfrm>
          <a:prstGeom prst="line">
            <a:avLst/>
          </a:prstGeom>
          <a:noFill/>
          <a:ln w="3672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38934" name="Text Box 20"/>
          <p:cNvSpPr txBox="1">
            <a:spLocks noChangeArrowheads="1"/>
          </p:cNvSpPr>
          <p:nvPr/>
        </p:nvSpPr>
        <p:spPr bwMode="auto">
          <a:xfrm>
            <a:off x="1651000" y="4802188"/>
            <a:ext cx="635000"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800">
                <a:solidFill>
                  <a:srgbClr val="000000"/>
                </a:solidFill>
                <a:latin typeface="Times New Roman" charset="0"/>
              </a:rPr>
              <a:t>AS100</a:t>
            </a:r>
          </a:p>
        </p:txBody>
      </p:sp>
      <p:sp>
        <p:nvSpPr>
          <p:cNvPr id="38935" name="Text Box 21"/>
          <p:cNvSpPr txBox="1">
            <a:spLocks noChangeArrowheads="1"/>
          </p:cNvSpPr>
          <p:nvPr/>
        </p:nvSpPr>
        <p:spPr bwMode="auto">
          <a:xfrm>
            <a:off x="3960813" y="3914775"/>
            <a:ext cx="635000"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800">
                <a:solidFill>
                  <a:srgbClr val="000000"/>
                </a:solidFill>
                <a:latin typeface="Times New Roman" charset="0"/>
              </a:rPr>
              <a:t>AS200</a:t>
            </a:r>
          </a:p>
        </p:txBody>
      </p:sp>
      <p:sp>
        <p:nvSpPr>
          <p:cNvPr id="38936" name="Text Box 22"/>
          <p:cNvSpPr txBox="1">
            <a:spLocks noChangeArrowheads="1"/>
          </p:cNvSpPr>
          <p:nvPr/>
        </p:nvSpPr>
        <p:spPr bwMode="auto">
          <a:xfrm>
            <a:off x="5005388" y="5553075"/>
            <a:ext cx="635000"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800">
                <a:solidFill>
                  <a:srgbClr val="000000"/>
                </a:solidFill>
                <a:latin typeface="Times New Roman" charset="0"/>
              </a:rPr>
              <a:t>AS300</a:t>
            </a:r>
          </a:p>
        </p:txBody>
      </p:sp>
      <p:sp>
        <p:nvSpPr>
          <p:cNvPr id="38937" name="Text Box 23"/>
          <p:cNvSpPr txBox="1">
            <a:spLocks noChangeArrowheads="1"/>
          </p:cNvSpPr>
          <p:nvPr/>
        </p:nvSpPr>
        <p:spPr bwMode="auto">
          <a:xfrm>
            <a:off x="6688138" y="4284663"/>
            <a:ext cx="635000"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800">
                <a:solidFill>
                  <a:srgbClr val="000000"/>
                </a:solidFill>
                <a:latin typeface="Times New Roman" charset="0"/>
              </a:rPr>
              <a:t>AS400</a:t>
            </a:r>
          </a:p>
        </p:txBody>
      </p:sp>
      <p:sp>
        <p:nvSpPr>
          <p:cNvPr id="38938" name="Line 24"/>
          <p:cNvSpPr>
            <a:spLocks noChangeShapeType="1"/>
          </p:cNvSpPr>
          <p:nvPr/>
        </p:nvSpPr>
        <p:spPr bwMode="auto">
          <a:xfrm flipV="1">
            <a:off x="1671638" y="5170488"/>
            <a:ext cx="414337" cy="339725"/>
          </a:xfrm>
          <a:prstGeom prst="line">
            <a:avLst/>
          </a:prstGeom>
          <a:noFill/>
          <a:ln w="1836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38939" name="Line 25"/>
          <p:cNvSpPr>
            <a:spLocks noChangeShapeType="1"/>
          </p:cNvSpPr>
          <p:nvPr/>
        </p:nvSpPr>
        <p:spPr bwMode="auto">
          <a:xfrm>
            <a:off x="1492250" y="5351463"/>
            <a:ext cx="336550" cy="292100"/>
          </a:xfrm>
          <a:prstGeom prst="line">
            <a:avLst/>
          </a:prstGeom>
          <a:noFill/>
          <a:ln w="1836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38940" name="Text Box 26"/>
          <p:cNvSpPr txBox="1">
            <a:spLocks noChangeArrowheads="1"/>
          </p:cNvSpPr>
          <p:nvPr/>
        </p:nvSpPr>
        <p:spPr bwMode="auto">
          <a:xfrm>
            <a:off x="1558925" y="4329113"/>
            <a:ext cx="100012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500">
                <a:solidFill>
                  <a:srgbClr val="000000"/>
                </a:solidFill>
                <a:latin typeface="Times New Roman" charset="0"/>
              </a:rPr>
              <a:t>192.208.10.1</a:t>
            </a:r>
          </a:p>
        </p:txBody>
      </p:sp>
      <p:sp>
        <p:nvSpPr>
          <p:cNvPr id="38941" name="Text Box 27"/>
          <p:cNvSpPr txBox="1">
            <a:spLocks noChangeArrowheads="1"/>
          </p:cNvSpPr>
          <p:nvPr/>
        </p:nvSpPr>
        <p:spPr bwMode="auto">
          <a:xfrm>
            <a:off x="2517775" y="3779838"/>
            <a:ext cx="100012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500">
                <a:solidFill>
                  <a:srgbClr val="000000"/>
                </a:solidFill>
                <a:latin typeface="Times New Roman" charset="0"/>
              </a:rPr>
              <a:t>192.208.10.2</a:t>
            </a:r>
          </a:p>
        </p:txBody>
      </p:sp>
      <p:sp>
        <p:nvSpPr>
          <p:cNvPr id="38942" name="Text Box 28"/>
          <p:cNvSpPr txBox="1">
            <a:spLocks noChangeArrowheads="1"/>
          </p:cNvSpPr>
          <p:nvPr/>
        </p:nvSpPr>
        <p:spPr bwMode="auto">
          <a:xfrm>
            <a:off x="3100388" y="4503738"/>
            <a:ext cx="654050" cy="325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800">
                <a:solidFill>
                  <a:srgbClr val="000000"/>
                </a:solidFill>
                <a:latin typeface="Times New Roman" charset="0"/>
              </a:rPr>
              <a:t>EBGP</a:t>
            </a:r>
            <a:r>
              <a:rPr lang="en-GB" altLang="ja-JP" sz="2200">
                <a:solidFill>
                  <a:srgbClr val="000000"/>
                </a:solidFill>
                <a:latin typeface="Times New Roman" charset="0"/>
              </a:rPr>
              <a:t> </a:t>
            </a:r>
          </a:p>
        </p:txBody>
      </p:sp>
    </p:spTree>
    <p:extLst>
      <p:ext uri="{BB962C8B-B14F-4D97-AF65-F5344CB8AC3E}">
        <p14:creationId xmlns:p14="http://schemas.microsoft.com/office/powerpoint/2010/main" val="22258194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0"/>
          <p:cNvSpPr>
            <a:spLocks noGrp="1" noChangeArrowheads="1"/>
          </p:cNvSpPr>
          <p:nvPr>
            <p:ph type="title"/>
          </p:nvPr>
        </p:nvSpPr>
        <p:spPr/>
        <p:txBody>
          <a:bodyPr/>
          <a:lstStyle/>
          <a:p>
            <a:pPr eaLnBrk="1" hangingPunct="1"/>
            <a:r>
              <a:rPr>
                <a:latin typeface="Arial" charset="0"/>
                <a:ea typeface="ＭＳ Ｐゴシック" charset="0"/>
                <a:cs typeface="ＭＳ Ｐゴシック" charset="0"/>
              </a:rPr>
              <a:t>Principles of operation</a:t>
            </a:r>
          </a:p>
        </p:txBody>
      </p:sp>
      <p:sp>
        <p:nvSpPr>
          <p:cNvPr id="40962" name="Rectangle 3"/>
          <p:cNvSpPr>
            <a:spLocks noGrp="1" noChangeArrowheads="1"/>
          </p:cNvSpPr>
          <p:nvPr>
            <p:ph idx="1"/>
          </p:nvPr>
        </p:nvSpPr>
        <p:spPr/>
        <p:txBody>
          <a:bodyPr lIns="0" tIns="0" rIns="0" bIns="0"/>
          <a:lstStyle/>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a:latin typeface="Arial" charset="0"/>
                <a:ea typeface="ＭＳ Ｐゴシック" charset="0"/>
                <a:cs typeface="ＭＳ Ｐゴシック" charset="0"/>
              </a:rPr>
              <a:t>Exchange routes</a:t>
            </a:r>
          </a:p>
          <a:p>
            <a:pPr marL="863600" lvl="1" indent="-287338"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a:latin typeface="Arial" charset="0"/>
                <a:ea typeface="ＭＳ Ｐゴシック" charset="0"/>
              </a:rPr>
              <a:t>AS100 announces 128.1.1.0/24 prefix to AS200 and AS300, etc</a:t>
            </a:r>
          </a:p>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a:latin typeface="Arial" charset="0"/>
                <a:ea typeface="ＭＳ Ｐゴシック" charset="0"/>
                <a:cs typeface="ＭＳ Ｐゴシック" charset="0"/>
              </a:rPr>
              <a:t>Incremental updates</a:t>
            </a:r>
          </a:p>
        </p:txBody>
      </p:sp>
      <p:sp>
        <p:nvSpPr>
          <p:cNvPr id="40965"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523A3903-487F-584C-8D3E-260E40AF6680}" type="slidenum">
              <a:rPr lang="en-US" altLang="ja-JP" sz="800">
                <a:latin typeface="Arial" charset="0"/>
                <a:ea typeface="MS PGothic" charset="0"/>
                <a:cs typeface="MS PGothic" charset="0"/>
              </a:rPr>
              <a:pPr/>
              <a:t>17</a:t>
            </a:fld>
            <a:endParaRPr lang="en-US" altLang="ja-JP" sz="800">
              <a:latin typeface="Arial" charset="0"/>
              <a:ea typeface="MS PGothic" charset="0"/>
              <a:cs typeface="MS PGothic" charset="0"/>
            </a:endParaRPr>
          </a:p>
        </p:txBody>
      </p:sp>
      <p:sp>
        <p:nvSpPr>
          <p:cNvPr id="40966" name="Oval 4"/>
          <p:cNvSpPr>
            <a:spLocks noChangeArrowheads="1"/>
          </p:cNvSpPr>
          <p:nvPr/>
        </p:nvSpPr>
        <p:spPr bwMode="auto">
          <a:xfrm>
            <a:off x="1414463" y="4816475"/>
            <a:ext cx="1335087" cy="785813"/>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ja-JP" altLang="en-US"/>
          </a:p>
        </p:txBody>
      </p:sp>
      <p:sp>
        <p:nvSpPr>
          <p:cNvPr id="40967" name="Oval 5"/>
          <p:cNvSpPr>
            <a:spLocks noChangeArrowheads="1"/>
          </p:cNvSpPr>
          <p:nvPr/>
        </p:nvSpPr>
        <p:spPr bwMode="auto">
          <a:xfrm>
            <a:off x="3714750" y="3925888"/>
            <a:ext cx="1279525" cy="785812"/>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ja-JP" altLang="en-US"/>
          </a:p>
        </p:txBody>
      </p:sp>
      <p:sp>
        <p:nvSpPr>
          <p:cNvPr id="40968" name="Oval 6"/>
          <p:cNvSpPr>
            <a:spLocks noChangeArrowheads="1"/>
          </p:cNvSpPr>
          <p:nvPr/>
        </p:nvSpPr>
        <p:spPr bwMode="auto">
          <a:xfrm>
            <a:off x="4724400" y="5589588"/>
            <a:ext cx="1335088" cy="785812"/>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ja-JP" altLang="en-US"/>
          </a:p>
        </p:txBody>
      </p:sp>
      <p:sp>
        <p:nvSpPr>
          <p:cNvPr id="40969" name="Oval 7"/>
          <p:cNvSpPr>
            <a:spLocks noChangeArrowheads="1"/>
          </p:cNvSpPr>
          <p:nvPr/>
        </p:nvSpPr>
        <p:spPr bwMode="auto">
          <a:xfrm>
            <a:off x="6396038" y="4333875"/>
            <a:ext cx="1335087" cy="785813"/>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ja-JP" altLang="en-US"/>
          </a:p>
        </p:txBody>
      </p:sp>
      <p:sp>
        <p:nvSpPr>
          <p:cNvPr id="40970" name="Text Box 8"/>
          <p:cNvSpPr txBox="1">
            <a:spLocks noChangeArrowheads="1"/>
          </p:cNvSpPr>
          <p:nvPr/>
        </p:nvSpPr>
        <p:spPr bwMode="auto">
          <a:xfrm>
            <a:off x="369888" y="5748338"/>
            <a:ext cx="957262"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500">
                <a:solidFill>
                  <a:srgbClr val="000000"/>
                </a:solidFill>
                <a:latin typeface="Times New Roman" charset="0"/>
              </a:rPr>
              <a:t>128.1.1.0/24</a:t>
            </a:r>
          </a:p>
        </p:txBody>
      </p:sp>
      <p:sp>
        <p:nvSpPr>
          <p:cNvPr id="40971" name="Oval 9"/>
          <p:cNvSpPr>
            <a:spLocks noChangeArrowheads="1"/>
          </p:cNvSpPr>
          <p:nvPr/>
        </p:nvSpPr>
        <p:spPr bwMode="auto">
          <a:xfrm>
            <a:off x="2627313" y="4972050"/>
            <a:ext cx="225425" cy="180975"/>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40972" name="Oval 10"/>
          <p:cNvSpPr>
            <a:spLocks noChangeArrowheads="1"/>
          </p:cNvSpPr>
          <p:nvPr/>
        </p:nvSpPr>
        <p:spPr bwMode="auto">
          <a:xfrm>
            <a:off x="3616325" y="4378325"/>
            <a:ext cx="223838" cy="179388"/>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40973" name="Oval 11"/>
          <p:cNvSpPr>
            <a:spLocks noChangeArrowheads="1"/>
          </p:cNvSpPr>
          <p:nvPr/>
        </p:nvSpPr>
        <p:spPr bwMode="auto">
          <a:xfrm>
            <a:off x="4613275" y="5892800"/>
            <a:ext cx="225425" cy="180975"/>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40974" name="Oval 12"/>
          <p:cNvSpPr>
            <a:spLocks noChangeArrowheads="1"/>
          </p:cNvSpPr>
          <p:nvPr/>
        </p:nvSpPr>
        <p:spPr bwMode="auto">
          <a:xfrm>
            <a:off x="5894388" y="5735638"/>
            <a:ext cx="223837" cy="180975"/>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40975" name="Oval 13"/>
          <p:cNvSpPr>
            <a:spLocks noChangeArrowheads="1"/>
          </p:cNvSpPr>
          <p:nvPr/>
        </p:nvSpPr>
        <p:spPr bwMode="auto">
          <a:xfrm>
            <a:off x="4894263" y="4378325"/>
            <a:ext cx="225425" cy="179388"/>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40976" name="Oval 14"/>
          <p:cNvSpPr>
            <a:spLocks noChangeArrowheads="1"/>
          </p:cNvSpPr>
          <p:nvPr/>
        </p:nvSpPr>
        <p:spPr bwMode="auto">
          <a:xfrm>
            <a:off x="6308725" y="4738688"/>
            <a:ext cx="223838" cy="179387"/>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40977" name="Oval 15"/>
          <p:cNvSpPr>
            <a:spLocks noChangeArrowheads="1"/>
          </p:cNvSpPr>
          <p:nvPr/>
        </p:nvSpPr>
        <p:spPr bwMode="auto">
          <a:xfrm>
            <a:off x="2595563" y="5321300"/>
            <a:ext cx="223837" cy="179388"/>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40978" name="Line 16"/>
          <p:cNvSpPr>
            <a:spLocks noChangeShapeType="1"/>
          </p:cNvSpPr>
          <p:nvPr/>
        </p:nvSpPr>
        <p:spPr bwMode="auto">
          <a:xfrm flipV="1">
            <a:off x="2760663" y="4445000"/>
            <a:ext cx="896937" cy="612775"/>
          </a:xfrm>
          <a:prstGeom prst="line">
            <a:avLst/>
          </a:prstGeom>
          <a:noFill/>
          <a:ln w="3672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40979" name="Line 17"/>
          <p:cNvSpPr>
            <a:spLocks noChangeShapeType="1"/>
          </p:cNvSpPr>
          <p:nvPr/>
        </p:nvSpPr>
        <p:spPr bwMode="auto">
          <a:xfrm>
            <a:off x="2795588" y="5438775"/>
            <a:ext cx="1839912" cy="533400"/>
          </a:xfrm>
          <a:prstGeom prst="line">
            <a:avLst/>
          </a:prstGeom>
          <a:noFill/>
          <a:ln w="3672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40980" name="Line 18"/>
          <p:cNvSpPr>
            <a:spLocks noChangeShapeType="1"/>
          </p:cNvSpPr>
          <p:nvPr/>
        </p:nvSpPr>
        <p:spPr bwMode="auto">
          <a:xfrm>
            <a:off x="5060950" y="4438650"/>
            <a:ext cx="1290638" cy="387350"/>
          </a:xfrm>
          <a:prstGeom prst="line">
            <a:avLst/>
          </a:prstGeom>
          <a:noFill/>
          <a:ln w="3672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40981" name="Line 19"/>
          <p:cNvSpPr>
            <a:spLocks noChangeShapeType="1"/>
          </p:cNvSpPr>
          <p:nvPr/>
        </p:nvSpPr>
        <p:spPr bwMode="auto">
          <a:xfrm flipV="1">
            <a:off x="5991225" y="4881563"/>
            <a:ext cx="460375" cy="939800"/>
          </a:xfrm>
          <a:prstGeom prst="line">
            <a:avLst/>
          </a:prstGeom>
          <a:noFill/>
          <a:ln w="3672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40982" name="Text Box 20"/>
          <p:cNvSpPr txBox="1">
            <a:spLocks noChangeArrowheads="1"/>
          </p:cNvSpPr>
          <p:nvPr/>
        </p:nvSpPr>
        <p:spPr bwMode="auto">
          <a:xfrm>
            <a:off x="1651000" y="5062538"/>
            <a:ext cx="635000"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800">
                <a:solidFill>
                  <a:srgbClr val="000000"/>
                </a:solidFill>
                <a:latin typeface="Times New Roman" charset="0"/>
              </a:rPr>
              <a:t>AS100</a:t>
            </a:r>
          </a:p>
        </p:txBody>
      </p:sp>
      <p:sp>
        <p:nvSpPr>
          <p:cNvPr id="40983" name="Text Box 21"/>
          <p:cNvSpPr txBox="1">
            <a:spLocks noChangeArrowheads="1"/>
          </p:cNvSpPr>
          <p:nvPr/>
        </p:nvSpPr>
        <p:spPr bwMode="auto">
          <a:xfrm>
            <a:off x="3960813" y="4176713"/>
            <a:ext cx="635000"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800">
                <a:solidFill>
                  <a:srgbClr val="000000"/>
                </a:solidFill>
                <a:latin typeface="Times New Roman" charset="0"/>
              </a:rPr>
              <a:t>AS200</a:t>
            </a:r>
          </a:p>
        </p:txBody>
      </p:sp>
      <p:sp>
        <p:nvSpPr>
          <p:cNvPr id="40984" name="Text Box 22"/>
          <p:cNvSpPr txBox="1">
            <a:spLocks noChangeArrowheads="1"/>
          </p:cNvSpPr>
          <p:nvPr/>
        </p:nvSpPr>
        <p:spPr bwMode="auto">
          <a:xfrm>
            <a:off x="5005388" y="5813425"/>
            <a:ext cx="635000"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800">
                <a:solidFill>
                  <a:srgbClr val="000000"/>
                </a:solidFill>
                <a:latin typeface="Times New Roman" charset="0"/>
              </a:rPr>
              <a:t>AS300</a:t>
            </a:r>
          </a:p>
        </p:txBody>
      </p:sp>
      <p:sp>
        <p:nvSpPr>
          <p:cNvPr id="40985" name="Text Box 23"/>
          <p:cNvSpPr txBox="1">
            <a:spLocks noChangeArrowheads="1"/>
          </p:cNvSpPr>
          <p:nvPr/>
        </p:nvSpPr>
        <p:spPr bwMode="auto">
          <a:xfrm>
            <a:off x="6688138" y="4546600"/>
            <a:ext cx="635000"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800">
                <a:solidFill>
                  <a:srgbClr val="000000"/>
                </a:solidFill>
                <a:latin typeface="Times New Roman" charset="0"/>
              </a:rPr>
              <a:t>AS400</a:t>
            </a:r>
          </a:p>
        </p:txBody>
      </p:sp>
      <p:sp>
        <p:nvSpPr>
          <p:cNvPr id="40986" name="Line 24"/>
          <p:cNvSpPr>
            <a:spLocks noChangeShapeType="1"/>
          </p:cNvSpPr>
          <p:nvPr/>
        </p:nvSpPr>
        <p:spPr bwMode="auto">
          <a:xfrm flipV="1">
            <a:off x="1671638" y="5430838"/>
            <a:ext cx="414337" cy="339725"/>
          </a:xfrm>
          <a:prstGeom prst="line">
            <a:avLst/>
          </a:prstGeom>
          <a:noFill/>
          <a:ln w="1836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40987" name="Line 25"/>
          <p:cNvSpPr>
            <a:spLocks noChangeShapeType="1"/>
          </p:cNvSpPr>
          <p:nvPr/>
        </p:nvSpPr>
        <p:spPr bwMode="auto">
          <a:xfrm>
            <a:off x="1493838" y="5611813"/>
            <a:ext cx="336550" cy="292100"/>
          </a:xfrm>
          <a:prstGeom prst="line">
            <a:avLst/>
          </a:prstGeom>
          <a:noFill/>
          <a:ln w="1836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40988" name="Text Box 26"/>
          <p:cNvSpPr txBox="1">
            <a:spLocks noChangeArrowheads="1"/>
          </p:cNvSpPr>
          <p:nvPr/>
        </p:nvSpPr>
        <p:spPr bwMode="auto">
          <a:xfrm>
            <a:off x="1558925" y="4591050"/>
            <a:ext cx="100012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500">
                <a:solidFill>
                  <a:srgbClr val="000000"/>
                </a:solidFill>
                <a:latin typeface="Times New Roman" charset="0"/>
              </a:rPr>
              <a:t>192.208.10.1</a:t>
            </a:r>
          </a:p>
        </p:txBody>
      </p:sp>
      <p:sp>
        <p:nvSpPr>
          <p:cNvPr id="40989" name="Text Box 27"/>
          <p:cNvSpPr txBox="1">
            <a:spLocks noChangeArrowheads="1"/>
          </p:cNvSpPr>
          <p:nvPr/>
        </p:nvSpPr>
        <p:spPr bwMode="auto">
          <a:xfrm>
            <a:off x="2517775" y="4041775"/>
            <a:ext cx="100012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500">
                <a:solidFill>
                  <a:srgbClr val="000000"/>
                </a:solidFill>
                <a:latin typeface="Times New Roman" charset="0"/>
              </a:rPr>
              <a:t>192.208.10.2</a:t>
            </a:r>
          </a:p>
        </p:txBody>
      </p:sp>
      <p:sp>
        <p:nvSpPr>
          <p:cNvPr id="40990" name="Text Box 28"/>
          <p:cNvSpPr txBox="1">
            <a:spLocks noChangeArrowheads="1"/>
          </p:cNvSpPr>
          <p:nvPr/>
        </p:nvSpPr>
        <p:spPr bwMode="auto">
          <a:xfrm>
            <a:off x="2212975" y="5637213"/>
            <a:ext cx="90487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500">
                <a:solidFill>
                  <a:srgbClr val="000000"/>
                </a:solidFill>
                <a:latin typeface="Times New Roman" charset="0"/>
              </a:rPr>
              <a:t>129.213.1.2</a:t>
            </a:r>
          </a:p>
        </p:txBody>
      </p:sp>
      <p:sp>
        <p:nvSpPr>
          <p:cNvPr id="40991" name="Text Box 29"/>
          <p:cNvSpPr txBox="1">
            <a:spLocks noChangeArrowheads="1"/>
          </p:cNvSpPr>
          <p:nvPr/>
        </p:nvSpPr>
        <p:spPr bwMode="auto">
          <a:xfrm>
            <a:off x="3387725" y="5962650"/>
            <a:ext cx="90487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500">
                <a:solidFill>
                  <a:srgbClr val="000000"/>
                </a:solidFill>
                <a:latin typeface="Times New Roman" charset="0"/>
              </a:rPr>
              <a:t>129.213.1.1</a:t>
            </a:r>
          </a:p>
        </p:txBody>
      </p:sp>
    </p:spTree>
    <p:extLst>
      <p:ext uri="{BB962C8B-B14F-4D97-AF65-F5344CB8AC3E}">
        <p14:creationId xmlns:p14="http://schemas.microsoft.com/office/powerpoint/2010/main" val="277411491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lIns="0" tIns="0" rIns="0" bIns="0">
            <a:normAutofit/>
          </a:bodyPr>
          <a:lstStyle/>
          <a:p>
            <a:pPr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atin typeface="Arial" charset="0"/>
                <a:ea typeface="ＭＳ Ｐゴシック" charset="0"/>
                <a:cs typeface="ＭＳ Ｐゴシック" charset="0"/>
              </a:rPr>
              <a:t>BGP UPDATE message</a:t>
            </a:r>
          </a:p>
        </p:txBody>
      </p:sp>
      <p:sp>
        <p:nvSpPr>
          <p:cNvPr id="43010" name="Rectangle 3"/>
          <p:cNvSpPr>
            <a:spLocks noGrp="1" noChangeArrowheads="1"/>
          </p:cNvSpPr>
          <p:nvPr>
            <p:ph idx="1"/>
          </p:nvPr>
        </p:nvSpPr>
        <p:spPr/>
        <p:txBody>
          <a:bodyPr lIns="0" tIns="0" rIns="0" bIns="0"/>
          <a:lstStyle/>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a:latin typeface="Arial" charset="0"/>
                <a:ea typeface="ＭＳ Ｐゴシック" charset="0"/>
                <a:cs typeface="ＭＳ Ｐゴシック" charset="0"/>
              </a:rPr>
              <a:t>Announced prefixes (NLRI)</a:t>
            </a:r>
          </a:p>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a:latin typeface="Arial" charset="0"/>
                <a:ea typeface="ＭＳ Ｐゴシック" charset="0"/>
                <a:cs typeface="ＭＳ Ｐゴシック" charset="0"/>
              </a:rPr>
              <a:t>Path attributes associated with NLRI</a:t>
            </a:r>
          </a:p>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a:latin typeface="Arial" charset="0"/>
                <a:ea typeface="ＭＳ Ｐゴシック" charset="0"/>
                <a:cs typeface="ＭＳ Ｐゴシック" charset="0"/>
              </a:rPr>
              <a:t>Withdrawn prefixes</a:t>
            </a:r>
          </a:p>
        </p:txBody>
      </p:sp>
      <p:sp>
        <p:nvSpPr>
          <p:cNvPr id="43013"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CACAF5C0-EC70-4746-9BA4-12A92DB5D5C7}" type="slidenum">
              <a:rPr lang="en-US" altLang="ja-JP" sz="800">
                <a:latin typeface="Arial" charset="0"/>
                <a:ea typeface="MS PGothic" charset="0"/>
                <a:cs typeface="MS PGothic" charset="0"/>
              </a:rPr>
              <a:pPr/>
              <a:t>18</a:t>
            </a:fld>
            <a:endParaRPr lang="en-US" altLang="ja-JP" sz="800">
              <a:latin typeface="Arial" charset="0"/>
              <a:ea typeface="MS PGothic" charset="0"/>
              <a:cs typeface="MS PGothic" charset="0"/>
            </a:endParaRPr>
          </a:p>
        </p:txBody>
      </p:sp>
      <p:sp>
        <p:nvSpPr>
          <p:cNvPr id="43014" name="Oval 4"/>
          <p:cNvSpPr>
            <a:spLocks noChangeArrowheads="1"/>
          </p:cNvSpPr>
          <p:nvPr/>
        </p:nvSpPr>
        <p:spPr bwMode="auto">
          <a:xfrm>
            <a:off x="1414463" y="4325938"/>
            <a:ext cx="1335087" cy="785812"/>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ja-JP" altLang="en-US"/>
          </a:p>
        </p:txBody>
      </p:sp>
      <p:sp>
        <p:nvSpPr>
          <p:cNvPr id="43015" name="Oval 5"/>
          <p:cNvSpPr>
            <a:spLocks noChangeArrowheads="1"/>
          </p:cNvSpPr>
          <p:nvPr/>
        </p:nvSpPr>
        <p:spPr bwMode="auto">
          <a:xfrm>
            <a:off x="3714750" y="3440113"/>
            <a:ext cx="1335088" cy="78740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ja-JP" altLang="en-US"/>
          </a:p>
        </p:txBody>
      </p:sp>
      <p:sp>
        <p:nvSpPr>
          <p:cNvPr id="43016" name="Oval 6"/>
          <p:cNvSpPr>
            <a:spLocks noChangeArrowheads="1"/>
          </p:cNvSpPr>
          <p:nvPr/>
        </p:nvSpPr>
        <p:spPr bwMode="auto">
          <a:xfrm>
            <a:off x="4724400" y="5099050"/>
            <a:ext cx="1335088" cy="78740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ja-JP" altLang="en-US"/>
          </a:p>
        </p:txBody>
      </p:sp>
      <p:sp>
        <p:nvSpPr>
          <p:cNvPr id="43017" name="Oval 7"/>
          <p:cNvSpPr>
            <a:spLocks noChangeArrowheads="1"/>
          </p:cNvSpPr>
          <p:nvPr/>
        </p:nvSpPr>
        <p:spPr bwMode="auto">
          <a:xfrm>
            <a:off x="6396038" y="3841750"/>
            <a:ext cx="1335087" cy="787400"/>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ja-JP" altLang="en-US"/>
          </a:p>
        </p:txBody>
      </p:sp>
      <p:sp>
        <p:nvSpPr>
          <p:cNvPr id="43018" name="Text Box 8"/>
          <p:cNvSpPr txBox="1">
            <a:spLocks noChangeArrowheads="1"/>
          </p:cNvSpPr>
          <p:nvPr/>
        </p:nvSpPr>
        <p:spPr bwMode="auto">
          <a:xfrm>
            <a:off x="369888" y="5257800"/>
            <a:ext cx="957262"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500">
                <a:solidFill>
                  <a:srgbClr val="000000"/>
                </a:solidFill>
                <a:latin typeface="Times New Roman" charset="0"/>
              </a:rPr>
              <a:t>128.1.1.0/24</a:t>
            </a:r>
          </a:p>
        </p:txBody>
      </p:sp>
      <p:sp>
        <p:nvSpPr>
          <p:cNvPr id="43019" name="Oval 9"/>
          <p:cNvSpPr>
            <a:spLocks noChangeArrowheads="1"/>
          </p:cNvSpPr>
          <p:nvPr/>
        </p:nvSpPr>
        <p:spPr bwMode="auto">
          <a:xfrm>
            <a:off x="2627313" y="4483100"/>
            <a:ext cx="225425" cy="179388"/>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43020" name="Oval 10"/>
          <p:cNvSpPr>
            <a:spLocks noChangeArrowheads="1"/>
          </p:cNvSpPr>
          <p:nvPr/>
        </p:nvSpPr>
        <p:spPr bwMode="auto">
          <a:xfrm>
            <a:off x="3616325" y="3887788"/>
            <a:ext cx="223838" cy="180975"/>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43021" name="Oval 11"/>
          <p:cNvSpPr>
            <a:spLocks noChangeArrowheads="1"/>
          </p:cNvSpPr>
          <p:nvPr/>
        </p:nvSpPr>
        <p:spPr bwMode="auto">
          <a:xfrm>
            <a:off x="4613275" y="5403850"/>
            <a:ext cx="225425" cy="179388"/>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43022" name="Oval 12"/>
          <p:cNvSpPr>
            <a:spLocks noChangeArrowheads="1"/>
          </p:cNvSpPr>
          <p:nvPr/>
        </p:nvSpPr>
        <p:spPr bwMode="auto">
          <a:xfrm>
            <a:off x="5894388" y="5246688"/>
            <a:ext cx="223837" cy="179387"/>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43023" name="Oval 13"/>
          <p:cNvSpPr>
            <a:spLocks noChangeArrowheads="1"/>
          </p:cNvSpPr>
          <p:nvPr/>
        </p:nvSpPr>
        <p:spPr bwMode="auto">
          <a:xfrm>
            <a:off x="4894263" y="3887788"/>
            <a:ext cx="225425" cy="180975"/>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43024" name="Oval 14"/>
          <p:cNvSpPr>
            <a:spLocks noChangeArrowheads="1"/>
          </p:cNvSpPr>
          <p:nvPr/>
        </p:nvSpPr>
        <p:spPr bwMode="auto">
          <a:xfrm>
            <a:off x="6308725" y="4248150"/>
            <a:ext cx="223838" cy="180975"/>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43025" name="Oval 15"/>
          <p:cNvSpPr>
            <a:spLocks noChangeArrowheads="1"/>
          </p:cNvSpPr>
          <p:nvPr/>
        </p:nvSpPr>
        <p:spPr bwMode="auto">
          <a:xfrm>
            <a:off x="2595563" y="4832350"/>
            <a:ext cx="223837" cy="179388"/>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43026" name="Line 16"/>
          <p:cNvSpPr>
            <a:spLocks noChangeShapeType="1"/>
          </p:cNvSpPr>
          <p:nvPr/>
        </p:nvSpPr>
        <p:spPr bwMode="auto">
          <a:xfrm flipV="1">
            <a:off x="2760663" y="3952875"/>
            <a:ext cx="896937" cy="614363"/>
          </a:xfrm>
          <a:prstGeom prst="line">
            <a:avLst/>
          </a:prstGeom>
          <a:noFill/>
          <a:ln w="3672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43027" name="Line 17"/>
          <p:cNvSpPr>
            <a:spLocks noChangeShapeType="1"/>
          </p:cNvSpPr>
          <p:nvPr/>
        </p:nvSpPr>
        <p:spPr bwMode="auto">
          <a:xfrm>
            <a:off x="2795588" y="4948238"/>
            <a:ext cx="1839912" cy="534987"/>
          </a:xfrm>
          <a:prstGeom prst="line">
            <a:avLst/>
          </a:prstGeom>
          <a:noFill/>
          <a:ln w="3672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43028" name="Line 18"/>
          <p:cNvSpPr>
            <a:spLocks noChangeShapeType="1"/>
          </p:cNvSpPr>
          <p:nvPr/>
        </p:nvSpPr>
        <p:spPr bwMode="auto">
          <a:xfrm>
            <a:off x="5060950" y="3948113"/>
            <a:ext cx="1290638" cy="388937"/>
          </a:xfrm>
          <a:prstGeom prst="line">
            <a:avLst/>
          </a:prstGeom>
          <a:noFill/>
          <a:ln w="3672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43029" name="Line 19"/>
          <p:cNvSpPr>
            <a:spLocks noChangeShapeType="1"/>
          </p:cNvSpPr>
          <p:nvPr/>
        </p:nvSpPr>
        <p:spPr bwMode="auto">
          <a:xfrm flipV="1">
            <a:off x="5991225" y="4391025"/>
            <a:ext cx="460375" cy="938213"/>
          </a:xfrm>
          <a:prstGeom prst="line">
            <a:avLst/>
          </a:prstGeom>
          <a:noFill/>
          <a:ln w="3672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43030" name="Text Box 20"/>
          <p:cNvSpPr txBox="1">
            <a:spLocks noChangeArrowheads="1"/>
          </p:cNvSpPr>
          <p:nvPr/>
        </p:nvSpPr>
        <p:spPr bwMode="auto">
          <a:xfrm>
            <a:off x="1651000" y="4572000"/>
            <a:ext cx="635000"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800">
                <a:solidFill>
                  <a:srgbClr val="000000"/>
                </a:solidFill>
                <a:latin typeface="Times New Roman" charset="0"/>
              </a:rPr>
              <a:t>AS100</a:t>
            </a:r>
          </a:p>
        </p:txBody>
      </p:sp>
      <p:sp>
        <p:nvSpPr>
          <p:cNvPr id="43031" name="Text Box 21"/>
          <p:cNvSpPr txBox="1">
            <a:spLocks noChangeArrowheads="1"/>
          </p:cNvSpPr>
          <p:nvPr/>
        </p:nvSpPr>
        <p:spPr bwMode="auto">
          <a:xfrm>
            <a:off x="3960813" y="3684588"/>
            <a:ext cx="635000"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800">
                <a:solidFill>
                  <a:srgbClr val="000000"/>
                </a:solidFill>
                <a:latin typeface="Times New Roman" charset="0"/>
              </a:rPr>
              <a:t>AS200</a:t>
            </a:r>
          </a:p>
        </p:txBody>
      </p:sp>
      <p:sp>
        <p:nvSpPr>
          <p:cNvPr id="43032" name="Text Box 22"/>
          <p:cNvSpPr txBox="1">
            <a:spLocks noChangeArrowheads="1"/>
          </p:cNvSpPr>
          <p:nvPr/>
        </p:nvSpPr>
        <p:spPr bwMode="auto">
          <a:xfrm>
            <a:off x="5005388" y="5324475"/>
            <a:ext cx="635000"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800">
                <a:solidFill>
                  <a:srgbClr val="000000"/>
                </a:solidFill>
                <a:latin typeface="Times New Roman" charset="0"/>
              </a:rPr>
              <a:t>AS300</a:t>
            </a:r>
          </a:p>
        </p:txBody>
      </p:sp>
      <p:sp>
        <p:nvSpPr>
          <p:cNvPr id="43033" name="Text Box 23"/>
          <p:cNvSpPr txBox="1">
            <a:spLocks noChangeArrowheads="1"/>
          </p:cNvSpPr>
          <p:nvPr/>
        </p:nvSpPr>
        <p:spPr bwMode="auto">
          <a:xfrm>
            <a:off x="6688138" y="4057650"/>
            <a:ext cx="635000"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800">
                <a:solidFill>
                  <a:srgbClr val="000000"/>
                </a:solidFill>
                <a:latin typeface="Times New Roman" charset="0"/>
              </a:rPr>
              <a:t>AS400</a:t>
            </a:r>
          </a:p>
        </p:txBody>
      </p:sp>
      <p:sp>
        <p:nvSpPr>
          <p:cNvPr id="43034" name="Line 24"/>
          <p:cNvSpPr>
            <a:spLocks noChangeShapeType="1"/>
          </p:cNvSpPr>
          <p:nvPr/>
        </p:nvSpPr>
        <p:spPr bwMode="auto">
          <a:xfrm flipV="1">
            <a:off x="1671638" y="4941888"/>
            <a:ext cx="414337" cy="339725"/>
          </a:xfrm>
          <a:prstGeom prst="line">
            <a:avLst/>
          </a:prstGeom>
          <a:noFill/>
          <a:ln w="1836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43035" name="Line 25"/>
          <p:cNvSpPr>
            <a:spLocks noChangeShapeType="1"/>
          </p:cNvSpPr>
          <p:nvPr/>
        </p:nvSpPr>
        <p:spPr bwMode="auto">
          <a:xfrm>
            <a:off x="1493838" y="5122863"/>
            <a:ext cx="336550" cy="292100"/>
          </a:xfrm>
          <a:prstGeom prst="line">
            <a:avLst/>
          </a:prstGeom>
          <a:noFill/>
          <a:ln w="1836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43036" name="Text Box 26"/>
          <p:cNvSpPr txBox="1">
            <a:spLocks noChangeArrowheads="1"/>
          </p:cNvSpPr>
          <p:nvPr/>
        </p:nvSpPr>
        <p:spPr bwMode="auto">
          <a:xfrm>
            <a:off x="1558925" y="4102100"/>
            <a:ext cx="100012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500">
                <a:solidFill>
                  <a:srgbClr val="000000"/>
                </a:solidFill>
                <a:latin typeface="Times New Roman" charset="0"/>
              </a:rPr>
              <a:t>192.208.10.1</a:t>
            </a:r>
          </a:p>
        </p:txBody>
      </p:sp>
      <p:sp>
        <p:nvSpPr>
          <p:cNvPr id="43037" name="Text Box 27"/>
          <p:cNvSpPr txBox="1">
            <a:spLocks noChangeArrowheads="1"/>
          </p:cNvSpPr>
          <p:nvPr/>
        </p:nvSpPr>
        <p:spPr bwMode="auto">
          <a:xfrm>
            <a:off x="2517775" y="3551238"/>
            <a:ext cx="100012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500">
                <a:solidFill>
                  <a:srgbClr val="000000"/>
                </a:solidFill>
                <a:latin typeface="Times New Roman" charset="0"/>
              </a:rPr>
              <a:t>192.208.10.2</a:t>
            </a:r>
          </a:p>
        </p:txBody>
      </p:sp>
      <p:sp>
        <p:nvSpPr>
          <p:cNvPr id="43038" name="Text Box 28"/>
          <p:cNvSpPr txBox="1">
            <a:spLocks noChangeArrowheads="1"/>
          </p:cNvSpPr>
          <p:nvPr/>
        </p:nvSpPr>
        <p:spPr bwMode="auto">
          <a:xfrm>
            <a:off x="2212975" y="5145088"/>
            <a:ext cx="90487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500">
                <a:solidFill>
                  <a:srgbClr val="000000"/>
                </a:solidFill>
                <a:latin typeface="Times New Roman" charset="0"/>
              </a:rPr>
              <a:t>129.213.1.2</a:t>
            </a:r>
          </a:p>
        </p:txBody>
      </p:sp>
      <p:sp>
        <p:nvSpPr>
          <p:cNvPr id="43039" name="Text Box 29"/>
          <p:cNvSpPr txBox="1">
            <a:spLocks noChangeArrowheads="1"/>
          </p:cNvSpPr>
          <p:nvPr/>
        </p:nvSpPr>
        <p:spPr bwMode="auto">
          <a:xfrm>
            <a:off x="3387725" y="5472113"/>
            <a:ext cx="90487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500">
                <a:solidFill>
                  <a:srgbClr val="000000"/>
                </a:solidFill>
                <a:latin typeface="Times New Roman" charset="0"/>
              </a:rPr>
              <a:t>129.213.1.1</a:t>
            </a:r>
          </a:p>
        </p:txBody>
      </p:sp>
    </p:spTree>
    <p:extLst>
      <p:ext uri="{BB962C8B-B14F-4D97-AF65-F5344CB8AC3E}">
        <p14:creationId xmlns:p14="http://schemas.microsoft.com/office/powerpoint/2010/main" val="113678756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lIns="0" tIns="0" rIns="0" bIns="0"/>
          <a:lstStyle/>
          <a:p>
            <a:pPr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atin typeface="Arial" charset="0"/>
                <a:ea typeface="ＭＳ Ｐゴシック" charset="0"/>
                <a:cs typeface="ＭＳ Ｐゴシック" charset="0"/>
              </a:rPr>
              <a:t>UPDATE message example</a:t>
            </a:r>
          </a:p>
        </p:txBody>
      </p:sp>
      <p:sp>
        <p:nvSpPr>
          <p:cNvPr id="45060"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8F8F5613-64A7-2D46-A386-5939866E7FFE}" type="slidenum">
              <a:rPr lang="en-US" altLang="ja-JP" sz="800">
                <a:latin typeface="Arial" charset="0"/>
                <a:ea typeface="MS PGothic" charset="0"/>
                <a:cs typeface="MS PGothic" charset="0"/>
              </a:rPr>
              <a:pPr/>
              <a:t>19</a:t>
            </a:fld>
            <a:endParaRPr lang="en-US" altLang="ja-JP" sz="800">
              <a:latin typeface="Arial" charset="0"/>
              <a:ea typeface="MS PGothic" charset="0"/>
              <a:cs typeface="MS PGothic" charset="0"/>
            </a:endParaRPr>
          </a:p>
        </p:txBody>
      </p:sp>
      <p:sp>
        <p:nvSpPr>
          <p:cNvPr id="45061" name="Oval 3"/>
          <p:cNvSpPr>
            <a:spLocks noChangeArrowheads="1"/>
          </p:cNvSpPr>
          <p:nvPr/>
        </p:nvSpPr>
        <p:spPr bwMode="auto">
          <a:xfrm>
            <a:off x="1414463" y="3476625"/>
            <a:ext cx="1335087" cy="785813"/>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ja-JP" altLang="en-US"/>
          </a:p>
        </p:txBody>
      </p:sp>
      <p:sp>
        <p:nvSpPr>
          <p:cNvPr id="45062" name="Oval 4"/>
          <p:cNvSpPr>
            <a:spLocks noChangeArrowheads="1"/>
          </p:cNvSpPr>
          <p:nvPr/>
        </p:nvSpPr>
        <p:spPr bwMode="auto">
          <a:xfrm>
            <a:off x="3714750" y="2592388"/>
            <a:ext cx="1335088" cy="785812"/>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ja-JP" altLang="en-US"/>
          </a:p>
        </p:txBody>
      </p:sp>
      <p:sp>
        <p:nvSpPr>
          <p:cNvPr id="45063" name="Oval 5"/>
          <p:cNvSpPr>
            <a:spLocks noChangeArrowheads="1"/>
          </p:cNvSpPr>
          <p:nvPr/>
        </p:nvSpPr>
        <p:spPr bwMode="auto">
          <a:xfrm>
            <a:off x="4724400" y="4251325"/>
            <a:ext cx="1335088" cy="785813"/>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ja-JP" altLang="en-US"/>
          </a:p>
        </p:txBody>
      </p:sp>
      <p:sp>
        <p:nvSpPr>
          <p:cNvPr id="45064" name="Oval 6"/>
          <p:cNvSpPr>
            <a:spLocks noChangeArrowheads="1"/>
          </p:cNvSpPr>
          <p:nvPr/>
        </p:nvSpPr>
        <p:spPr bwMode="auto">
          <a:xfrm>
            <a:off x="6396038" y="2994025"/>
            <a:ext cx="1335087" cy="785813"/>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ja-JP" altLang="en-US"/>
          </a:p>
        </p:txBody>
      </p:sp>
      <p:sp>
        <p:nvSpPr>
          <p:cNvPr id="45065" name="Text Box 7"/>
          <p:cNvSpPr txBox="1">
            <a:spLocks noChangeArrowheads="1"/>
          </p:cNvSpPr>
          <p:nvPr/>
        </p:nvSpPr>
        <p:spPr bwMode="auto">
          <a:xfrm>
            <a:off x="369888" y="4408488"/>
            <a:ext cx="957262"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500">
                <a:solidFill>
                  <a:srgbClr val="000000"/>
                </a:solidFill>
                <a:latin typeface="Times New Roman" charset="0"/>
              </a:rPr>
              <a:t>128.1.1.0/24</a:t>
            </a:r>
          </a:p>
        </p:txBody>
      </p:sp>
      <p:sp>
        <p:nvSpPr>
          <p:cNvPr id="45066" name="Oval 8"/>
          <p:cNvSpPr>
            <a:spLocks noChangeArrowheads="1"/>
          </p:cNvSpPr>
          <p:nvPr/>
        </p:nvSpPr>
        <p:spPr bwMode="auto">
          <a:xfrm>
            <a:off x="2627313" y="3635375"/>
            <a:ext cx="225425" cy="179388"/>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45067" name="Oval 9"/>
          <p:cNvSpPr>
            <a:spLocks noChangeArrowheads="1"/>
          </p:cNvSpPr>
          <p:nvPr/>
        </p:nvSpPr>
        <p:spPr bwMode="auto">
          <a:xfrm>
            <a:off x="3616325" y="3038475"/>
            <a:ext cx="223838" cy="180975"/>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45068" name="Oval 10"/>
          <p:cNvSpPr>
            <a:spLocks noChangeArrowheads="1"/>
          </p:cNvSpPr>
          <p:nvPr/>
        </p:nvSpPr>
        <p:spPr bwMode="auto">
          <a:xfrm>
            <a:off x="4613275" y="4554538"/>
            <a:ext cx="225425" cy="180975"/>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45069" name="Oval 11"/>
          <p:cNvSpPr>
            <a:spLocks noChangeArrowheads="1"/>
          </p:cNvSpPr>
          <p:nvPr/>
        </p:nvSpPr>
        <p:spPr bwMode="auto">
          <a:xfrm>
            <a:off x="5894388" y="4397375"/>
            <a:ext cx="223837" cy="179388"/>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45070" name="Oval 12"/>
          <p:cNvSpPr>
            <a:spLocks noChangeArrowheads="1"/>
          </p:cNvSpPr>
          <p:nvPr/>
        </p:nvSpPr>
        <p:spPr bwMode="auto">
          <a:xfrm>
            <a:off x="4894263" y="3040063"/>
            <a:ext cx="225425" cy="179387"/>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45071" name="Oval 13"/>
          <p:cNvSpPr>
            <a:spLocks noChangeArrowheads="1"/>
          </p:cNvSpPr>
          <p:nvPr/>
        </p:nvSpPr>
        <p:spPr bwMode="auto">
          <a:xfrm>
            <a:off x="6308725" y="3398838"/>
            <a:ext cx="223838" cy="179387"/>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45072" name="Oval 14"/>
          <p:cNvSpPr>
            <a:spLocks noChangeArrowheads="1"/>
          </p:cNvSpPr>
          <p:nvPr/>
        </p:nvSpPr>
        <p:spPr bwMode="auto">
          <a:xfrm>
            <a:off x="2595563" y="3981450"/>
            <a:ext cx="223837" cy="180975"/>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45073" name="Line 15"/>
          <p:cNvSpPr>
            <a:spLocks noChangeShapeType="1"/>
          </p:cNvSpPr>
          <p:nvPr/>
        </p:nvSpPr>
        <p:spPr bwMode="auto">
          <a:xfrm flipV="1">
            <a:off x="2760663" y="3105150"/>
            <a:ext cx="896937" cy="612775"/>
          </a:xfrm>
          <a:prstGeom prst="line">
            <a:avLst/>
          </a:prstGeom>
          <a:noFill/>
          <a:ln w="3672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45074" name="Line 16"/>
          <p:cNvSpPr>
            <a:spLocks noChangeShapeType="1"/>
          </p:cNvSpPr>
          <p:nvPr/>
        </p:nvSpPr>
        <p:spPr bwMode="auto">
          <a:xfrm>
            <a:off x="2795588" y="4098925"/>
            <a:ext cx="1839912" cy="533400"/>
          </a:xfrm>
          <a:prstGeom prst="line">
            <a:avLst/>
          </a:prstGeom>
          <a:noFill/>
          <a:ln w="3672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45075" name="Line 17"/>
          <p:cNvSpPr>
            <a:spLocks noChangeShapeType="1"/>
          </p:cNvSpPr>
          <p:nvPr/>
        </p:nvSpPr>
        <p:spPr bwMode="auto">
          <a:xfrm>
            <a:off x="5060950" y="3100388"/>
            <a:ext cx="1290638" cy="387350"/>
          </a:xfrm>
          <a:prstGeom prst="line">
            <a:avLst/>
          </a:prstGeom>
          <a:noFill/>
          <a:ln w="3672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45076" name="Line 18"/>
          <p:cNvSpPr>
            <a:spLocks noChangeShapeType="1"/>
          </p:cNvSpPr>
          <p:nvPr/>
        </p:nvSpPr>
        <p:spPr bwMode="auto">
          <a:xfrm flipV="1">
            <a:off x="5991225" y="3543300"/>
            <a:ext cx="460375" cy="938213"/>
          </a:xfrm>
          <a:prstGeom prst="line">
            <a:avLst/>
          </a:prstGeom>
          <a:noFill/>
          <a:ln w="3672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45077" name="Text Box 19"/>
          <p:cNvSpPr txBox="1">
            <a:spLocks noChangeArrowheads="1"/>
          </p:cNvSpPr>
          <p:nvPr/>
        </p:nvSpPr>
        <p:spPr bwMode="auto">
          <a:xfrm>
            <a:off x="1651000" y="3722688"/>
            <a:ext cx="635000"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800">
                <a:solidFill>
                  <a:srgbClr val="000000"/>
                </a:solidFill>
                <a:latin typeface="Times New Roman" charset="0"/>
              </a:rPr>
              <a:t>AS100</a:t>
            </a:r>
          </a:p>
        </p:txBody>
      </p:sp>
      <p:sp>
        <p:nvSpPr>
          <p:cNvPr id="45078" name="Text Box 20"/>
          <p:cNvSpPr txBox="1">
            <a:spLocks noChangeArrowheads="1"/>
          </p:cNvSpPr>
          <p:nvPr/>
        </p:nvSpPr>
        <p:spPr bwMode="auto">
          <a:xfrm>
            <a:off x="3960813" y="2836863"/>
            <a:ext cx="635000"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800">
                <a:solidFill>
                  <a:srgbClr val="000000"/>
                </a:solidFill>
                <a:latin typeface="Times New Roman" charset="0"/>
              </a:rPr>
              <a:t>AS200</a:t>
            </a:r>
          </a:p>
        </p:txBody>
      </p:sp>
      <p:sp>
        <p:nvSpPr>
          <p:cNvPr id="45079" name="Text Box 21"/>
          <p:cNvSpPr txBox="1">
            <a:spLocks noChangeArrowheads="1"/>
          </p:cNvSpPr>
          <p:nvPr/>
        </p:nvSpPr>
        <p:spPr bwMode="auto">
          <a:xfrm>
            <a:off x="5005388" y="4475163"/>
            <a:ext cx="635000"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800">
                <a:solidFill>
                  <a:srgbClr val="000000"/>
                </a:solidFill>
                <a:latin typeface="Times New Roman" charset="0"/>
              </a:rPr>
              <a:t>AS300</a:t>
            </a:r>
          </a:p>
        </p:txBody>
      </p:sp>
      <p:sp>
        <p:nvSpPr>
          <p:cNvPr id="45080" name="Text Box 22"/>
          <p:cNvSpPr txBox="1">
            <a:spLocks noChangeArrowheads="1"/>
          </p:cNvSpPr>
          <p:nvPr/>
        </p:nvSpPr>
        <p:spPr bwMode="auto">
          <a:xfrm>
            <a:off x="6688138" y="3206750"/>
            <a:ext cx="635000"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800">
                <a:solidFill>
                  <a:srgbClr val="000000"/>
                </a:solidFill>
                <a:latin typeface="Times New Roman" charset="0"/>
              </a:rPr>
              <a:t>AS400</a:t>
            </a:r>
          </a:p>
        </p:txBody>
      </p:sp>
      <p:sp>
        <p:nvSpPr>
          <p:cNvPr id="45081" name="Line 23"/>
          <p:cNvSpPr>
            <a:spLocks noChangeShapeType="1"/>
          </p:cNvSpPr>
          <p:nvPr/>
        </p:nvSpPr>
        <p:spPr bwMode="auto">
          <a:xfrm flipV="1">
            <a:off x="1671638" y="4090988"/>
            <a:ext cx="414337" cy="339725"/>
          </a:xfrm>
          <a:prstGeom prst="line">
            <a:avLst/>
          </a:prstGeom>
          <a:noFill/>
          <a:ln w="1836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45082" name="Line 24"/>
          <p:cNvSpPr>
            <a:spLocks noChangeShapeType="1"/>
          </p:cNvSpPr>
          <p:nvPr/>
        </p:nvSpPr>
        <p:spPr bwMode="auto">
          <a:xfrm>
            <a:off x="1493838" y="4273550"/>
            <a:ext cx="336550" cy="292100"/>
          </a:xfrm>
          <a:prstGeom prst="line">
            <a:avLst/>
          </a:prstGeom>
          <a:noFill/>
          <a:ln w="1836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45083" name="Text Box 25"/>
          <p:cNvSpPr txBox="1">
            <a:spLocks noChangeArrowheads="1"/>
          </p:cNvSpPr>
          <p:nvPr/>
        </p:nvSpPr>
        <p:spPr bwMode="auto">
          <a:xfrm>
            <a:off x="1558925" y="3251200"/>
            <a:ext cx="100012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500">
                <a:solidFill>
                  <a:srgbClr val="000000"/>
                </a:solidFill>
                <a:latin typeface="Times New Roman" charset="0"/>
              </a:rPr>
              <a:t>192.208.10.1</a:t>
            </a:r>
          </a:p>
        </p:txBody>
      </p:sp>
      <p:sp>
        <p:nvSpPr>
          <p:cNvPr id="45084" name="Text Box 26"/>
          <p:cNvSpPr txBox="1">
            <a:spLocks noChangeArrowheads="1"/>
          </p:cNvSpPr>
          <p:nvPr/>
        </p:nvSpPr>
        <p:spPr bwMode="auto">
          <a:xfrm>
            <a:off x="2517775" y="2703513"/>
            <a:ext cx="100012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500">
                <a:solidFill>
                  <a:srgbClr val="000000"/>
                </a:solidFill>
                <a:latin typeface="Times New Roman" charset="0"/>
              </a:rPr>
              <a:t>192.208.10.2</a:t>
            </a:r>
          </a:p>
        </p:txBody>
      </p:sp>
      <p:sp>
        <p:nvSpPr>
          <p:cNvPr id="45085" name="Text Box 27"/>
          <p:cNvSpPr txBox="1">
            <a:spLocks noChangeArrowheads="1"/>
          </p:cNvSpPr>
          <p:nvPr/>
        </p:nvSpPr>
        <p:spPr bwMode="auto">
          <a:xfrm>
            <a:off x="2212975" y="4297363"/>
            <a:ext cx="90487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500">
                <a:solidFill>
                  <a:srgbClr val="000000"/>
                </a:solidFill>
                <a:latin typeface="Times New Roman" charset="0"/>
              </a:rPr>
              <a:t>129.213.1.2</a:t>
            </a:r>
          </a:p>
        </p:txBody>
      </p:sp>
      <p:sp>
        <p:nvSpPr>
          <p:cNvPr id="45086" name="Text Box 28"/>
          <p:cNvSpPr txBox="1">
            <a:spLocks noChangeArrowheads="1"/>
          </p:cNvSpPr>
          <p:nvPr/>
        </p:nvSpPr>
        <p:spPr bwMode="auto">
          <a:xfrm>
            <a:off x="3387725" y="4624388"/>
            <a:ext cx="90487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500">
                <a:solidFill>
                  <a:srgbClr val="000000"/>
                </a:solidFill>
                <a:latin typeface="Times New Roman" charset="0"/>
              </a:rPr>
              <a:t>129.213.1.1</a:t>
            </a:r>
          </a:p>
        </p:txBody>
      </p:sp>
      <p:sp>
        <p:nvSpPr>
          <p:cNvPr id="45087" name="Text Box 29"/>
          <p:cNvSpPr txBox="1">
            <a:spLocks noChangeArrowheads="1"/>
          </p:cNvSpPr>
          <p:nvPr/>
        </p:nvSpPr>
        <p:spPr bwMode="auto">
          <a:xfrm>
            <a:off x="290513" y="2024063"/>
            <a:ext cx="21082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 pos="1312863" algn="l"/>
                <a:tab pos="1970088" algn="l"/>
                <a:tab pos="2627313"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 pos="1312863" algn="l"/>
                <a:tab pos="1970088" algn="l"/>
                <a:tab pos="2627313" algn="l"/>
              </a:tabLst>
              <a:defRPr sz="2400">
                <a:solidFill>
                  <a:schemeClr val="tx1"/>
                </a:solidFill>
                <a:latin typeface="Times" charset="0"/>
                <a:ea typeface="ＭＳ Ｐゴシック" charset="0"/>
              </a:defRPr>
            </a:lvl2pPr>
            <a:lvl3pPr marL="1143000" indent="-228600" defTabSz="828675">
              <a:tabLst>
                <a:tab pos="657225" algn="l"/>
                <a:tab pos="1312863" algn="l"/>
                <a:tab pos="1970088" algn="l"/>
                <a:tab pos="2627313" algn="l"/>
              </a:tabLst>
              <a:defRPr sz="2400">
                <a:solidFill>
                  <a:schemeClr val="tx1"/>
                </a:solidFill>
                <a:latin typeface="Times" charset="0"/>
                <a:ea typeface="ＭＳ Ｐゴシック" charset="0"/>
              </a:defRPr>
            </a:lvl3pPr>
            <a:lvl4pPr marL="1600200" indent="-228600" defTabSz="828675">
              <a:tabLst>
                <a:tab pos="657225" algn="l"/>
                <a:tab pos="1312863" algn="l"/>
                <a:tab pos="1970088" algn="l"/>
                <a:tab pos="2627313" algn="l"/>
              </a:tabLst>
              <a:defRPr sz="2400">
                <a:solidFill>
                  <a:schemeClr val="tx1"/>
                </a:solidFill>
                <a:latin typeface="Times" charset="0"/>
                <a:ea typeface="ＭＳ Ｐゴシック" charset="0"/>
              </a:defRPr>
            </a:lvl4pPr>
            <a:lvl5pPr marL="2057400" indent="-228600" defTabSz="828675">
              <a:tabLst>
                <a:tab pos="657225" algn="l"/>
                <a:tab pos="1312863" algn="l"/>
                <a:tab pos="1970088" algn="l"/>
                <a:tab pos="2627313"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 pos="1312863" algn="l"/>
                <a:tab pos="1970088" algn="l"/>
                <a:tab pos="2627313"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 pos="1312863" algn="l"/>
                <a:tab pos="1970088" algn="l"/>
                <a:tab pos="2627313"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 pos="1312863" algn="l"/>
                <a:tab pos="1970088" algn="l"/>
                <a:tab pos="2627313"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 pos="1312863" algn="l"/>
                <a:tab pos="1970088" algn="l"/>
                <a:tab pos="2627313"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800">
                <a:solidFill>
                  <a:srgbClr val="000000"/>
                </a:solidFill>
                <a:latin typeface="Times New Roman" charset="0"/>
              </a:rPr>
              <a:t>NLRI: 128.1.1.0/24</a:t>
            </a:r>
          </a:p>
          <a:p>
            <a:pPr algn="l" eaLnBrk="1">
              <a:lnSpc>
                <a:spcPct val="97000"/>
              </a:lnSpc>
              <a:buClr>
                <a:srgbClr val="000000"/>
              </a:buClr>
              <a:buSzPct val="45000"/>
              <a:buFont typeface="StarSymbol" charset="0"/>
              <a:buNone/>
            </a:pPr>
            <a:r>
              <a:rPr lang="en-GB" altLang="ja-JP" sz="1800">
                <a:solidFill>
                  <a:srgbClr val="000000"/>
                </a:solidFill>
                <a:latin typeface="Times New Roman" charset="0"/>
              </a:rPr>
              <a:t>Nexthop: 192.208.10.1</a:t>
            </a:r>
          </a:p>
          <a:p>
            <a:pPr algn="l" eaLnBrk="1">
              <a:lnSpc>
                <a:spcPct val="97000"/>
              </a:lnSpc>
              <a:buClr>
                <a:srgbClr val="000000"/>
              </a:buClr>
              <a:buSzPct val="45000"/>
              <a:buFont typeface="StarSymbol" charset="0"/>
              <a:buNone/>
            </a:pPr>
            <a:r>
              <a:rPr lang="en-GB" altLang="ja-JP" sz="1800">
                <a:solidFill>
                  <a:srgbClr val="000000"/>
                </a:solidFill>
                <a:latin typeface="Times New Roman" charset="0"/>
              </a:rPr>
              <a:t>ASPath: 100</a:t>
            </a:r>
          </a:p>
        </p:txBody>
      </p:sp>
      <p:sp>
        <p:nvSpPr>
          <p:cNvPr id="45088" name="Text Box 30"/>
          <p:cNvSpPr txBox="1">
            <a:spLocks noChangeArrowheads="1"/>
          </p:cNvSpPr>
          <p:nvPr/>
        </p:nvSpPr>
        <p:spPr bwMode="auto">
          <a:xfrm>
            <a:off x="1222375" y="4895850"/>
            <a:ext cx="19939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 pos="1312863" algn="l"/>
                <a:tab pos="1970088"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 pos="1312863" algn="l"/>
                <a:tab pos="1970088" algn="l"/>
              </a:tabLst>
              <a:defRPr sz="2400">
                <a:solidFill>
                  <a:schemeClr val="tx1"/>
                </a:solidFill>
                <a:latin typeface="Times" charset="0"/>
                <a:ea typeface="ＭＳ Ｐゴシック" charset="0"/>
              </a:defRPr>
            </a:lvl2pPr>
            <a:lvl3pPr marL="1143000" indent="-228600" defTabSz="828675">
              <a:tabLst>
                <a:tab pos="657225" algn="l"/>
                <a:tab pos="1312863" algn="l"/>
                <a:tab pos="1970088" algn="l"/>
              </a:tabLst>
              <a:defRPr sz="2400">
                <a:solidFill>
                  <a:schemeClr val="tx1"/>
                </a:solidFill>
                <a:latin typeface="Times" charset="0"/>
                <a:ea typeface="ＭＳ Ｐゴシック" charset="0"/>
              </a:defRPr>
            </a:lvl3pPr>
            <a:lvl4pPr marL="1600200" indent="-228600" defTabSz="828675">
              <a:tabLst>
                <a:tab pos="657225" algn="l"/>
                <a:tab pos="1312863" algn="l"/>
                <a:tab pos="1970088" algn="l"/>
              </a:tabLst>
              <a:defRPr sz="2400">
                <a:solidFill>
                  <a:schemeClr val="tx1"/>
                </a:solidFill>
                <a:latin typeface="Times" charset="0"/>
                <a:ea typeface="ＭＳ Ｐゴシック" charset="0"/>
              </a:defRPr>
            </a:lvl4pPr>
            <a:lvl5pPr marL="2057400" indent="-228600" defTabSz="828675">
              <a:tabLst>
                <a:tab pos="657225" algn="l"/>
                <a:tab pos="1312863" algn="l"/>
                <a:tab pos="1970088"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 pos="1312863" algn="l"/>
                <a:tab pos="1970088"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 pos="1312863" algn="l"/>
                <a:tab pos="1970088"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 pos="1312863" algn="l"/>
                <a:tab pos="1970088"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 pos="1312863" algn="l"/>
                <a:tab pos="1970088"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800">
                <a:solidFill>
                  <a:srgbClr val="000000"/>
                </a:solidFill>
                <a:latin typeface="Times New Roman" charset="0"/>
              </a:rPr>
              <a:t>NRLI:128.1.1.0/24</a:t>
            </a:r>
          </a:p>
          <a:p>
            <a:pPr algn="l" eaLnBrk="1">
              <a:lnSpc>
                <a:spcPct val="97000"/>
              </a:lnSpc>
              <a:buClr>
                <a:srgbClr val="000000"/>
              </a:buClr>
              <a:buSzPct val="45000"/>
              <a:buFont typeface="StarSymbol" charset="0"/>
              <a:buNone/>
            </a:pPr>
            <a:r>
              <a:rPr lang="en-GB" altLang="ja-JP" sz="1800">
                <a:solidFill>
                  <a:srgbClr val="000000"/>
                </a:solidFill>
                <a:latin typeface="Times New Roman" charset="0"/>
              </a:rPr>
              <a:t>Nexthop: 129.213.1.2</a:t>
            </a:r>
          </a:p>
          <a:p>
            <a:pPr algn="l" eaLnBrk="1">
              <a:lnSpc>
                <a:spcPct val="97000"/>
              </a:lnSpc>
              <a:buClr>
                <a:srgbClr val="000000"/>
              </a:buClr>
              <a:buSzPct val="45000"/>
              <a:buFont typeface="StarSymbol" charset="0"/>
              <a:buNone/>
            </a:pPr>
            <a:r>
              <a:rPr lang="en-GB" altLang="ja-JP" sz="1800">
                <a:solidFill>
                  <a:srgbClr val="000000"/>
                </a:solidFill>
                <a:latin typeface="Times New Roman" charset="0"/>
              </a:rPr>
              <a:t>ASPath: 100</a:t>
            </a:r>
          </a:p>
        </p:txBody>
      </p:sp>
    </p:spTree>
    <p:extLst>
      <p:ext uri="{BB962C8B-B14F-4D97-AF65-F5344CB8AC3E}">
        <p14:creationId xmlns:p14="http://schemas.microsoft.com/office/powerpoint/2010/main" val="259398708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2</a:t>
            </a:fld>
            <a:endParaRPr kumimoji="0" lang="en-US"/>
          </a:p>
        </p:txBody>
      </p:sp>
      <p:pic>
        <p:nvPicPr>
          <p:cNvPr id="5" name="Picture 4" descr="Screen Shot 2015-01-24 at 5.04.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35100"/>
            <a:ext cx="9144000" cy="2616165"/>
          </a:xfrm>
          <a:prstGeom prst="rect">
            <a:avLst/>
          </a:prstGeom>
        </p:spPr>
      </p:pic>
      <p:sp>
        <p:nvSpPr>
          <p:cNvPr id="6" name="Rectangle 5"/>
          <p:cNvSpPr/>
          <p:nvPr/>
        </p:nvSpPr>
        <p:spPr>
          <a:xfrm>
            <a:off x="0" y="4732635"/>
            <a:ext cx="9144000" cy="338554"/>
          </a:xfrm>
          <a:prstGeom prst="rect">
            <a:avLst/>
          </a:prstGeom>
        </p:spPr>
        <p:txBody>
          <a:bodyPr wrap="square">
            <a:spAutoFit/>
          </a:bodyPr>
          <a:lstStyle/>
          <a:p>
            <a:r>
              <a:rPr lang="en-US" sz="1600" dirty="0"/>
              <a:t>http://</a:t>
            </a:r>
            <a:r>
              <a:rPr lang="en-US" sz="1600" dirty="0" err="1"/>
              <a:t>www.networkworld.com</a:t>
            </a:r>
            <a:r>
              <a:rPr lang="en-US" sz="1600" dirty="0"/>
              <a:t>/article/2272520/</a:t>
            </a:r>
            <a:r>
              <a:rPr lang="en-US" sz="1600" dirty="0" err="1"/>
              <a:t>lan</a:t>
            </a:r>
            <a:r>
              <a:rPr lang="en-US" sz="1600" dirty="0"/>
              <a:t>-wan/six-worst-internet-routing-</a:t>
            </a:r>
            <a:r>
              <a:rPr lang="en-US" sz="1600" dirty="0" err="1"/>
              <a:t>attacks.html</a:t>
            </a:r>
            <a:endParaRPr lang="en-US" sz="1600" dirty="0"/>
          </a:p>
        </p:txBody>
      </p:sp>
    </p:spTree>
    <p:extLst>
      <p:ext uri="{BB962C8B-B14F-4D97-AF65-F5344CB8AC3E}">
        <p14:creationId xmlns:p14="http://schemas.microsoft.com/office/powerpoint/2010/main" val="3065556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lIns="0" tIns="0" rIns="0" bIns="0">
            <a:normAutofit/>
          </a:bodyPr>
          <a:lstStyle/>
          <a:p>
            <a:pPr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atin typeface="Arial" charset="0"/>
                <a:ea typeface="ＭＳ Ｐゴシック" charset="0"/>
                <a:cs typeface="ＭＳ Ｐゴシック" charset="0"/>
              </a:rPr>
              <a:t>Route propagation</a:t>
            </a:r>
          </a:p>
        </p:txBody>
      </p:sp>
      <p:sp>
        <p:nvSpPr>
          <p:cNvPr id="47108"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D9142E45-FEF1-A149-A51B-F0D89D982A00}" type="slidenum">
              <a:rPr lang="en-US" altLang="ja-JP" sz="800">
                <a:latin typeface="Arial" charset="0"/>
                <a:ea typeface="MS PGothic" charset="0"/>
                <a:cs typeface="MS PGothic" charset="0"/>
              </a:rPr>
              <a:pPr/>
              <a:t>20</a:t>
            </a:fld>
            <a:endParaRPr lang="en-US" altLang="ja-JP" sz="800">
              <a:latin typeface="Arial" charset="0"/>
              <a:ea typeface="MS PGothic" charset="0"/>
              <a:cs typeface="MS PGothic" charset="0"/>
            </a:endParaRPr>
          </a:p>
        </p:txBody>
      </p:sp>
      <p:sp>
        <p:nvSpPr>
          <p:cNvPr id="47109" name="Oval 3"/>
          <p:cNvSpPr>
            <a:spLocks noChangeArrowheads="1"/>
          </p:cNvSpPr>
          <p:nvPr/>
        </p:nvSpPr>
        <p:spPr bwMode="auto">
          <a:xfrm>
            <a:off x="1414463" y="3476625"/>
            <a:ext cx="1335087" cy="785813"/>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ja-JP" altLang="en-US"/>
          </a:p>
        </p:txBody>
      </p:sp>
      <p:sp>
        <p:nvSpPr>
          <p:cNvPr id="47110" name="Oval 4"/>
          <p:cNvSpPr>
            <a:spLocks noChangeArrowheads="1"/>
          </p:cNvSpPr>
          <p:nvPr/>
        </p:nvSpPr>
        <p:spPr bwMode="auto">
          <a:xfrm>
            <a:off x="3714750" y="2592388"/>
            <a:ext cx="1335088" cy="785812"/>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ja-JP" altLang="en-US"/>
          </a:p>
        </p:txBody>
      </p:sp>
      <p:sp>
        <p:nvSpPr>
          <p:cNvPr id="47111" name="Oval 5"/>
          <p:cNvSpPr>
            <a:spLocks noChangeArrowheads="1"/>
          </p:cNvSpPr>
          <p:nvPr/>
        </p:nvSpPr>
        <p:spPr bwMode="auto">
          <a:xfrm>
            <a:off x="4724400" y="4251325"/>
            <a:ext cx="1335088" cy="785813"/>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ja-JP" altLang="en-US"/>
          </a:p>
        </p:txBody>
      </p:sp>
      <p:sp>
        <p:nvSpPr>
          <p:cNvPr id="47112" name="Oval 6"/>
          <p:cNvSpPr>
            <a:spLocks noChangeArrowheads="1"/>
          </p:cNvSpPr>
          <p:nvPr/>
        </p:nvSpPr>
        <p:spPr bwMode="auto">
          <a:xfrm>
            <a:off x="6396038" y="2994025"/>
            <a:ext cx="1335087" cy="785813"/>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ja-JP" altLang="en-US"/>
          </a:p>
        </p:txBody>
      </p:sp>
      <p:sp>
        <p:nvSpPr>
          <p:cNvPr id="47113" name="Text Box 7"/>
          <p:cNvSpPr txBox="1">
            <a:spLocks noChangeArrowheads="1"/>
          </p:cNvSpPr>
          <p:nvPr/>
        </p:nvSpPr>
        <p:spPr bwMode="auto">
          <a:xfrm>
            <a:off x="369888" y="4408488"/>
            <a:ext cx="957262"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500">
                <a:solidFill>
                  <a:srgbClr val="000000"/>
                </a:solidFill>
                <a:latin typeface="Times New Roman" charset="0"/>
              </a:rPr>
              <a:t>128.1.1.0/24</a:t>
            </a:r>
          </a:p>
        </p:txBody>
      </p:sp>
      <p:sp>
        <p:nvSpPr>
          <p:cNvPr id="47114" name="Oval 8"/>
          <p:cNvSpPr>
            <a:spLocks noChangeArrowheads="1"/>
          </p:cNvSpPr>
          <p:nvPr/>
        </p:nvSpPr>
        <p:spPr bwMode="auto">
          <a:xfrm>
            <a:off x="2627313" y="3635375"/>
            <a:ext cx="225425" cy="179388"/>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47115" name="Oval 9"/>
          <p:cNvSpPr>
            <a:spLocks noChangeArrowheads="1"/>
          </p:cNvSpPr>
          <p:nvPr/>
        </p:nvSpPr>
        <p:spPr bwMode="auto">
          <a:xfrm>
            <a:off x="3616325" y="3038475"/>
            <a:ext cx="223838" cy="180975"/>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47116" name="Oval 10"/>
          <p:cNvSpPr>
            <a:spLocks noChangeArrowheads="1"/>
          </p:cNvSpPr>
          <p:nvPr/>
        </p:nvSpPr>
        <p:spPr bwMode="auto">
          <a:xfrm>
            <a:off x="4613275" y="4554538"/>
            <a:ext cx="225425" cy="180975"/>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47117" name="Oval 11"/>
          <p:cNvSpPr>
            <a:spLocks noChangeArrowheads="1"/>
          </p:cNvSpPr>
          <p:nvPr/>
        </p:nvSpPr>
        <p:spPr bwMode="auto">
          <a:xfrm>
            <a:off x="5894388" y="4397375"/>
            <a:ext cx="223837" cy="179388"/>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47118" name="Oval 12"/>
          <p:cNvSpPr>
            <a:spLocks noChangeArrowheads="1"/>
          </p:cNvSpPr>
          <p:nvPr/>
        </p:nvSpPr>
        <p:spPr bwMode="auto">
          <a:xfrm>
            <a:off x="4894263" y="3040063"/>
            <a:ext cx="225425" cy="179387"/>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47119" name="Oval 13"/>
          <p:cNvSpPr>
            <a:spLocks noChangeArrowheads="1"/>
          </p:cNvSpPr>
          <p:nvPr/>
        </p:nvSpPr>
        <p:spPr bwMode="auto">
          <a:xfrm>
            <a:off x="6308725" y="3398838"/>
            <a:ext cx="223838" cy="179387"/>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47120" name="Oval 14"/>
          <p:cNvSpPr>
            <a:spLocks noChangeArrowheads="1"/>
          </p:cNvSpPr>
          <p:nvPr/>
        </p:nvSpPr>
        <p:spPr bwMode="auto">
          <a:xfrm>
            <a:off x="2595563" y="3981450"/>
            <a:ext cx="223837" cy="180975"/>
          </a:xfrm>
          <a:prstGeom prst="ellipse">
            <a:avLst/>
          </a:prstGeom>
          <a:solidFill>
            <a:srgbClr val="000080"/>
          </a:solidFill>
          <a:ln w="9525">
            <a:solidFill>
              <a:srgbClr val="000000"/>
            </a:solidFill>
            <a:round/>
            <a:headEnd/>
            <a:tailEnd/>
          </a:ln>
        </p:spPr>
        <p:txBody>
          <a:bodyPr wrap="none" anchor="ctr"/>
          <a:lstStyle/>
          <a:p>
            <a:endParaRPr lang="ja-JP" altLang="en-US"/>
          </a:p>
        </p:txBody>
      </p:sp>
      <p:sp>
        <p:nvSpPr>
          <p:cNvPr id="47121" name="Line 15"/>
          <p:cNvSpPr>
            <a:spLocks noChangeShapeType="1"/>
          </p:cNvSpPr>
          <p:nvPr/>
        </p:nvSpPr>
        <p:spPr bwMode="auto">
          <a:xfrm flipV="1">
            <a:off x="2760663" y="3105150"/>
            <a:ext cx="896937" cy="612775"/>
          </a:xfrm>
          <a:prstGeom prst="line">
            <a:avLst/>
          </a:prstGeom>
          <a:noFill/>
          <a:ln w="3672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47122" name="Line 16"/>
          <p:cNvSpPr>
            <a:spLocks noChangeShapeType="1"/>
          </p:cNvSpPr>
          <p:nvPr/>
        </p:nvSpPr>
        <p:spPr bwMode="auto">
          <a:xfrm>
            <a:off x="2795588" y="4098925"/>
            <a:ext cx="1839912" cy="533400"/>
          </a:xfrm>
          <a:prstGeom prst="line">
            <a:avLst/>
          </a:prstGeom>
          <a:noFill/>
          <a:ln w="3672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47123" name="Line 17"/>
          <p:cNvSpPr>
            <a:spLocks noChangeShapeType="1"/>
          </p:cNvSpPr>
          <p:nvPr/>
        </p:nvSpPr>
        <p:spPr bwMode="auto">
          <a:xfrm>
            <a:off x="5060950" y="3100388"/>
            <a:ext cx="1290638" cy="387350"/>
          </a:xfrm>
          <a:prstGeom prst="line">
            <a:avLst/>
          </a:prstGeom>
          <a:noFill/>
          <a:ln w="3672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47124" name="Line 18"/>
          <p:cNvSpPr>
            <a:spLocks noChangeShapeType="1"/>
          </p:cNvSpPr>
          <p:nvPr/>
        </p:nvSpPr>
        <p:spPr bwMode="auto">
          <a:xfrm flipV="1">
            <a:off x="5991225" y="3543300"/>
            <a:ext cx="460375" cy="938213"/>
          </a:xfrm>
          <a:prstGeom prst="line">
            <a:avLst/>
          </a:prstGeom>
          <a:noFill/>
          <a:ln w="36720">
            <a:solidFill>
              <a:srgbClr val="0000FF"/>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47125" name="Text Box 19"/>
          <p:cNvSpPr txBox="1">
            <a:spLocks noChangeArrowheads="1"/>
          </p:cNvSpPr>
          <p:nvPr/>
        </p:nvSpPr>
        <p:spPr bwMode="auto">
          <a:xfrm>
            <a:off x="1651000" y="3722688"/>
            <a:ext cx="635000"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800">
                <a:solidFill>
                  <a:srgbClr val="000000"/>
                </a:solidFill>
                <a:latin typeface="Times New Roman" charset="0"/>
              </a:rPr>
              <a:t>AS100</a:t>
            </a:r>
          </a:p>
        </p:txBody>
      </p:sp>
      <p:sp>
        <p:nvSpPr>
          <p:cNvPr id="47126" name="Text Box 20"/>
          <p:cNvSpPr txBox="1">
            <a:spLocks noChangeArrowheads="1"/>
          </p:cNvSpPr>
          <p:nvPr/>
        </p:nvSpPr>
        <p:spPr bwMode="auto">
          <a:xfrm>
            <a:off x="3960813" y="2836863"/>
            <a:ext cx="635000"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800">
                <a:solidFill>
                  <a:srgbClr val="000000"/>
                </a:solidFill>
                <a:latin typeface="Times New Roman" charset="0"/>
              </a:rPr>
              <a:t>AS200</a:t>
            </a:r>
          </a:p>
        </p:txBody>
      </p:sp>
      <p:sp>
        <p:nvSpPr>
          <p:cNvPr id="47127" name="Text Box 21"/>
          <p:cNvSpPr txBox="1">
            <a:spLocks noChangeArrowheads="1"/>
          </p:cNvSpPr>
          <p:nvPr/>
        </p:nvSpPr>
        <p:spPr bwMode="auto">
          <a:xfrm>
            <a:off x="5005388" y="4475163"/>
            <a:ext cx="635000"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800">
                <a:solidFill>
                  <a:srgbClr val="000000"/>
                </a:solidFill>
                <a:latin typeface="Times New Roman" charset="0"/>
              </a:rPr>
              <a:t>AS300</a:t>
            </a:r>
          </a:p>
        </p:txBody>
      </p:sp>
      <p:sp>
        <p:nvSpPr>
          <p:cNvPr id="47128" name="Text Box 22"/>
          <p:cNvSpPr txBox="1">
            <a:spLocks noChangeArrowheads="1"/>
          </p:cNvSpPr>
          <p:nvPr/>
        </p:nvSpPr>
        <p:spPr bwMode="auto">
          <a:xfrm>
            <a:off x="6688138" y="3206750"/>
            <a:ext cx="635000"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800">
                <a:solidFill>
                  <a:srgbClr val="000000"/>
                </a:solidFill>
                <a:latin typeface="Times New Roman" charset="0"/>
              </a:rPr>
              <a:t>AS400</a:t>
            </a:r>
          </a:p>
        </p:txBody>
      </p:sp>
      <p:sp>
        <p:nvSpPr>
          <p:cNvPr id="47129" name="Line 23"/>
          <p:cNvSpPr>
            <a:spLocks noChangeShapeType="1"/>
          </p:cNvSpPr>
          <p:nvPr/>
        </p:nvSpPr>
        <p:spPr bwMode="auto">
          <a:xfrm flipV="1">
            <a:off x="1671638" y="4090988"/>
            <a:ext cx="414337" cy="339725"/>
          </a:xfrm>
          <a:prstGeom prst="line">
            <a:avLst/>
          </a:prstGeom>
          <a:noFill/>
          <a:ln w="1836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47130" name="Line 24"/>
          <p:cNvSpPr>
            <a:spLocks noChangeShapeType="1"/>
          </p:cNvSpPr>
          <p:nvPr/>
        </p:nvSpPr>
        <p:spPr bwMode="auto">
          <a:xfrm>
            <a:off x="1493838" y="4273550"/>
            <a:ext cx="336550" cy="292100"/>
          </a:xfrm>
          <a:prstGeom prst="line">
            <a:avLst/>
          </a:prstGeom>
          <a:noFill/>
          <a:ln w="1836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47131" name="Text Box 25"/>
          <p:cNvSpPr txBox="1">
            <a:spLocks noChangeArrowheads="1"/>
          </p:cNvSpPr>
          <p:nvPr/>
        </p:nvSpPr>
        <p:spPr bwMode="auto">
          <a:xfrm>
            <a:off x="1558925" y="3251200"/>
            <a:ext cx="100012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500">
                <a:solidFill>
                  <a:srgbClr val="000000"/>
                </a:solidFill>
                <a:latin typeface="Times New Roman" charset="0"/>
              </a:rPr>
              <a:t>192.208.10.1</a:t>
            </a:r>
          </a:p>
        </p:txBody>
      </p:sp>
      <p:sp>
        <p:nvSpPr>
          <p:cNvPr id="47132" name="Text Box 26"/>
          <p:cNvSpPr txBox="1">
            <a:spLocks noChangeArrowheads="1"/>
          </p:cNvSpPr>
          <p:nvPr/>
        </p:nvSpPr>
        <p:spPr bwMode="auto">
          <a:xfrm>
            <a:off x="2517775" y="2703513"/>
            <a:ext cx="100012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500">
                <a:solidFill>
                  <a:srgbClr val="000000"/>
                </a:solidFill>
                <a:latin typeface="Times New Roman" charset="0"/>
              </a:rPr>
              <a:t>192.208.10.2</a:t>
            </a:r>
          </a:p>
        </p:txBody>
      </p:sp>
      <p:sp>
        <p:nvSpPr>
          <p:cNvPr id="47133" name="Text Box 27"/>
          <p:cNvSpPr txBox="1">
            <a:spLocks noChangeArrowheads="1"/>
          </p:cNvSpPr>
          <p:nvPr/>
        </p:nvSpPr>
        <p:spPr bwMode="auto">
          <a:xfrm>
            <a:off x="2212975" y="4297363"/>
            <a:ext cx="90487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500">
                <a:solidFill>
                  <a:srgbClr val="000000"/>
                </a:solidFill>
                <a:latin typeface="Times New Roman" charset="0"/>
              </a:rPr>
              <a:t>129.213.1.2</a:t>
            </a:r>
          </a:p>
        </p:txBody>
      </p:sp>
      <p:sp>
        <p:nvSpPr>
          <p:cNvPr id="47134" name="Text Box 28"/>
          <p:cNvSpPr txBox="1">
            <a:spLocks noChangeArrowheads="1"/>
          </p:cNvSpPr>
          <p:nvPr/>
        </p:nvSpPr>
        <p:spPr bwMode="auto">
          <a:xfrm>
            <a:off x="3387725" y="4624388"/>
            <a:ext cx="90487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500">
                <a:solidFill>
                  <a:srgbClr val="000000"/>
                </a:solidFill>
                <a:latin typeface="Times New Roman" charset="0"/>
              </a:rPr>
              <a:t>129.213.1.1</a:t>
            </a:r>
          </a:p>
        </p:txBody>
      </p:sp>
      <p:sp>
        <p:nvSpPr>
          <p:cNvPr id="47135" name="Text Box 29"/>
          <p:cNvSpPr txBox="1">
            <a:spLocks noChangeArrowheads="1"/>
          </p:cNvSpPr>
          <p:nvPr/>
        </p:nvSpPr>
        <p:spPr bwMode="auto">
          <a:xfrm>
            <a:off x="290513" y="2024063"/>
            <a:ext cx="21082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 pos="1312863" algn="l"/>
                <a:tab pos="1970088" algn="l"/>
                <a:tab pos="2627313"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 pos="1312863" algn="l"/>
                <a:tab pos="1970088" algn="l"/>
                <a:tab pos="2627313" algn="l"/>
              </a:tabLst>
              <a:defRPr sz="2400">
                <a:solidFill>
                  <a:schemeClr val="tx1"/>
                </a:solidFill>
                <a:latin typeface="Times" charset="0"/>
                <a:ea typeface="ＭＳ Ｐゴシック" charset="0"/>
              </a:defRPr>
            </a:lvl2pPr>
            <a:lvl3pPr marL="1143000" indent="-228600" defTabSz="828675">
              <a:tabLst>
                <a:tab pos="657225" algn="l"/>
                <a:tab pos="1312863" algn="l"/>
                <a:tab pos="1970088" algn="l"/>
                <a:tab pos="2627313" algn="l"/>
              </a:tabLst>
              <a:defRPr sz="2400">
                <a:solidFill>
                  <a:schemeClr val="tx1"/>
                </a:solidFill>
                <a:latin typeface="Times" charset="0"/>
                <a:ea typeface="ＭＳ Ｐゴシック" charset="0"/>
              </a:defRPr>
            </a:lvl3pPr>
            <a:lvl4pPr marL="1600200" indent="-228600" defTabSz="828675">
              <a:tabLst>
                <a:tab pos="657225" algn="l"/>
                <a:tab pos="1312863" algn="l"/>
                <a:tab pos="1970088" algn="l"/>
                <a:tab pos="2627313" algn="l"/>
              </a:tabLst>
              <a:defRPr sz="2400">
                <a:solidFill>
                  <a:schemeClr val="tx1"/>
                </a:solidFill>
                <a:latin typeface="Times" charset="0"/>
                <a:ea typeface="ＭＳ Ｐゴシック" charset="0"/>
              </a:defRPr>
            </a:lvl4pPr>
            <a:lvl5pPr marL="2057400" indent="-228600" defTabSz="828675">
              <a:tabLst>
                <a:tab pos="657225" algn="l"/>
                <a:tab pos="1312863" algn="l"/>
                <a:tab pos="1970088" algn="l"/>
                <a:tab pos="2627313"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 pos="1312863" algn="l"/>
                <a:tab pos="1970088" algn="l"/>
                <a:tab pos="2627313"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 pos="1312863" algn="l"/>
                <a:tab pos="1970088" algn="l"/>
                <a:tab pos="2627313"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 pos="1312863" algn="l"/>
                <a:tab pos="1970088" algn="l"/>
                <a:tab pos="2627313"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 pos="1312863" algn="l"/>
                <a:tab pos="1970088" algn="l"/>
                <a:tab pos="2627313"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800">
                <a:solidFill>
                  <a:srgbClr val="000000"/>
                </a:solidFill>
                <a:latin typeface="Times New Roman" charset="0"/>
              </a:rPr>
              <a:t>NLRI: 128.1.1.0/24</a:t>
            </a:r>
          </a:p>
          <a:p>
            <a:pPr algn="l" eaLnBrk="1">
              <a:lnSpc>
                <a:spcPct val="97000"/>
              </a:lnSpc>
              <a:buClr>
                <a:srgbClr val="000000"/>
              </a:buClr>
              <a:buSzPct val="45000"/>
              <a:buFont typeface="StarSymbol" charset="0"/>
              <a:buNone/>
            </a:pPr>
            <a:r>
              <a:rPr lang="en-GB" altLang="ja-JP" sz="1800">
                <a:solidFill>
                  <a:srgbClr val="000000"/>
                </a:solidFill>
                <a:latin typeface="Times New Roman" charset="0"/>
              </a:rPr>
              <a:t>Nexthop: 192.208.10.1</a:t>
            </a:r>
          </a:p>
          <a:p>
            <a:pPr algn="l" eaLnBrk="1">
              <a:lnSpc>
                <a:spcPct val="97000"/>
              </a:lnSpc>
              <a:buClr>
                <a:srgbClr val="000000"/>
              </a:buClr>
              <a:buSzPct val="45000"/>
              <a:buFont typeface="StarSymbol" charset="0"/>
              <a:buNone/>
            </a:pPr>
            <a:r>
              <a:rPr lang="en-GB" altLang="ja-JP" sz="1800">
                <a:solidFill>
                  <a:srgbClr val="000000"/>
                </a:solidFill>
                <a:latin typeface="Times New Roman" charset="0"/>
              </a:rPr>
              <a:t>ASPath: 100</a:t>
            </a:r>
          </a:p>
        </p:txBody>
      </p:sp>
      <p:sp>
        <p:nvSpPr>
          <p:cNvPr id="47136" name="Text Box 30"/>
          <p:cNvSpPr txBox="1">
            <a:spLocks noChangeArrowheads="1"/>
          </p:cNvSpPr>
          <p:nvPr/>
        </p:nvSpPr>
        <p:spPr bwMode="auto">
          <a:xfrm>
            <a:off x="1222375" y="4895850"/>
            <a:ext cx="19939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 pos="1312863" algn="l"/>
                <a:tab pos="1970088"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 pos="1312863" algn="l"/>
                <a:tab pos="1970088" algn="l"/>
              </a:tabLst>
              <a:defRPr sz="2400">
                <a:solidFill>
                  <a:schemeClr val="tx1"/>
                </a:solidFill>
                <a:latin typeface="Times" charset="0"/>
                <a:ea typeface="ＭＳ Ｐゴシック" charset="0"/>
              </a:defRPr>
            </a:lvl2pPr>
            <a:lvl3pPr marL="1143000" indent="-228600" defTabSz="828675">
              <a:tabLst>
                <a:tab pos="657225" algn="l"/>
                <a:tab pos="1312863" algn="l"/>
                <a:tab pos="1970088" algn="l"/>
              </a:tabLst>
              <a:defRPr sz="2400">
                <a:solidFill>
                  <a:schemeClr val="tx1"/>
                </a:solidFill>
                <a:latin typeface="Times" charset="0"/>
                <a:ea typeface="ＭＳ Ｐゴシック" charset="0"/>
              </a:defRPr>
            </a:lvl3pPr>
            <a:lvl4pPr marL="1600200" indent="-228600" defTabSz="828675">
              <a:tabLst>
                <a:tab pos="657225" algn="l"/>
                <a:tab pos="1312863" algn="l"/>
                <a:tab pos="1970088" algn="l"/>
              </a:tabLst>
              <a:defRPr sz="2400">
                <a:solidFill>
                  <a:schemeClr val="tx1"/>
                </a:solidFill>
                <a:latin typeface="Times" charset="0"/>
                <a:ea typeface="ＭＳ Ｐゴシック" charset="0"/>
              </a:defRPr>
            </a:lvl4pPr>
            <a:lvl5pPr marL="2057400" indent="-228600" defTabSz="828675">
              <a:tabLst>
                <a:tab pos="657225" algn="l"/>
                <a:tab pos="1312863" algn="l"/>
                <a:tab pos="1970088"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 pos="1312863" algn="l"/>
                <a:tab pos="1970088"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 pos="1312863" algn="l"/>
                <a:tab pos="1970088"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 pos="1312863" algn="l"/>
                <a:tab pos="1970088"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 pos="1312863" algn="l"/>
                <a:tab pos="1970088"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800">
                <a:solidFill>
                  <a:srgbClr val="000000"/>
                </a:solidFill>
                <a:latin typeface="Times New Roman" charset="0"/>
              </a:rPr>
              <a:t>NRLI:128.1.1.0/24</a:t>
            </a:r>
          </a:p>
          <a:p>
            <a:pPr algn="l" eaLnBrk="1">
              <a:lnSpc>
                <a:spcPct val="97000"/>
              </a:lnSpc>
              <a:buClr>
                <a:srgbClr val="000000"/>
              </a:buClr>
              <a:buSzPct val="45000"/>
              <a:buFont typeface="StarSymbol" charset="0"/>
              <a:buNone/>
            </a:pPr>
            <a:r>
              <a:rPr lang="en-GB" altLang="ja-JP" sz="1800">
                <a:solidFill>
                  <a:srgbClr val="000000"/>
                </a:solidFill>
                <a:latin typeface="Times New Roman" charset="0"/>
              </a:rPr>
              <a:t>Nexthop: 129.213.1.2</a:t>
            </a:r>
          </a:p>
          <a:p>
            <a:pPr algn="l" eaLnBrk="1">
              <a:lnSpc>
                <a:spcPct val="97000"/>
              </a:lnSpc>
              <a:buClr>
                <a:srgbClr val="000000"/>
              </a:buClr>
              <a:buSzPct val="45000"/>
              <a:buFont typeface="StarSymbol" charset="0"/>
              <a:buNone/>
            </a:pPr>
            <a:r>
              <a:rPr lang="en-GB" altLang="ja-JP" sz="1800">
                <a:solidFill>
                  <a:srgbClr val="000000"/>
                </a:solidFill>
                <a:latin typeface="Times New Roman" charset="0"/>
              </a:rPr>
              <a:t>ASPath: 100</a:t>
            </a:r>
          </a:p>
        </p:txBody>
      </p:sp>
      <p:sp>
        <p:nvSpPr>
          <p:cNvPr id="47137" name="Text Box 31"/>
          <p:cNvSpPr txBox="1">
            <a:spLocks noChangeArrowheads="1"/>
          </p:cNvSpPr>
          <p:nvPr/>
        </p:nvSpPr>
        <p:spPr bwMode="auto">
          <a:xfrm>
            <a:off x="5059363" y="1600200"/>
            <a:ext cx="21082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 pos="1312863" algn="l"/>
                <a:tab pos="1970088" algn="l"/>
                <a:tab pos="2627313"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 pos="1312863" algn="l"/>
                <a:tab pos="1970088" algn="l"/>
                <a:tab pos="2627313" algn="l"/>
              </a:tabLst>
              <a:defRPr sz="2400">
                <a:solidFill>
                  <a:schemeClr val="tx1"/>
                </a:solidFill>
                <a:latin typeface="Times" charset="0"/>
                <a:ea typeface="ＭＳ Ｐゴシック" charset="0"/>
              </a:defRPr>
            </a:lvl2pPr>
            <a:lvl3pPr marL="1143000" indent="-228600" defTabSz="828675">
              <a:tabLst>
                <a:tab pos="657225" algn="l"/>
                <a:tab pos="1312863" algn="l"/>
                <a:tab pos="1970088" algn="l"/>
                <a:tab pos="2627313" algn="l"/>
              </a:tabLst>
              <a:defRPr sz="2400">
                <a:solidFill>
                  <a:schemeClr val="tx1"/>
                </a:solidFill>
                <a:latin typeface="Times" charset="0"/>
                <a:ea typeface="ＭＳ Ｐゴシック" charset="0"/>
              </a:defRPr>
            </a:lvl3pPr>
            <a:lvl4pPr marL="1600200" indent="-228600" defTabSz="828675">
              <a:tabLst>
                <a:tab pos="657225" algn="l"/>
                <a:tab pos="1312863" algn="l"/>
                <a:tab pos="1970088" algn="l"/>
                <a:tab pos="2627313" algn="l"/>
              </a:tabLst>
              <a:defRPr sz="2400">
                <a:solidFill>
                  <a:schemeClr val="tx1"/>
                </a:solidFill>
                <a:latin typeface="Times" charset="0"/>
                <a:ea typeface="ＭＳ Ｐゴシック" charset="0"/>
              </a:defRPr>
            </a:lvl4pPr>
            <a:lvl5pPr marL="2057400" indent="-228600" defTabSz="828675">
              <a:tabLst>
                <a:tab pos="657225" algn="l"/>
                <a:tab pos="1312863" algn="l"/>
                <a:tab pos="1970088" algn="l"/>
                <a:tab pos="2627313"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 pos="1312863" algn="l"/>
                <a:tab pos="1970088" algn="l"/>
                <a:tab pos="2627313"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 pos="1312863" algn="l"/>
                <a:tab pos="1970088" algn="l"/>
                <a:tab pos="2627313"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 pos="1312863" algn="l"/>
                <a:tab pos="1970088" algn="l"/>
                <a:tab pos="2627313"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 pos="1312863" algn="l"/>
                <a:tab pos="1970088" algn="l"/>
                <a:tab pos="2627313"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800">
                <a:solidFill>
                  <a:srgbClr val="000000"/>
                </a:solidFill>
                <a:latin typeface="Times New Roman" charset="0"/>
              </a:rPr>
              <a:t>NLRI: 128.1.1.0/24</a:t>
            </a:r>
          </a:p>
          <a:p>
            <a:pPr algn="l" eaLnBrk="1">
              <a:lnSpc>
                <a:spcPct val="97000"/>
              </a:lnSpc>
              <a:buClr>
                <a:srgbClr val="000000"/>
              </a:buClr>
              <a:buSzPct val="45000"/>
              <a:buFont typeface="StarSymbol" charset="0"/>
              <a:buNone/>
            </a:pPr>
            <a:r>
              <a:rPr lang="en-GB" altLang="ja-JP" sz="1800">
                <a:solidFill>
                  <a:srgbClr val="000000"/>
                </a:solidFill>
                <a:latin typeface="Times New Roman" charset="0"/>
              </a:rPr>
              <a:t>Nexthop: 190.225.11.1</a:t>
            </a:r>
          </a:p>
          <a:p>
            <a:pPr algn="l" eaLnBrk="1">
              <a:lnSpc>
                <a:spcPct val="97000"/>
              </a:lnSpc>
              <a:buClr>
                <a:srgbClr val="000000"/>
              </a:buClr>
              <a:buSzPct val="45000"/>
              <a:buFont typeface="StarSymbol" charset="0"/>
              <a:buNone/>
            </a:pPr>
            <a:r>
              <a:rPr lang="en-GB" altLang="ja-JP" sz="1800">
                <a:solidFill>
                  <a:srgbClr val="000000"/>
                </a:solidFill>
                <a:latin typeface="Times New Roman" charset="0"/>
              </a:rPr>
              <a:t>ASPath: 200 100</a:t>
            </a:r>
          </a:p>
        </p:txBody>
      </p:sp>
      <p:sp>
        <p:nvSpPr>
          <p:cNvPr id="47138" name="Text Box 32"/>
          <p:cNvSpPr txBox="1">
            <a:spLocks noChangeArrowheads="1"/>
          </p:cNvSpPr>
          <p:nvPr/>
        </p:nvSpPr>
        <p:spPr bwMode="auto">
          <a:xfrm>
            <a:off x="5065713" y="2800350"/>
            <a:ext cx="100012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500">
                <a:solidFill>
                  <a:srgbClr val="000000"/>
                </a:solidFill>
                <a:latin typeface="Times New Roman" charset="0"/>
              </a:rPr>
              <a:t>190.225.11.1</a:t>
            </a:r>
          </a:p>
        </p:txBody>
      </p:sp>
      <p:sp>
        <p:nvSpPr>
          <p:cNvPr id="47139" name="Text Box 33"/>
          <p:cNvSpPr txBox="1">
            <a:spLocks noChangeArrowheads="1"/>
          </p:cNvSpPr>
          <p:nvPr/>
        </p:nvSpPr>
        <p:spPr bwMode="auto">
          <a:xfrm>
            <a:off x="6235700" y="4702175"/>
            <a:ext cx="19939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 pos="1312863" algn="l"/>
                <a:tab pos="1970088"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 pos="1312863" algn="l"/>
                <a:tab pos="1970088" algn="l"/>
              </a:tabLst>
              <a:defRPr sz="2400">
                <a:solidFill>
                  <a:schemeClr val="tx1"/>
                </a:solidFill>
                <a:latin typeface="Times" charset="0"/>
                <a:ea typeface="ＭＳ Ｐゴシック" charset="0"/>
              </a:defRPr>
            </a:lvl2pPr>
            <a:lvl3pPr marL="1143000" indent="-228600" defTabSz="828675">
              <a:tabLst>
                <a:tab pos="657225" algn="l"/>
                <a:tab pos="1312863" algn="l"/>
                <a:tab pos="1970088" algn="l"/>
              </a:tabLst>
              <a:defRPr sz="2400">
                <a:solidFill>
                  <a:schemeClr val="tx1"/>
                </a:solidFill>
                <a:latin typeface="Times" charset="0"/>
                <a:ea typeface="ＭＳ Ｐゴシック" charset="0"/>
              </a:defRPr>
            </a:lvl3pPr>
            <a:lvl4pPr marL="1600200" indent="-228600" defTabSz="828675">
              <a:tabLst>
                <a:tab pos="657225" algn="l"/>
                <a:tab pos="1312863" algn="l"/>
                <a:tab pos="1970088" algn="l"/>
              </a:tabLst>
              <a:defRPr sz="2400">
                <a:solidFill>
                  <a:schemeClr val="tx1"/>
                </a:solidFill>
                <a:latin typeface="Times" charset="0"/>
                <a:ea typeface="ＭＳ Ｐゴシック" charset="0"/>
              </a:defRPr>
            </a:lvl4pPr>
            <a:lvl5pPr marL="2057400" indent="-228600" defTabSz="828675">
              <a:tabLst>
                <a:tab pos="657225" algn="l"/>
                <a:tab pos="1312863" algn="l"/>
                <a:tab pos="1970088"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 pos="1312863" algn="l"/>
                <a:tab pos="1970088"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 pos="1312863" algn="l"/>
                <a:tab pos="1970088"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 pos="1312863" algn="l"/>
                <a:tab pos="1970088"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 pos="1312863" algn="l"/>
                <a:tab pos="1970088"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800">
                <a:solidFill>
                  <a:srgbClr val="000000"/>
                </a:solidFill>
                <a:latin typeface="Times New Roman" charset="0"/>
              </a:rPr>
              <a:t>NLRI: 128.1.1.0/24</a:t>
            </a:r>
          </a:p>
          <a:p>
            <a:pPr algn="l" eaLnBrk="1">
              <a:lnSpc>
                <a:spcPct val="97000"/>
              </a:lnSpc>
              <a:buClr>
                <a:srgbClr val="000000"/>
              </a:buClr>
              <a:buSzPct val="45000"/>
              <a:buFont typeface="StarSymbol" charset="0"/>
              <a:buNone/>
            </a:pPr>
            <a:r>
              <a:rPr lang="en-GB" altLang="ja-JP" sz="1800">
                <a:solidFill>
                  <a:srgbClr val="000000"/>
                </a:solidFill>
                <a:latin typeface="Times New Roman" charset="0"/>
              </a:rPr>
              <a:t>Nexthop: 150.212.1.1</a:t>
            </a:r>
          </a:p>
          <a:p>
            <a:pPr algn="l" eaLnBrk="1">
              <a:lnSpc>
                <a:spcPct val="97000"/>
              </a:lnSpc>
              <a:buClr>
                <a:srgbClr val="000000"/>
              </a:buClr>
              <a:buSzPct val="45000"/>
              <a:buFont typeface="StarSymbol" charset="0"/>
              <a:buNone/>
            </a:pPr>
            <a:r>
              <a:rPr lang="en-GB" altLang="ja-JP" sz="1800">
                <a:solidFill>
                  <a:srgbClr val="000000"/>
                </a:solidFill>
                <a:latin typeface="Times New Roman" charset="0"/>
              </a:rPr>
              <a:t>ASPath: 300 100</a:t>
            </a:r>
          </a:p>
        </p:txBody>
      </p:sp>
      <p:sp>
        <p:nvSpPr>
          <p:cNvPr id="47140" name="Text Box 34"/>
          <p:cNvSpPr txBox="1">
            <a:spLocks noChangeArrowheads="1"/>
          </p:cNvSpPr>
          <p:nvPr/>
        </p:nvSpPr>
        <p:spPr bwMode="auto">
          <a:xfrm>
            <a:off x="6240463" y="4271963"/>
            <a:ext cx="904875" cy="222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500">
                <a:solidFill>
                  <a:srgbClr val="000000"/>
                </a:solidFill>
                <a:latin typeface="Times New Roman" charset="0"/>
              </a:rPr>
              <a:t>150.211.1.1</a:t>
            </a:r>
          </a:p>
        </p:txBody>
      </p:sp>
    </p:spTree>
    <p:extLst>
      <p:ext uri="{BB962C8B-B14F-4D97-AF65-F5344CB8AC3E}">
        <p14:creationId xmlns:p14="http://schemas.microsoft.com/office/powerpoint/2010/main" val="781379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lIns="0" tIns="0" rIns="0" bIns="0"/>
          <a:lstStyle/>
          <a:p>
            <a:pPr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atin typeface="Arial" charset="0"/>
                <a:ea typeface="ＭＳ Ｐゴシック" charset="0"/>
                <a:cs typeface="ＭＳ Ｐゴシック" charset="0"/>
              </a:rPr>
              <a:t>BGP route selection algorithm</a:t>
            </a:r>
          </a:p>
        </p:txBody>
      </p:sp>
      <p:sp>
        <p:nvSpPr>
          <p:cNvPr id="49154" name="Rectangle 3"/>
          <p:cNvSpPr>
            <a:spLocks noGrp="1" noChangeArrowheads="1"/>
          </p:cNvSpPr>
          <p:nvPr>
            <p:ph idx="1"/>
          </p:nvPr>
        </p:nvSpPr>
        <p:spPr/>
        <p:txBody>
          <a:bodyPr lIns="0" tIns="0" rIns="0" bIns="0"/>
          <a:lstStyle/>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sz="2800">
                <a:latin typeface="Arial" charset="0"/>
                <a:ea typeface="ＭＳ Ｐゴシック" charset="0"/>
                <a:cs typeface="ＭＳ Ｐゴシック" charset="0"/>
              </a:rPr>
              <a:t>Drop routes with inaccessible Nexthops</a:t>
            </a:r>
          </a:p>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sz="2800">
                <a:latin typeface="Arial" charset="0"/>
                <a:ea typeface="ＭＳ Ｐゴシック" charset="0"/>
                <a:cs typeface="ＭＳ Ｐゴシック" charset="0"/>
              </a:rPr>
              <a:t>Prefer route with largest LocalPref</a:t>
            </a:r>
          </a:p>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sz="2800">
                <a:latin typeface="Arial" charset="0"/>
                <a:ea typeface="ＭＳ Ｐゴシック" charset="0"/>
                <a:cs typeface="ＭＳ Ｐゴシック" charset="0"/>
              </a:rPr>
              <a:t>Prefer route with shortest ASPath</a:t>
            </a:r>
          </a:p>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sz="2800">
                <a:latin typeface="Arial" charset="0"/>
                <a:ea typeface="ＭＳ Ｐゴシック" charset="0"/>
                <a:cs typeface="ＭＳ Ｐゴシック" charset="0"/>
              </a:rPr>
              <a:t>Prefer lowest origin type IGP&lt;EGP&lt;Incomplete</a:t>
            </a:r>
          </a:p>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sz="2800">
                <a:latin typeface="Arial" charset="0"/>
                <a:ea typeface="ＭＳ Ｐゴシック" charset="0"/>
                <a:cs typeface="ＭＳ Ｐゴシック" charset="0"/>
              </a:rPr>
              <a:t>Prefer route with smallest MED Compare MEDs from same AS only</a:t>
            </a:r>
          </a:p>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sz="2800">
                <a:latin typeface="Arial" charset="0"/>
                <a:ea typeface="ＭＳ Ｐゴシック" charset="0"/>
                <a:cs typeface="ＭＳ Ｐゴシック" charset="0"/>
              </a:rPr>
              <a:t>Prefer path with lowest IGP metric</a:t>
            </a:r>
          </a:p>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sz="2800">
                <a:latin typeface="Arial" charset="0"/>
                <a:ea typeface="ＭＳ Ｐゴシック" charset="0"/>
                <a:cs typeface="ＭＳ Ｐゴシック" charset="0"/>
              </a:rPr>
              <a:t>Prefer path by lowest BGP IDs</a:t>
            </a:r>
          </a:p>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sz="2800">
                <a:latin typeface="Arial" charset="0"/>
                <a:ea typeface="ＭＳ Ｐゴシック" charset="0"/>
                <a:cs typeface="ＭＳ Ｐゴシック" charset="0"/>
              </a:rPr>
              <a:t>(vendor-specific hacks go here)</a:t>
            </a:r>
          </a:p>
        </p:txBody>
      </p:sp>
      <p:sp>
        <p:nvSpPr>
          <p:cNvPr id="49157"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BA41A764-F187-DD47-98BF-83A003AD5365}" type="slidenum">
              <a:rPr lang="en-US" altLang="ja-JP" sz="800">
                <a:latin typeface="Arial" charset="0"/>
                <a:ea typeface="MS PGothic" charset="0"/>
                <a:cs typeface="MS PGothic" charset="0"/>
              </a:rPr>
              <a:pPr/>
              <a:t>21</a:t>
            </a:fld>
            <a:endParaRPr lang="en-US" altLang="ja-JP" sz="800">
              <a:latin typeface="Arial" charset="0"/>
              <a:ea typeface="MS PGothic" charset="0"/>
              <a:cs typeface="MS PGothic" charset="0"/>
            </a:endParaRPr>
          </a:p>
        </p:txBody>
      </p:sp>
    </p:spTree>
    <p:extLst>
      <p:ext uri="{BB962C8B-B14F-4D97-AF65-F5344CB8AC3E}">
        <p14:creationId xmlns:p14="http://schemas.microsoft.com/office/powerpoint/2010/main" val="295648464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46"/>
          <p:cNvSpPr>
            <a:spLocks noGrp="1" noChangeArrowheads="1"/>
          </p:cNvSpPr>
          <p:nvPr>
            <p:ph type="title"/>
          </p:nvPr>
        </p:nvSpPr>
        <p:spPr/>
        <p:txBody>
          <a:bodyPr>
            <a:normAutofit/>
          </a:bodyPr>
          <a:lstStyle/>
          <a:p>
            <a:r>
              <a:rPr>
                <a:latin typeface="Arial" charset="0"/>
                <a:ea typeface="ＭＳ Ｐゴシック" charset="0"/>
                <a:cs typeface="ＭＳ Ｐゴシック" charset="0"/>
              </a:rPr>
              <a:t>Sample BGP routing table</a:t>
            </a:r>
          </a:p>
        </p:txBody>
      </p:sp>
      <p:sp>
        <p:nvSpPr>
          <p:cNvPr id="51205"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4BF09E08-104C-A142-9A64-210B0EED3BA5}" type="slidenum">
              <a:rPr lang="en-US" altLang="ja-JP" sz="800">
                <a:latin typeface="Arial" charset="0"/>
                <a:ea typeface="MS PGothic" charset="0"/>
                <a:cs typeface="MS PGothic" charset="0"/>
              </a:rPr>
              <a:pPr/>
              <a:t>22</a:t>
            </a:fld>
            <a:endParaRPr lang="en-US" altLang="ja-JP" sz="800">
              <a:latin typeface="Arial" charset="0"/>
              <a:ea typeface="MS PGothic" charset="0"/>
              <a:cs typeface="MS PGothic" charset="0"/>
            </a:endParaRPr>
          </a:p>
        </p:txBody>
      </p:sp>
      <p:sp>
        <p:nvSpPr>
          <p:cNvPr id="1753135" name="Rectangle 47"/>
          <p:cNvSpPr>
            <a:spLocks noGrp="1" noChangeArrowheads="1"/>
          </p:cNvSpPr>
          <p:nvPr>
            <p:ph idx="4294967295"/>
          </p:nvPr>
        </p:nvSpPr>
        <p:spPr>
          <a:xfrm>
            <a:off x="0" y="1844675"/>
            <a:ext cx="8229600" cy="609600"/>
          </a:xfrm>
        </p:spPr>
        <p:txBody>
          <a:bodyPr>
            <a:normAutofit/>
          </a:bodyPr>
          <a:lstStyle/>
          <a:p>
            <a:r>
              <a:rPr lang="en-US" altLang="ja-JP">
                <a:latin typeface="Arial" charset="0"/>
                <a:ea typeface="ＭＳ Ｐゴシック" charset="0"/>
                <a:cs typeface="ＭＳ Ｐゴシック" charset="0"/>
              </a:rPr>
              <a:t>Routing table at UC Berkeley:</a:t>
            </a:r>
          </a:p>
        </p:txBody>
      </p:sp>
      <p:grpSp>
        <p:nvGrpSpPr>
          <p:cNvPr id="2" name="Group 2"/>
          <p:cNvGrpSpPr>
            <a:grpSpLocks/>
          </p:cNvGrpSpPr>
          <p:nvPr/>
        </p:nvGrpSpPr>
        <p:grpSpPr bwMode="auto">
          <a:xfrm>
            <a:off x="206375" y="2428875"/>
            <a:ext cx="8777288" cy="3819525"/>
            <a:chOff x="130" y="945"/>
            <a:chExt cx="5529" cy="2406"/>
          </a:xfrm>
        </p:grpSpPr>
        <p:sp>
          <p:nvSpPr>
            <p:cNvPr id="51288" name="AutoShape 3"/>
            <p:cNvSpPr>
              <a:spLocks noChangeArrowheads="1"/>
            </p:cNvSpPr>
            <p:nvPr/>
          </p:nvSpPr>
          <p:spPr bwMode="auto">
            <a:xfrm>
              <a:off x="3172" y="945"/>
              <a:ext cx="2487" cy="1743"/>
            </a:xfrm>
            <a:prstGeom prst="wedgeEllipseCallout">
              <a:avLst>
                <a:gd name="adj1" fmla="val -41958"/>
                <a:gd name="adj2" fmla="val 70023"/>
              </a:avLst>
            </a:prstGeom>
            <a:solidFill>
              <a:schemeClr val="bg1"/>
            </a:solidFill>
            <a:ln w="25400">
              <a:solidFill>
                <a:schemeClr val="tx1"/>
              </a:solidFill>
              <a:miter lim="800000"/>
              <a:headEnd/>
              <a:tailEnd/>
            </a:ln>
          </p:spPr>
          <p:txBody>
            <a:bodyPr anchor="ctr"/>
            <a:lstStyle/>
            <a:p>
              <a:pPr eaLnBrk="1" hangingPunct="1"/>
              <a:endParaRPr lang="ja-JP" altLang="en-US" b="1" baseline="-25000">
                <a:latin typeface="Arial" charset="0"/>
                <a:cs typeface="Times New Roman" charset="0"/>
              </a:endParaRPr>
            </a:p>
          </p:txBody>
        </p:sp>
        <p:sp>
          <p:nvSpPr>
            <p:cNvPr id="51289" name="Rectangle 4"/>
            <p:cNvSpPr>
              <a:spLocks noChangeArrowheads="1"/>
            </p:cNvSpPr>
            <p:nvPr/>
          </p:nvSpPr>
          <p:spPr bwMode="auto">
            <a:xfrm>
              <a:off x="2924" y="2998"/>
              <a:ext cx="345" cy="353"/>
            </a:xfrm>
            <a:prstGeom prst="rect">
              <a:avLst/>
            </a:prstGeom>
            <a:solidFill>
              <a:schemeClr val="bg1"/>
            </a:solidFill>
            <a:ln w="25400">
              <a:solidFill>
                <a:schemeClr val="tx1"/>
              </a:solidFill>
              <a:miter lim="800000"/>
              <a:headEnd/>
              <a:tailEnd/>
            </a:ln>
          </p:spPr>
          <p:txBody>
            <a:bodyPr wrap="none" anchor="ctr"/>
            <a:lstStyle/>
            <a:p>
              <a:pPr eaLnBrk="1" hangingPunct="1"/>
              <a:r>
                <a:rPr lang="en-US" altLang="ja-JP">
                  <a:latin typeface="Arial" charset="0"/>
                  <a:cs typeface="Times New Roman" charset="0"/>
                </a:rPr>
                <a:t>A</a:t>
              </a:r>
            </a:p>
          </p:txBody>
        </p:sp>
        <p:sp>
          <p:nvSpPr>
            <p:cNvPr id="51290" name="AutoShape 5"/>
            <p:cNvSpPr>
              <a:spLocks noChangeArrowheads="1"/>
            </p:cNvSpPr>
            <p:nvPr/>
          </p:nvSpPr>
          <p:spPr bwMode="auto">
            <a:xfrm>
              <a:off x="130" y="982"/>
              <a:ext cx="2924" cy="1754"/>
            </a:xfrm>
            <a:prstGeom prst="cloudCallout">
              <a:avLst>
                <a:gd name="adj1" fmla="val 42407"/>
                <a:gd name="adj2" fmla="val 59065"/>
              </a:avLst>
            </a:prstGeom>
            <a:solidFill>
              <a:schemeClr val="bg1"/>
            </a:solidFill>
            <a:ln w="25400">
              <a:solidFill>
                <a:schemeClr val="tx1"/>
              </a:solidFill>
              <a:round/>
              <a:headEnd/>
              <a:tailEnd/>
            </a:ln>
          </p:spPr>
          <p:txBody>
            <a:bodyPr anchor="ctr"/>
            <a:lstStyle/>
            <a:p>
              <a:pPr eaLnBrk="1" hangingPunct="1"/>
              <a:endParaRPr lang="ja-JP" altLang="en-US" b="1" baseline="-25000">
                <a:latin typeface="Arial" charset="0"/>
                <a:cs typeface="Times New Roman" charset="0"/>
              </a:endParaRPr>
            </a:p>
          </p:txBody>
        </p:sp>
      </p:grpSp>
      <p:graphicFrame>
        <p:nvGraphicFramePr>
          <p:cNvPr id="1753094" name="Group 6"/>
          <p:cNvGraphicFramePr>
            <a:graphicFrameLocks noGrp="1"/>
          </p:cNvGraphicFramePr>
          <p:nvPr/>
        </p:nvGraphicFramePr>
        <p:xfrm>
          <a:off x="1787525" y="2816225"/>
          <a:ext cx="5932488" cy="2490789"/>
        </p:xfrm>
        <a:graphic>
          <a:graphicData uri="http://schemas.openxmlformats.org/drawingml/2006/table">
            <a:tbl>
              <a:tblPr/>
              <a:tblGrid>
                <a:gridCol w="2136775">
                  <a:extLst>
                    <a:ext uri="{9D8B030D-6E8A-4147-A177-3AD203B41FA5}">
                      <a16:colId xmlns:a16="http://schemas.microsoft.com/office/drawing/2014/main" val="20000"/>
                    </a:ext>
                  </a:extLst>
                </a:gridCol>
                <a:gridCol w="3795713">
                  <a:extLst>
                    <a:ext uri="{9D8B030D-6E8A-4147-A177-3AD203B41FA5}">
                      <a16:colId xmlns:a16="http://schemas.microsoft.com/office/drawing/2014/main" val="20001"/>
                    </a:ext>
                  </a:extLst>
                </a:gridCol>
              </a:tblGrid>
              <a:tr h="471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chemeClr val="accent2"/>
                          </a:solidFill>
                          <a:effectLst/>
                          <a:latin typeface="Arial" charset="0"/>
                          <a:ea typeface="ＭＳ Ｐゴシック" charset="0"/>
                          <a:cs typeface="ＭＳ Ｐゴシック" charset="0"/>
                        </a:rPr>
                        <a:t>Destination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chemeClr val="accent2"/>
                          </a:solidFill>
                          <a:effectLst/>
                          <a:latin typeface="Arial" charset="0"/>
                          <a:ea typeface="ＭＳ Ｐゴシック" charset="0"/>
                          <a:cs typeface="ＭＳ Ｐゴシック" charset="0"/>
                        </a:rPr>
                        <a:t>Route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rgbClr val="333333"/>
                          </a:solidFill>
                          <a:effectLst/>
                          <a:latin typeface="Arial" charset="0"/>
                          <a:ea typeface="ＭＳ Ｐゴシック" charset="0"/>
                          <a:cs typeface="ＭＳ Ｐゴシック" charset="0"/>
                        </a:rPr>
                        <a:t>128.32.0.0/16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rgbClr val="333333"/>
                          </a:solidFill>
                          <a:effectLst/>
                          <a:latin typeface="Arial" charset="0"/>
                          <a:ea typeface="ＭＳ Ｐゴシック" charset="0"/>
                          <a:cs typeface="ＭＳ Ｐゴシック" charset="0"/>
                        </a:rPr>
                        <a:t>internal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rgbClr val="333333"/>
                          </a:solidFill>
                          <a:effectLst/>
                          <a:latin typeface="Arial" charset="0"/>
                          <a:ea typeface="ＭＳ Ｐゴシック" charset="0"/>
                          <a:cs typeface="ＭＳ Ｐゴシック" charset="0"/>
                        </a:rPr>
                        <a:t>128.2.0.0/16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rgbClr val="333333"/>
                          </a:solidFill>
                          <a:effectLst/>
                          <a:latin typeface="Arial" charset="0"/>
                          <a:ea typeface="ＭＳ Ｐゴシック" charset="0"/>
                          <a:cs typeface="ＭＳ Ｐゴシック" charset="0"/>
                        </a:rPr>
                        <a:t>9</a:t>
                      </a:r>
                      <a:r>
                        <a:rPr kumimoji="0" lang="en-US" altLang="ja-JP" sz="2000" b="0" i="0" u="none" strike="noStrike" cap="none" normalizeH="0" baseline="0">
                          <a:ln>
                            <a:noFill/>
                          </a:ln>
                          <a:solidFill>
                            <a:srgbClr val="333333"/>
                          </a:solidFill>
                          <a:effectLst/>
                          <a:latin typeface="Arial" charset="0"/>
                          <a:ea typeface="ＭＳ Ｐゴシック" charset="0"/>
                          <a:cs typeface="ＭＳ Ｐゴシック" charset="0"/>
                        </a:rPr>
                        <a:t> </a:t>
                      </a:r>
                      <a:r>
                        <a:rPr kumimoji="0" lang="en-US" altLang="ja-JP" sz="2000" b="0" i="0" u="none" strike="noStrike" cap="none" normalizeH="0" baseline="0">
                          <a:ln>
                            <a:noFill/>
                          </a:ln>
                          <a:solidFill>
                            <a:srgbClr val="333333"/>
                          </a:solidFill>
                          <a:effectLst/>
                          <a:latin typeface="Arial" charset="0"/>
                          <a:ea typeface="ＭＳ Ｐゴシック" charset="0"/>
                          <a:cs typeface="Lucida Grande" charset="0"/>
                        </a:rPr>
                        <a:t>←</a:t>
                      </a:r>
                      <a:r>
                        <a:rPr kumimoji="0" lang="en-US" altLang="ja-JP" sz="2000" b="0" i="0" u="none" strike="noStrike" cap="none" normalizeH="0" baseline="0">
                          <a:ln>
                            <a:noFill/>
                          </a:ln>
                          <a:solidFill>
                            <a:srgbClr val="333333"/>
                          </a:solidFill>
                          <a:effectLst/>
                          <a:latin typeface="Arial" charset="0"/>
                          <a:ea typeface="Lucida Grande" charset="0"/>
                          <a:cs typeface="Lucida Grande" charset="0"/>
                        </a:rPr>
                        <a:t> </a:t>
                      </a:r>
                      <a:r>
                        <a:rPr kumimoji="0" lang="en-US" altLang="ja-JP" sz="2000" b="1" i="0" u="none" strike="noStrike" cap="none" normalizeH="0" baseline="0">
                          <a:ln>
                            <a:noFill/>
                          </a:ln>
                          <a:solidFill>
                            <a:srgbClr val="333333"/>
                          </a:solidFill>
                          <a:effectLst/>
                          <a:latin typeface="Arial" charset="0"/>
                          <a:ea typeface="Lucida Grande" charset="0"/>
                          <a:cs typeface="Lucida Grande" charset="0"/>
                        </a:rPr>
                        <a:t>5050</a:t>
                      </a:r>
                      <a:r>
                        <a:rPr kumimoji="0" lang="en-US" altLang="ja-JP" sz="2000" b="0" i="0" u="none" strike="noStrike" cap="none" normalizeH="0" baseline="0">
                          <a:ln>
                            <a:noFill/>
                          </a:ln>
                          <a:solidFill>
                            <a:srgbClr val="333333"/>
                          </a:solidFill>
                          <a:effectLst/>
                          <a:latin typeface="Arial" charset="0"/>
                          <a:ea typeface="Lucida Grande" charset="0"/>
                          <a:cs typeface="Lucida Grande" charset="0"/>
                        </a:rPr>
                        <a:t> </a:t>
                      </a:r>
                      <a:r>
                        <a:rPr kumimoji="0" lang="en-US" altLang="ja-JP" sz="2000" b="0" i="0" u="none" strike="noStrike" cap="none" normalizeH="0" baseline="0">
                          <a:ln>
                            <a:noFill/>
                          </a:ln>
                          <a:solidFill>
                            <a:srgbClr val="333333"/>
                          </a:solidFill>
                          <a:effectLst/>
                          <a:latin typeface="Arial" charset="0"/>
                          <a:ea typeface="ＭＳ Ｐゴシック" charset="0"/>
                          <a:cs typeface="Lucida Grande" charset="0"/>
                        </a:rPr>
                        <a:t>←</a:t>
                      </a:r>
                      <a:r>
                        <a:rPr kumimoji="0" lang="en-US" altLang="ja-JP" sz="2000" b="0" i="0" u="none" strike="noStrike" cap="none" normalizeH="0" baseline="0">
                          <a:ln>
                            <a:noFill/>
                          </a:ln>
                          <a:solidFill>
                            <a:srgbClr val="333333"/>
                          </a:solidFill>
                          <a:effectLst/>
                          <a:latin typeface="Arial" charset="0"/>
                          <a:ea typeface="Lucida Grande" charset="0"/>
                          <a:cs typeface="Lucida Grande" charset="0"/>
                        </a:rPr>
                        <a:t> </a:t>
                      </a:r>
                      <a:r>
                        <a:rPr kumimoji="0" lang="en-US" altLang="ja-JP" sz="2000" b="1" i="0" u="none" strike="noStrike" cap="none" normalizeH="0" baseline="0">
                          <a:ln>
                            <a:noFill/>
                          </a:ln>
                          <a:solidFill>
                            <a:srgbClr val="333333"/>
                          </a:solidFill>
                          <a:effectLst/>
                          <a:latin typeface="Arial" charset="0"/>
                          <a:ea typeface="Lucida Grande" charset="0"/>
                          <a:cs typeface="Lucida Grande" charset="0"/>
                        </a:rPr>
                        <a:t>11537</a:t>
                      </a:r>
                      <a:r>
                        <a:rPr kumimoji="0" lang="en-US" altLang="ja-JP" sz="2000" b="0" i="0" u="none" strike="noStrike" cap="none" normalizeH="0" baseline="0">
                          <a:ln>
                            <a:noFill/>
                          </a:ln>
                          <a:solidFill>
                            <a:srgbClr val="333333"/>
                          </a:solidFill>
                          <a:effectLst/>
                          <a:latin typeface="Arial" charset="0"/>
                          <a:ea typeface="Lucida Grande" charset="0"/>
                          <a:cs typeface="Lucida Grande" charset="0"/>
                        </a:rPr>
                        <a:t> </a:t>
                      </a:r>
                      <a:r>
                        <a:rPr kumimoji="0" lang="en-US" altLang="ja-JP" sz="2000" b="0" i="0" u="none" strike="noStrike" cap="none" normalizeH="0" baseline="0">
                          <a:ln>
                            <a:noFill/>
                          </a:ln>
                          <a:solidFill>
                            <a:srgbClr val="333333"/>
                          </a:solidFill>
                          <a:effectLst/>
                          <a:latin typeface="Arial" charset="0"/>
                          <a:ea typeface="ＭＳ Ｐゴシック" charset="0"/>
                          <a:cs typeface="Lucida Grande" charset="0"/>
                        </a:rPr>
                        <a:t>←</a:t>
                      </a:r>
                      <a:r>
                        <a:rPr kumimoji="0" lang="en-US" altLang="ja-JP" sz="2000" b="0" i="0" u="none" strike="noStrike" cap="none" normalizeH="0" baseline="0">
                          <a:ln>
                            <a:noFill/>
                          </a:ln>
                          <a:solidFill>
                            <a:srgbClr val="333333"/>
                          </a:solidFill>
                          <a:effectLst/>
                          <a:latin typeface="Arial" charset="0"/>
                          <a:ea typeface="Lucida Grande" charset="0"/>
                          <a:cs typeface="Lucida Grande" charset="0"/>
                        </a:rPr>
                        <a:t> </a:t>
                      </a:r>
                      <a:r>
                        <a:rPr kumimoji="0" lang="en-US" altLang="ja-JP" sz="2000" b="1" i="0" u="none" strike="noStrike" cap="none" normalizeH="0" baseline="0">
                          <a:ln>
                            <a:noFill/>
                          </a:ln>
                          <a:solidFill>
                            <a:srgbClr val="333333"/>
                          </a:solidFill>
                          <a:effectLst/>
                          <a:latin typeface="Arial" charset="0"/>
                          <a:ea typeface="Lucida Grande" charset="0"/>
                          <a:cs typeface="Lucida Grande" charset="0"/>
                        </a:rPr>
                        <a:t>2153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0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rgbClr val="333333"/>
                          </a:solidFill>
                          <a:effectLst/>
                          <a:latin typeface="Arial" charset="0"/>
                          <a:ea typeface="ＭＳ Ｐゴシック" charset="0"/>
                          <a:cs typeface="ＭＳ Ｐゴシック" charset="0"/>
                        </a:rPr>
                        <a:t>216.239.39.0/24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rgbClr val="333333"/>
                          </a:solidFill>
                          <a:effectLst/>
                          <a:latin typeface="Arial" charset="0"/>
                          <a:ea typeface="ＭＳ Ｐゴシック" charset="0"/>
                          <a:cs typeface="ＭＳ Ｐゴシック" charset="0"/>
                        </a:rPr>
                        <a:t>15169</a:t>
                      </a:r>
                      <a:r>
                        <a:rPr kumimoji="0" lang="en-US" altLang="ja-JP" sz="2000" b="0" i="0" u="none" strike="noStrike" cap="none" normalizeH="0" baseline="0">
                          <a:ln>
                            <a:noFill/>
                          </a:ln>
                          <a:solidFill>
                            <a:srgbClr val="333333"/>
                          </a:solidFill>
                          <a:effectLst/>
                          <a:latin typeface="Arial" charset="0"/>
                          <a:ea typeface="ＭＳ Ｐゴシック" charset="0"/>
                          <a:cs typeface="ＭＳ Ｐゴシック" charset="0"/>
                        </a:rPr>
                        <a:t> </a:t>
                      </a:r>
                      <a:r>
                        <a:rPr kumimoji="0" lang="en-US" altLang="ja-JP" sz="2000" b="0" i="0" u="none" strike="noStrike" cap="none" normalizeH="0" baseline="0">
                          <a:ln>
                            <a:noFill/>
                          </a:ln>
                          <a:solidFill>
                            <a:srgbClr val="333333"/>
                          </a:solidFill>
                          <a:effectLst/>
                          <a:latin typeface="Arial" charset="0"/>
                          <a:ea typeface="ＭＳ Ｐゴシック" charset="0"/>
                          <a:cs typeface="Lucida Grande" charset="0"/>
                        </a:rPr>
                        <a:t>←</a:t>
                      </a:r>
                      <a:r>
                        <a:rPr kumimoji="0" lang="en-US" altLang="ja-JP" sz="2000" b="0" i="0" u="none" strike="noStrike" cap="none" normalizeH="0" baseline="0">
                          <a:ln>
                            <a:noFill/>
                          </a:ln>
                          <a:solidFill>
                            <a:srgbClr val="333333"/>
                          </a:solidFill>
                          <a:effectLst/>
                          <a:latin typeface="Arial" charset="0"/>
                          <a:ea typeface="Lucida Grande" charset="0"/>
                          <a:cs typeface="Lucida Grande" charset="0"/>
                        </a:rPr>
                        <a:t> </a:t>
                      </a:r>
                      <a:r>
                        <a:rPr kumimoji="0" lang="en-US" altLang="ja-JP" sz="2000" b="1" i="0" u="none" strike="noStrike" cap="none" normalizeH="0" baseline="0">
                          <a:ln>
                            <a:noFill/>
                          </a:ln>
                          <a:solidFill>
                            <a:srgbClr val="333333"/>
                          </a:solidFill>
                          <a:effectLst/>
                          <a:latin typeface="Arial" charset="0"/>
                          <a:ea typeface="Lucida Grande" charset="0"/>
                          <a:cs typeface="Lucida Grande" charset="0"/>
                        </a:rPr>
                        <a:t>3356</a:t>
                      </a:r>
                      <a:r>
                        <a:rPr kumimoji="0" lang="en-US" altLang="ja-JP" sz="2000" b="0" i="0" u="none" strike="noStrike" cap="none" normalizeH="0" baseline="0">
                          <a:ln>
                            <a:noFill/>
                          </a:ln>
                          <a:solidFill>
                            <a:srgbClr val="333333"/>
                          </a:solidFill>
                          <a:effectLst/>
                          <a:latin typeface="Arial" charset="0"/>
                          <a:ea typeface="Lucida Grande" charset="0"/>
                          <a:cs typeface="Lucida Grande" charset="0"/>
                        </a:rPr>
                        <a:t> </a:t>
                      </a:r>
                      <a:r>
                        <a:rPr kumimoji="0" lang="en-US" altLang="ja-JP" sz="2000" b="0" i="0" u="none" strike="noStrike" cap="none" normalizeH="0" baseline="0">
                          <a:ln>
                            <a:noFill/>
                          </a:ln>
                          <a:solidFill>
                            <a:srgbClr val="333333"/>
                          </a:solidFill>
                          <a:effectLst/>
                          <a:latin typeface="Arial" charset="0"/>
                          <a:ea typeface="ＭＳ Ｐゴシック" charset="0"/>
                          <a:cs typeface="Lucida Grande" charset="0"/>
                        </a:rPr>
                        <a:t>←</a:t>
                      </a:r>
                      <a:r>
                        <a:rPr kumimoji="0" lang="en-US" altLang="ja-JP" sz="2000" b="0" i="0" u="none" strike="noStrike" cap="none" normalizeH="0" baseline="0">
                          <a:ln>
                            <a:noFill/>
                          </a:ln>
                          <a:solidFill>
                            <a:srgbClr val="333333"/>
                          </a:solidFill>
                          <a:effectLst/>
                          <a:latin typeface="Arial" charset="0"/>
                          <a:ea typeface="Lucida Grande" charset="0"/>
                          <a:cs typeface="Lucida Grande" charset="0"/>
                        </a:rPr>
                        <a:t> </a:t>
                      </a:r>
                      <a:r>
                        <a:rPr kumimoji="0" lang="en-US" altLang="ja-JP" sz="2000" b="1" i="0" u="none" strike="noStrike" cap="none" normalizeH="0" baseline="0">
                          <a:ln>
                            <a:noFill/>
                          </a:ln>
                          <a:solidFill>
                            <a:srgbClr val="333333"/>
                          </a:solidFill>
                          <a:effectLst/>
                          <a:latin typeface="Arial" charset="0"/>
                          <a:ea typeface="Lucida Grande" charset="0"/>
                          <a:cs typeface="Lucida Grande" charset="0"/>
                        </a:rPr>
                        <a:t>2152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rgbClr val="333333"/>
                          </a:solidFill>
                          <a:effectLst/>
                          <a:latin typeface="Arial" charset="0"/>
                          <a:ea typeface="ＭＳ Ｐゴシック" charset="0"/>
                          <a:cs typeface="ＭＳ Ｐゴシック" charset="0"/>
                        </a:rPr>
                        <a:t>169.232.0.0/16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rgbClr val="333333"/>
                          </a:solidFill>
                          <a:effectLst/>
                          <a:latin typeface="Arial" charset="0"/>
                          <a:ea typeface="ＭＳ Ｐゴシック" charset="0"/>
                          <a:cs typeface="ＭＳ Ｐゴシック" charset="0"/>
                        </a:rPr>
                        <a:t>52</a:t>
                      </a:r>
                      <a:r>
                        <a:rPr kumimoji="0" lang="en-US" altLang="ja-JP" sz="2000" b="0" i="0" u="none" strike="noStrike" cap="none" normalizeH="0" baseline="0">
                          <a:ln>
                            <a:noFill/>
                          </a:ln>
                          <a:solidFill>
                            <a:srgbClr val="333333"/>
                          </a:solidFill>
                          <a:effectLst/>
                          <a:latin typeface="Arial" charset="0"/>
                          <a:ea typeface="ＭＳ Ｐゴシック" charset="0"/>
                          <a:cs typeface="ＭＳ Ｐゴシック" charset="0"/>
                        </a:rPr>
                        <a:t> </a:t>
                      </a:r>
                      <a:r>
                        <a:rPr kumimoji="0" lang="en-US" altLang="ja-JP" sz="2000" b="0" i="0" u="none" strike="noStrike" cap="none" normalizeH="0" baseline="0">
                          <a:ln>
                            <a:noFill/>
                          </a:ln>
                          <a:solidFill>
                            <a:srgbClr val="333333"/>
                          </a:solidFill>
                          <a:effectLst/>
                          <a:latin typeface="Arial" charset="0"/>
                          <a:ea typeface="ＭＳ Ｐゴシック" charset="0"/>
                          <a:cs typeface="Lucida Grande" charset="0"/>
                        </a:rPr>
                        <a:t>←</a:t>
                      </a:r>
                      <a:r>
                        <a:rPr kumimoji="0" lang="en-US" altLang="ja-JP" sz="2000" b="0" i="0" u="none" strike="noStrike" cap="none" normalizeH="0" baseline="0">
                          <a:ln>
                            <a:noFill/>
                          </a:ln>
                          <a:solidFill>
                            <a:srgbClr val="333333"/>
                          </a:solidFill>
                          <a:effectLst/>
                          <a:latin typeface="Arial" charset="0"/>
                          <a:ea typeface="Lucida Grande" charset="0"/>
                          <a:cs typeface="Lucida Grande" charset="0"/>
                        </a:rPr>
                        <a:t> </a:t>
                      </a:r>
                      <a:r>
                        <a:rPr kumimoji="0" lang="en-US" altLang="ja-JP" sz="2000" b="1" i="0" u="none" strike="noStrike" cap="none" normalizeH="0" baseline="0">
                          <a:ln>
                            <a:noFill/>
                          </a:ln>
                          <a:solidFill>
                            <a:srgbClr val="333333"/>
                          </a:solidFill>
                          <a:effectLst/>
                          <a:latin typeface="Arial" charset="0"/>
                          <a:ea typeface="Lucida Grande" charset="0"/>
                          <a:cs typeface="Lucida Grande" charset="0"/>
                        </a:rPr>
                        <a:t>2152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1753114" name="Group 26"/>
          <p:cNvGraphicFramePr>
            <a:graphicFrameLocks noGrp="1"/>
          </p:cNvGraphicFramePr>
          <p:nvPr/>
        </p:nvGraphicFramePr>
        <p:xfrm>
          <a:off x="1784350" y="2833688"/>
          <a:ext cx="5932488" cy="2490789"/>
        </p:xfrm>
        <a:graphic>
          <a:graphicData uri="http://schemas.openxmlformats.org/drawingml/2006/table">
            <a:tbl>
              <a:tblPr/>
              <a:tblGrid>
                <a:gridCol w="2136775">
                  <a:extLst>
                    <a:ext uri="{9D8B030D-6E8A-4147-A177-3AD203B41FA5}">
                      <a16:colId xmlns:a16="http://schemas.microsoft.com/office/drawing/2014/main" val="20000"/>
                    </a:ext>
                  </a:extLst>
                </a:gridCol>
                <a:gridCol w="3795713">
                  <a:extLst>
                    <a:ext uri="{9D8B030D-6E8A-4147-A177-3AD203B41FA5}">
                      <a16:colId xmlns:a16="http://schemas.microsoft.com/office/drawing/2014/main" val="20001"/>
                    </a:ext>
                  </a:extLst>
                </a:gridCol>
              </a:tblGrid>
              <a:tr h="471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chemeClr val="accent2"/>
                          </a:solidFill>
                          <a:effectLst/>
                          <a:latin typeface="Arial" charset="0"/>
                          <a:ea typeface="ＭＳ Ｐゴシック" charset="0"/>
                          <a:cs typeface="ＭＳ Ｐゴシック" charset="0"/>
                        </a:rPr>
                        <a:t>Destination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chemeClr val="accent2"/>
                          </a:solidFill>
                          <a:effectLst/>
                          <a:latin typeface="Arial" charset="0"/>
                          <a:ea typeface="ＭＳ Ｐゴシック" charset="0"/>
                          <a:cs typeface="ＭＳ Ｐゴシック" charset="0"/>
                        </a:rPr>
                        <a:t>Route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rgbClr val="333333"/>
                          </a:solidFill>
                          <a:effectLst/>
                          <a:latin typeface="Arial" charset="0"/>
                          <a:ea typeface="ＭＳ Ｐゴシック" charset="0"/>
                          <a:cs typeface="ＭＳ Ｐゴシック" charset="0"/>
                        </a:rPr>
                        <a:t>UC Berkeley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rgbClr val="333333"/>
                          </a:solidFill>
                          <a:effectLst/>
                          <a:latin typeface="Arial" charset="0"/>
                          <a:ea typeface="ＭＳ Ｐゴシック" charset="0"/>
                          <a:cs typeface="ＭＳ Ｐゴシック" charset="0"/>
                        </a:rPr>
                        <a:t>internal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rgbClr val="333333"/>
                          </a:solidFill>
                          <a:effectLst/>
                          <a:latin typeface="Arial" charset="0"/>
                          <a:ea typeface="ＭＳ Ｐゴシック" charset="0"/>
                          <a:cs typeface="ＭＳ Ｐゴシック" charset="0"/>
                        </a:rPr>
                        <a:t>CMU</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rgbClr val="333333"/>
                          </a:solidFill>
                          <a:effectLst/>
                          <a:latin typeface="Arial" charset="0"/>
                          <a:ea typeface="ＭＳ Ｐゴシック" charset="0"/>
                          <a:cs typeface="ＭＳ Ｐゴシック" charset="0"/>
                        </a:rPr>
                        <a:t>9</a:t>
                      </a:r>
                      <a:r>
                        <a:rPr kumimoji="0" lang="en-US" altLang="ja-JP" sz="2000" b="0" i="0" u="none" strike="noStrike" cap="none" normalizeH="0" baseline="0">
                          <a:ln>
                            <a:noFill/>
                          </a:ln>
                          <a:solidFill>
                            <a:srgbClr val="333333"/>
                          </a:solidFill>
                          <a:effectLst/>
                          <a:latin typeface="Arial" charset="0"/>
                          <a:ea typeface="ＭＳ Ｐゴシック" charset="0"/>
                          <a:cs typeface="ＭＳ Ｐゴシック" charset="0"/>
                        </a:rPr>
                        <a:t> </a:t>
                      </a:r>
                      <a:r>
                        <a:rPr kumimoji="0" lang="en-US" altLang="ja-JP" sz="2000" b="0" i="0" u="none" strike="noStrike" cap="none" normalizeH="0" baseline="0">
                          <a:ln>
                            <a:noFill/>
                          </a:ln>
                          <a:solidFill>
                            <a:srgbClr val="333333"/>
                          </a:solidFill>
                          <a:effectLst/>
                          <a:latin typeface="Arial" charset="0"/>
                          <a:ea typeface="ＭＳ Ｐゴシック" charset="0"/>
                          <a:cs typeface="Lucida Grande" charset="0"/>
                        </a:rPr>
                        <a:t>←</a:t>
                      </a:r>
                      <a:r>
                        <a:rPr kumimoji="0" lang="en-US" altLang="ja-JP" sz="2000" b="0" i="0" u="none" strike="noStrike" cap="none" normalizeH="0" baseline="0">
                          <a:ln>
                            <a:noFill/>
                          </a:ln>
                          <a:solidFill>
                            <a:srgbClr val="333333"/>
                          </a:solidFill>
                          <a:effectLst/>
                          <a:latin typeface="Arial" charset="0"/>
                          <a:ea typeface="Lucida Grande" charset="0"/>
                          <a:cs typeface="Lucida Grande" charset="0"/>
                        </a:rPr>
                        <a:t> </a:t>
                      </a:r>
                      <a:r>
                        <a:rPr kumimoji="0" lang="en-US" altLang="ja-JP" sz="2000" b="1" i="0" u="none" strike="noStrike" cap="none" normalizeH="0" baseline="0">
                          <a:ln>
                            <a:noFill/>
                          </a:ln>
                          <a:solidFill>
                            <a:srgbClr val="333333"/>
                          </a:solidFill>
                          <a:effectLst/>
                          <a:latin typeface="Arial" charset="0"/>
                          <a:ea typeface="Lucida Grande" charset="0"/>
                          <a:cs typeface="Lucida Grande" charset="0"/>
                        </a:rPr>
                        <a:t>5050</a:t>
                      </a:r>
                      <a:r>
                        <a:rPr kumimoji="0" lang="en-US" altLang="ja-JP" sz="2000" b="0" i="0" u="none" strike="noStrike" cap="none" normalizeH="0" baseline="0">
                          <a:ln>
                            <a:noFill/>
                          </a:ln>
                          <a:solidFill>
                            <a:srgbClr val="333333"/>
                          </a:solidFill>
                          <a:effectLst/>
                          <a:latin typeface="Arial" charset="0"/>
                          <a:ea typeface="Lucida Grande" charset="0"/>
                          <a:cs typeface="Lucida Grande" charset="0"/>
                        </a:rPr>
                        <a:t> </a:t>
                      </a:r>
                      <a:r>
                        <a:rPr kumimoji="0" lang="en-US" altLang="ja-JP" sz="2000" b="0" i="0" u="none" strike="noStrike" cap="none" normalizeH="0" baseline="0">
                          <a:ln>
                            <a:noFill/>
                          </a:ln>
                          <a:solidFill>
                            <a:srgbClr val="333333"/>
                          </a:solidFill>
                          <a:effectLst/>
                          <a:latin typeface="Arial" charset="0"/>
                          <a:ea typeface="ＭＳ Ｐゴシック" charset="0"/>
                          <a:cs typeface="Lucida Grande" charset="0"/>
                        </a:rPr>
                        <a:t>←</a:t>
                      </a:r>
                      <a:r>
                        <a:rPr kumimoji="0" lang="en-US" altLang="ja-JP" sz="2000" b="0" i="0" u="none" strike="noStrike" cap="none" normalizeH="0" baseline="0">
                          <a:ln>
                            <a:noFill/>
                          </a:ln>
                          <a:solidFill>
                            <a:srgbClr val="333333"/>
                          </a:solidFill>
                          <a:effectLst/>
                          <a:latin typeface="Arial" charset="0"/>
                          <a:ea typeface="Lucida Grande" charset="0"/>
                          <a:cs typeface="Lucida Grande" charset="0"/>
                        </a:rPr>
                        <a:t> </a:t>
                      </a:r>
                      <a:r>
                        <a:rPr kumimoji="0" lang="en-US" altLang="ja-JP" sz="2000" b="1" i="0" u="none" strike="noStrike" cap="none" normalizeH="0" baseline="0">
                          <a:ln>
                            <a:noFill/>
                          </a:ln>
                          <a:solidFill>
                            <a:srgbClr val="333333"/>
                          </a:solidFill>
                          <a:effectLst/>
                          <a:latin typeface="Arial" charset="0"/>
                          <a:ea typeface="Lucida Grande" charset="0"/>
                          <a:cs typeface="Lucida Grande" charset="0"/>
                        </a:rPr>
                        <a:t>11537</a:t>
                      </a:r>
                      <a:r>
                        <a:rPr kumimoji="0" lang="en-US" altLang="ja-JP" sz="2000" b="0" i="0" u="none" strike="noStrike" cap="none" normalizeH="0" baseline="0">
                          <a:ln>
                            <a:noFill/>
                          </a:ln>
                          <a:solidFill>
                            <a:srgbClr val="333333"/>
                          </a:solidFill>
                          <a:effectLst/>
                          <a:latin typeface="Arial" charset="0"/>
                          <a:ea typeface="Lucida Grande" charset="0"/>
                          <a:cs typeface="Lucida Grande" charset="0"/>
                        </a:rPr>
                        <a:t> </a:t>
                      </a:r>
                      <a:r>
                        <a:rPr kumimoji="0" lang="en-US" altLang="ja-JP" sz="2000" b="0" i="0" u="none" strike="noStrike" cap="none" normalizeH="0" baseline="0">
                          <a:ln>
                            <a:noFill/>
                          </a:ln>
                          <a:solidFill>
                            <a:srgbClr val="333333"/>
                          </a:solidFill>
                          <a:effectLst/>
                          <a:latin typeface="Arial" charset="0"/>
                          <a:ea typeface="ＭＳ Ｐゴシック" charset="0"/>
                          <a:cs typeface="Lucida Grande" charset="0"/>
                        </a:rPr>
                        <a:t>←</a:t>
                      </a:r>
                      <a:r>
                        <a:rPr kumimoji="0" lang="en-US" altLang="ja-JP" sz="2000" b="0" i="0" u="none" strike="noStrike" cap="none" normalizeH="0" baseline="0">
                          <a:ln>
                            <a:noFill/>
                          </a:ln>
                          <a:solidFill>
                            <a:srgbClr val="333333"/>
                          </a:solidFill>
                          <a:effectLst/>
                          <a:latin typeface="Arial" charset="0"/>
                          <a:ea typeface="Lucida Grande" charset="0"/>
                          <a:cs typeface="Lucida Grande" charset="0"/>
                        </a:rPr>
                        <a:t> </a:t>
                      </a:r>
                      <a:r>
                        <a:rPr kumimoji="0" lang="en-US" altLang="ja-JP" sz="2000" b="1" i="0" u="none" strike="noStrike" cap="none" normalizeH="0" baseline="0">
                          <a:ln>
                            <a:noFill/>
                          </a:ln>
                          <a:solidFill>
                            <a:srgbClr val="333333"/>
                          </a:solidFill>
                          <a:effectLst/>
                          <a:latin typeface="Arial" charset="0"/>
                          <a:ea typeface="Lucida Grande" charset="0"/>
                          <a:cs typeface="Lucida Grande" charset="0"/>
                        </a:rPr>
                        <a:t>2153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00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rgbClr val="333333"/>
                          </a:solidFill>
                          <a:effectLst/>
                          <a:latin typeface="Arial" charset="0"/>
                          <a:ea typeface="ＭＳ Ｐゴシック" charset="0"/>
                          <a:cs typeface="ＭＳ Ｐゴシック" charset="0"/>
                        </a:rPr>
                        <a:t>Google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rgbClr val="333333"/>
                          </a:solidFill>
                          <a:effectLst/>
                          <a:latin typeface="Arial" charset="0"/>
                          <a:ea typeface="ＭＳ Ｐゴシック" charset="0"/>
                          <a:cs typeface="ＭＳ Ｐゴシック" charset="0"/>
                        </a:rPr>
                        <a:t>15169</a:t>
                      </a:r>
                      <a:r>
                        <a:rPr kumimoji="0" lang="en-US" altLang="ja-JP" sz="2000" b="0" i="0" u="none" strike="noStrike" cap="none" normalizeH="0" baseline="0">
                          <a:ln>
                            <a:noFill/>
                          </a:ln>
                          <a:solidFill>
                            <a:srgbClr val="333333"/>
                          </a:solidFill>
                          <a:effectLst/>
                          <a:latin typeface="Arial" charset="0"/>
                          <a:ea typeface="ＭＳ Ｐゴシック" charset="0"/>
                          <a:cs typeface="ＭＳ Ｐゴシック" charset="0"/>
                        </a:rPr>
                        <a:t> </a:t>
                      </a:r>
                      <a:r>
                        <a:rPr kumimoji="0" lang="en-US" altLang="ja-JP" sz="2000" b="0" i="0" u="none" strike="noStrike" cap="none" normalizeH="0" baseline="0">
                          <a:ln>
                            <a:noFill/>
                          </a:ln>
                          <a:solidFill>
                            <a:srgbClr val="333333"/>
                          </a:solidFill>
                          <a:effectLst/>
                          <a:latin typeface="Arial" charset="0"/>
                          <a:ea typeface="ＭＳ Ｐゴシック" charset="0"/>
                          <a:cs typeface="Lucida Grande" charset="0"/>
                        </a:rPr>
                        <a:t>←</a:t>
                      </a:r>
                      <a:r>
                        <a:rPr kumimoji="0" lang="en-US" altLang="ja-JP" sz="2000" b="0" i="0" u="none" strike="noStrike" cap="none" normalizeH="0" baseline="0">
                          <a:ln>
                            <a:noFill/>
                          </a:ln>
                          <a:solidFill>
                            <a:srgbClr val="333333"/>
                          </a:solidFill>
                          <a:effectLst/>
                          <a:latin typeface="Arial" charset="0"/>
                          <a:ea typeface="Lucida Grande" charset="0"/>
                          <a:cs typeface="Lucida Grande" charset="0"/>
                        </a:rPr>
                        <a:t> </a:t>
                      </a:r>
                      <a:r>
                        <a:rPr kumimoji="0" lang="en-US" altLang="ja-JP" sz="2000" b="1" i="0" u="none" strike="noStrike" cap="none" normalizeH="0" baseline="0">
                          <a:ln>
                            <a:noFill/>
                          </a:ln>
                          <a:solidFill>
                            <a:srgbClr val="333333"/>
                          </a:solidFill>
                          <a:effectLst/>
                          <a:latin typeface="Arial" charset="0"/>
                          <a:ea typeface="Lucida Grande" charset="0"/>
                          <a:cs typeface="Lucida Grande" charset="0"/>
                        </a:rPr>
                        <a:t>3356</a:t>
                      </a:r>
                      <a:r>
                        <a:rPr kumimoji="0" lang="en-US" altLang="ja-JP" sz="2000" b="0" i="0" u="none" strike="noStrike" cap="none" normalizeH="0" baseline="0">
                          <a:ln>
                            <a:noFill/>
                          </a:ln>
                          <a:solidFill>
                            <a:srgbClr val="333333"/>
                          </a:solidFill>
                          <a:effectLst/>
                          <a:latin typeface="Arial" charset="0"/>
                          <a:ea typeface="Lucida Grande" charset="0"/>
                          <a:cs typeface="Lucida Grande" charset="0"/>
                        </a:rPr>
                        <a:t> </a:t>
                      </a:r>
                      <a:r>
                        <a:rPr kumimoji="0" lang="en-US" altLang="ja-JP" sz="2000" b="0" i="0" u="none" strike="noStrike" cap="none" normalizeH="0" baseline="0">
                          <a:ln>
                            <a:noFill/>
                          </a:ln>
                          <a:solidFill>
                            <a:srgbClr val="333333"/>
                          </a:solidFill>
                          <a:effectLst/>
                          <a:latin typeface="Arial" charset="0"/>
                          <a:ea typeface="ＭＳ Ｐゴシック" charset="0"/>
                          <a:cs typeface="Lucida Grande" charset="0"/>
                        </a:rPr>
                        <a:t>←</a:t>
                      </a:r>
                      <a:r>
                        <a:rPr kumimoji="0" lang="en-US" altLang="ja-JP" sz="2000" b="0" i="0" u="none" strike="noStrike" cap="none" normalizeH="0" baseline="0">
                          <a:ln>
                            <a:noFill/>
                          </a:ln>
                          <a:solidFill>
                            <a:srgbClr val="333333"/>
                          </a:solidFill>
                          <a:effectLst/>
                          <a:latin typeface="Arial" charset="0"/>
                          <a:ea typeface="Lucida Grande" charset="0"/>
                          <a:cs typeface="Lucida Grande" charset="0"/>
                        </a:rPr>
                        <a:t> </a:t>
                      </a:r>
                      <a:r>
                        <a:rPr kumimoji="0" lang="en-US" altLang="ja-JP" sz="2000" b="1" i="0" u="none" strike="noStrike" cap="none" normalizeH="0" baseline="0">
                          <a:ln>
                            <a:noFill/>
                          </a:ln>
                          <a:solidFill>
                            <a:srgbClr val="333333"/>
                          </a:solidFill>
                          <a:effectLst/>
                          <a:latin typeface="Arial" charset="0"/>
                          <a:ea typeface="Lucida Grande" charset="0"/>
                          <a:cs typeface="Lucida Grande" charset="0"/>
                        </a:rPr>
                        <a:t>2152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rgbClr val="333333"/>
                          </a:solidFill>
                          <a:effectLst/>
                          <a:latin typeface="Arial" charset="0"/>
                          <a:ea typeface="ＭＳ Ｐゴシック" charset="0"/>
                          <a:cs typeface="ＭＳ Ｐゴシック" charset="0"/>
                        </a:rPr>
                        <a:t>UCLA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rgbClr val="333333"/>
                          </a:solidFill>
                          <a:effectLst/>
                          <a:latin typeface="Arial" charset="0"/>
                          <a:ea typeface="ＭＳ Ｐゴシック" charset="0"/>
                          <a:cs typeface="ＭＳ Ｐゴシック" charset="0"/>
                        </a:rPr>
                        <a:t>52</a:t>
                      </a:r>
                      <a:r>
                        <a:rPr kumimoji="0" lang="en-US" altLang="ja-JP" sz="2000" b="0" i="0" u="none" strike="noStrike" cap="none" normalizeH="0" baseline="0">
                          <a:ln>
                            <a:noFill/>
                          </a:ln>
                          <a:solidFill>
                            <a:srgbClr val="333333"/>
                          </a:solidFill>
                          <a:effectLst/>
                          <a:latin typeface="Arial" charset="0"/>
                          <a:ea typeface="ＭＳ Ｐゴシック" charset="0"/>
                          <a:cs typeface="ＭＳ Ｐゴシック" charset="0"/>
                        </a:rPr>
                        <a:t> </a:t>
                      </a:r>
                      <a:r>
                        <a:rPr kumimoji="0" lang="en-US" altLang="ja-JP" sz="2000" b="0" i="0" u="none" strike="noStrike" cap="none" normalizeH="0" baseline="0">
                          <a:ln>
                            <a:noFill/>
                          </a:ln>
                          <a:solidFill>
                            <a:srgbClr val="333333"/>
                          </a:solidFill>
                          <a:effectLst/>
                          <a:latin typeface="Arial" charset="0"/>
                          <a:ea typeface="ＭＳ Ｐゴシック" charset="0"/>
                          <a:cs typeface="Lucida Grande" charset="0"/>
                        </a:rPr>
                        <a:t>←</a:t>
                      </a:r>
                      <a:r>
                        <a:rPr kumimoji="0" lang="en-US" altLang="ja-JP" sz="2000" b="0" i="0" u="none" strike="noStrike" cap="none" normalizeH="0" baseline="0">
                          <a:ln>
                            <a:noFill/>
                          </a:ln>
                          <a:solidFill>
                            <a:srgbClr val="333333"/>
                          </a:solidFill>
                          <a:effectLst/>
                          <a:latin typeface="Arial" charset="0"/>
                          <a:ea typeface="Lucida Grande" charset="0"/>
                          <a:cs typeface="Lucida Grande" charset="0"/>
                        </a:rPr>
                        <a:t> </a:t>
                      </a:r>
                      <a:r>
                        <a:rPr kumimoji="0" lang="en-US" altLang="ja-JP" sz="2000" b="1" i="0" u="none" strike="noStrike" cap="none" normalizeH="0" baseline="0">
                          <a:ln>
                            <a:noFill/>
                          </a:ln>
                          <a:solidFill>
                            <a:srgbClr val="333333"/>
                          </a:solidFill>
                          <a:effectLst/>
                          <a:latin typeface="Arial" charset="0"/>
                          <a:ea typeface="Lucida Grande" charset="0"/>
                          <a:cs typeface="Lucida Grande" charset="0"/>
                        </a:rPr>
                        <a:t>2152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graphicFrame>
        <p:nvGraphicFramePr>
          <p:cNvPr id="1753136" name="Group 48"/>
          <p:cNvGraphicFramePr>
            <a:graphicFrameLocks noGrp="1"/>
          </p:cNvGraphicFramePr>
          <p:nvPr/>
        </p:nvGraphicFramePr>
        <p:xfrm>
          <a:off x="825500" y="3184525"/>
          <a:ext cx="3263900" cy="1373189"/>
        </p:xfrm>
        <a:graphic>
          <a:graphicData uri="http://schemas.openxmlformats.org/drawingml/2006/table">
            <a:tbl>
              <a:tblPr/>
              <a:tblGrid>
                <a:gridCol w="1174750">
                  <a:extLst>
                    <a:ext uri="{9D8B030D-6E8A-4147-A177-3AD203B41FA5}">
                      <a16:colId xmlns:a16="http://schemas.microsoft.com/office/drawing/2014/main" val="20000"/>
                    </a:ext>
                  </a:extLst>
                </a:gridCol>
                <a:gridCol w="2089150">
                  <a:extLst>
                    <a:ext uri="{9D8B030D-6E8A-4147-A177-3AD203B41FA5}">
                      <a16:colId xmlns:a16="http://schemas.microsoft.com/office/drawing/2014/main" val="20001"/>
                    </a:ext>
                  </a:extLst>
                </a:gridCol>
              </a:tblGrid>
              <a:tr h="261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100" b="1" i="0" u="none" strike="noStrike" cap="none" normalizeH="0" baseline="0">
                          <a:ln>
                            <a:noFill/>
                          </a:ln>
                          <a:solidFill>
                            <a:schemeClr val="accent2"/>
                          </a:solidFill>
                          <a:effectLst/>
                          <a:latin typeface="Arial" charset="0"/>
                          <a:ea typeface="ＭＳ Ｐゴシック" charset="0"/>
                          <a:cs typeface="ＭＳ Ｐゴシック" charset="0"/>
                        </a:rPr>
                        <a:t>Destination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100" b="1" i="0" u="none" strike="noStrike" cap="none" normalizeH="0" baseline="0">
                          <a:ln>
                            <a:noFill/>
                          </a:ln>
                          <a:solidFill>
                            <a:schemeClr val="accent2"/>
                          </a:solidFill>
                          <a:effectLst/>
                          <a:latin typeface="Arial" charset="0"/>
                          <a:ea typeface="ＭＳ Ｐゴシック" charset="0"/>
                          <a:cs typeface="ＭＳ Ｐゴシック" charset="0"/>
                        </a:rPr>
                        <a:t>Route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79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100" b="1" i="0" u="none" strike="noStrike" cap="none" normalizeH="0" baseline="0">
                          <a:ln>
                            <a:noFill/>
                          </a:ln>
                          <a:solidFill>
                            <a:srgbClr val="333333"/>
                          </a:solidFill>
                          <a:effectLst/>
                          <a:latin typeface="Arial" charset="0"/>
                          <a:ea typeface="ＭＳ Ｐゴシック" charset="0"/>
                          <a:cs typeface="ＭＳ Ｐゴシック" charset="0"/>
                        </a:rPr>
                        <a:t>UC Berkeley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100" b="1" i="0" u="none" strike="noStrike" cap="none" normalizeH="0" baseline="0">
                          <a:ln>
                            <a:noFill/>
                          </a:ln>
                          <a:solidFill>
                            <a:srgbClr val="333333"/>
                          </a:solidFill>
                          <a:effectLst/>
                          <a:latin typeface="Arial" charset="0"/>
                          <a:ea typeface="ＭＳ Ｐゴシック" charset="0"/>
                          <a:cs typeface="ＭＳ Ｐゴシック" charset="0"/>
                        </a:rPr>
                        <a:t>internal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79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100" b="1" i="0" u="none" strike="noStrike" cap="none" normalizeH="0" baseline="0">
                          <a:ln>
                            <a:noFill/>
                          </a:ln>
                          <a:solidFill>
                            <a:srgbClr val="333333"/>
                          </a:solidFill>
                          <a:effectLst/>
                          <a:latin typeface="Arial" charset="0"/>
                          <a:ea typeface="ＭＳ Ｐゴシック" charset="0"/>
                          <a:cs typeface="ＭＳ Ｐゴシック" charset="0"/>
                        </a:rPr>
                        <a:t>CMU</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100" b="1" i="0" u="none" strike="noStrike" cap="none" normalizeH="0" baseline="0">
                          <a:ln>
                            <a:noFill/>
                          </a:ln>
                          <a:solidFill>
                            <a:srgbClr val="333333"/>
                          </a:solidFill>
                          <a:effectLst/>
                          <a:latin typeface="Arial" charset="0"/>
                          <a:ea typeface="ＭＳ Ｐゴシック" charset="0"/>
                          <a:cs typeface="ＭＳ Ｐゴシック" charset="0"/>
                        </a:rPr>
                        <a:t>9</a:t>
                      </a:r>
                      <a:r>
                        <a:rPr kumimoji="0" lang="en-US" altLang="ja-JP" sz="1100" b="0" i="0" u="none" strike="noStrike" cap="none" normalizeH="0" baseline="0">
                          <a:ln>
                            <a:noFill/>
                          </a:ln>
                          <a:solidFill>
                            <a:srgbClr val="333333"/>
                          </a:solidFill>
                          <a:effectLst/>
                          <a:latin typeface="Arial" charset="0"/>
                          <a:ea typeface="ＭＳ Ｐゴシック" charset="0"/>
                          <a:cs typeface="ＭＳ Ｐゴシック" charset="0"/>
                        </a:rPr>
                        <a:t> </a:t>
                      </a:r>
                      <a:r>
                        <a:rPr kumimoji="0" lang="en-US" altLang="ja-JP" sz="1100" b="0" i="0" u="none" strike="noStrike" cap="none" normalizeH="0" baseline="0">
                          <a:ln>
                            <a:noFill/>
                          </a:ln>
                          <a:solidFill>
                            <a:srgbClr val="333333"/>
                          </a:solidFill>
                          <a:effectLst/>
                          <a:latin typeface="Arial" charset="0"/>
                          <a:ea typeface="ＭＳ Ｐゴシック" charset="0"/>
                          <a:cs typeface="Lucida Grande" charset="0"/>
                        </a:rPr>
                        <a:t>←</a:t>
                      </a:r>
                      <a:r>
                        <a:rPr kumimoji="0" lang="en-US" altLang="ja-JP" sz="1100" b="0" i="0" u="none" strike="noStrike" cap="none" normalizeH="0" baseline="0">
                          <a:ln>
                            <a:noFill/>
                          </a:ln>
                          <a:solidFill>
                            <a:srgbClr val="333333"/>
                          </a:solidFill>
                          <a:effectLst/>
                          <a:latin typeface="Arial" charset="0"/>
                          <a:ea typeface="Lucida Grande" charset="0"/>
                          <a:cs typeface="Lucida Grande" charset="0"/>
                        </a:rPr>
                        <a:t> </a:t>
                      </a:r>
                      <a:r>
                        <a:rPr kumimoji="0" lang="en-US" altLang="ja-JP" sz="1100" b="1" i="0" u="none" strike="noStrike" cap="none" normalizeH="0" baseline="0">
                          <a:ln>
                            <a:noFill/>
                          </a:ln>
                          <a:solidFill>
                            <a:srgbClr val="333333"/>
                          </a:solidFill>
                          <a:effectLst/>
                          <a:latin typeface="Arial" charset="0"/>
                          <a:ea typeface="Lucida Grande" charset="0"/>
                          <a:cs typeface="Lucida Grande" charset="0"/>
                        </a:rPr>
                        <a:t>5050</a:t>
                      </a:r>
                      <a:r>
                        <a:rPr kumimoji="0" lang="en-US" altLang="ja-JP" sz="1100" b="0" i="0" u="none" strike="noStrike" cap="none" normalizeH="0" baseline="0">
                          <a:ln>
                            <a:noFill/>
                          </a:ln>
                          <a:solidFill>
                            <a:srgbClr val="333333"/>
                          </a:solidFill>
                          <a:effectLst/>
                          <a:latin typeface="Arial" charset="0"/>
                          <a:ea typeface="Lucida Grande" charset="0"/>
                          <a:cs typeface="Lucida Grande" charset="0"/>
                        </a:rPr>
                        <a:t> </a:t>
                      </a:r>
                      <a:r>
                        <a:rPr kumimoji="0" lang="en-US" altLang="ja-JP" sz="1100" b="0" i="0" u="none" strike="noStrike" cap="none" normalizeH="0" baseline="0">
                          <a:ln>
                            <a:noFill/>
                          </a:ln>
                          <a:solidFill>
                            <a:srgbClr val="333333"/>
                          </a:solidFill>
                          <a:effectLst/>
                          <a:latin typeface="Arial" charset="0"/>
                          <a:ea typeface="ＭＳ Ｐゴシック" charset="0"/>
                          <a:cs typeface="Lucida Grande" charset="0"/>
                        </a:rPr>
                        <a:t>←</a:t>
                      </a:r>
                      <a:r>
                        <a:rPr kumimoji="0" lang="en-US" altLang="ja-JP" sz="1100" b="0" i="0" u="none" strike="noStrike" cap="none" normalizeH="0" baseline="0">
                          <a:ln>
                            <a:noFill/>
                          </a:ln>
                          <a:solidFill>
                            <a:srgbClr val="333333"/>
                          </a:solidFill>
                          <a:effectLst/>
                          <a:latin typeface="Arial" charset="0"/>
                          <a:ea typeface="Lucida Grande" charset="0"/>
                          <a:cs typeface="Lucida Grande" charset="0"/>
                        </a:rPr>
                        <a:t> </a:t>
                      </a:r>
                      <a:r>
                        <a:rPr kumimoji="0" lang="en-US" altLang="ja-JP" sz="1100" b="1" i="0" u="none" strike="noStrike" cap="none" normalizeH="0" baseline="0">
                          <a:ln>
                            <a:noFill/>
                          </a:ln>
                          <a:solidFill>
                            <a:srgbClr val="333333"/>
                          </a:solidFill>
                          <a:effectLst/>
                          <a:latin typeface="Arial" charset="0"/>
                          <a:ea typeface="Lucida Grande" charset="0"/>
                          <a:cs typeface="Lucida Grande" charset="0"/>
                        </a:rPr>
                        <a:t>11537</a:t>
                      </a:r>
                      <a:r>
                        <a:rPr kumimoji="0" lang="en-US" altLang="ja-JP" sz="1100" b="0" i="0" u="none" strike="noStrike" cap="none" normalizeH="0" baseline="0">
                          <a:ln>
                            <a:noFill/>
                          </a:ln>
                          <a:solidFill>
                            <a:srgbClr val="333333"/>
                          </a:solidFill>
                          <a:effectLst/>
                          <a:latin typeface="Arial" charset="0"/>
                          <a:ea typeface="Lucida Grande" charset="0"/>
                          <a:cs typeface="Lucida Grande" charset="0"/>
                        </a:rPr>
                        <a:t> </a:t>
                      </a:r>
                      <a:r>
                        <a:rPr kumimoji="0" lang="en-US" altLang="ja-JP" sz="1100" b="0" i="0" u="none" strike="noStrike" cap="none" normalizeH="0" baseline="0">
                          <a:ln>
                            <a:noFill/>
                          </a:ln>
                          <a:solidFill>
                            <a:srgbClr val="333333"/>
                          </a:solidFill>
                          <a:effectLst/>
                          <a:latin typeface="Arial" charset="0"/>
                          <a:ea typeface="ＭＳ Ｐゴシック" charset="0"/>
                          <a:cs typeface="Lucida Grande" charset="0"/>
                        </a:rPr>
                        <a:t>←</a:t>
                      </a:r>
                      <a:r>
                        <a:rPr kumimoji="0" lang="en-US" altLang="ja-JP" sz="1100" b="0" i="0" u="none" strike="noStrike" cap="none" normalizeH="0" baseline="0">
                          <a:ln>
                            <a:noFill/>
                          </a:ln>
                          <a:solidFill>
                            <a:srgbClr val="333333"/>
                          </a:solidFill>
                          <a:effectLst/>
                          <a:latin typeface="Arial" charset="0"/>
                          <a:ea typeface="Lucida Grande" charset="0"/>
                          <a:cs typeface="Lucida Grande" charset="0"/>
                        </a:rPr>
                        <a:t> </a:t>
                      </a:r>
                      <a:r>
                        <a:rPr kumimoji="0" lang="en-US" altLang="ja-JP" sz="1100" b="1" i="0" u="none" strike="noStrike" cap="none" normalizeH="0" baseline="0">
                          <a:ln>
                            <a:noFill/>
                          </a:ln>
                          <a:solidFill>
                            <a:srgbClr val="333333"/>
                          </a:solidFill>
                          <a:effectLst/>
                          <a:latin typeface="Arial" charset="0"/>
                          <a:ea typeface="Lucida Grande" charset="0"/>
                          <a:cs typeface="Lucida Grande" charset="0"/>
                        </a:rPr>
                        <a:t>2153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74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100" b="1" i="0" u="none" strike="noStrike" cap="none" normalizeH="0" baseline="0">
                          <a:ln>
                            <a:noFill/>
                          </a:ln>
                          <a:solidFill>
                            <a:srgbClr val="333333"/>
                          </a:solidFill>
                          <a:effectLst/>
                          <a:latin typeface="Arial" charset="0"/>
                          <a:ea typeface="ＭＳ Ｐゴシック" charset="0"/>
                          <a:cs typeface="ＭＳ Ｐゴシック" charset="0"/>
                        </a:rPr>
                        <a:t>Google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100" b="1" i="0" u="none" strike="noStrike" cap="none" normalizeH="0" baseline="0">
                          <a:ln>
                            <a:noFill/>
                          </a:ln>
                          <a:solidFill>
                            <a:srgbClr val="333333"/>
                          </a:solidFill>
                          <a:effectLst/>
                          <a:latin typeface="Arial" charset="0"/>
                          <a:ea typeface="ＭＳ Ｐゴシック" charset="0"/>
                          <a:cs typeface="ＭＳ Ｐゴシック" charset="0"/>
                        </a:rPr>
                        <a:t>15169</a:t>
                      </a:r>
                      <a:r>
                        <a:rPr kumimoji="0" lang="en-US" altLang="ja-JP" sz="1100" b="0" i="0" u="none" strike="noStrike" cap="none" normalizeH="0" baseline="0">
                          <a:ln>
                            <a:noFill/>
                          </a:ln>
                          <a:solidFill>
                            <a:srgbClr val="333333"/>
                          </a:solidFill>
                          <a:effectLst/>
                          <a:latin typeface="Arial" charset="0"/>
                          <a:ea typeface="ＭＳ Ｐゴシック" charset="0"/>
                          <a:cs typeface="ＭＳ Ｐゴシック" charset="0"/>
                        </a:rPr>
                        <a:t> </a:t>
                      </a:r>
                      <a:r>
                        <a:rPr kumimoji="0" lang="en-US" altLang="ja-JP" sz="1100" b="0" i="0" u="none" strike="noStrike" cap="none" normalizeH="0" baseline="0">
                          <a:ln>
                            <a:noFill/>
                          </a:ln>
                          <a:solidFill>
                            <a:srgbClr val="333333"/>
                          </a:solidFill>
                          <a:effectLst/>
                          <a:latin typeface="Arial" charset="0"/>
                          <a:ea typeface="ＭＳ Ｐゴシック" charset="0"/>
                          <a:cs typeface="Lucida Grande" charset="0"/>
                        </a:rPr>
                        <a:t>←</a:t>
                      </a:r>
                      <a:r>
                        <a:rPr kumimoji="0" lang="en-US" altLang="ja-JP" sz="1100" b="0" i="0" u="none" strike="noStrike" cap="none" normalizeH="0" baseline="0">
                          <a:ln>
                            <a:noFill/>
                          </a:ln>
                          <a:solidFill>
                            <a:srgbClr val="333333"/>
                          </a:solidFill>
                          <a:effectLst/>
                          <a:latin typeface="Arial" charset="0"/>
                          <a:ea typeface="Lucida Grande" charset="0"/>
                          <a:cs typeface="Lucida Grande" charset="0"/>
                        </a:rPr>
                        <a:t> </a:t>
                      </a:r>
                      <a:r>
                        <a:rPr kumimoji="0" lang="en-US" altLang="ja-JP" sz="1100" b="1" i="0" u="none" strike="noStrike" cap="none" normalizeH="0" baseline="0">
                          <a:ln>
                            <a:noFill/>
                          </a:ln>
                          <a:solidFill>
                            <a:srgbClr val="333333"/>
                          </a:solidFill>
                          <a:effectLst/>
                          <a:latin typeface="Arial" charset="0"/>
                          <a:ea typeface="Lucida Grande" charset="0"/>
                          <a:cs typeface="Lucida Grande" charset="0"/>
                        </a:rPr>
                        <a:t>3356</a:t>
                      </a:r>
                      <a:r>
                        <a:rPr kumimoji="0" lang="en-US" altLang="ja-JP" sz="1100" b="0" i="0" u="none" strike="noStrike" cap="none" normalizeH="0" baseline="0">
                          <a:ln>
                            <a:noFill/>
                          </a:ln>
                          <a:solidFill>
                            <a:srgbClr val="333333"/>
                          </a:solidFill>
                          <a:effectLst/>
                          <a:latin typeface="Arial" charset="0"/>
                          <a:ea typeface="Lucida Grande" charset="0"/>
                          <a:cs typeface="Lucida Grande" charset="0"/>
                        </a:rPr>
                        <a:t> </a:t>
                      </a:r>
                      <a:r>
                        <a:rPr kumimoji="0" lang="en-US" altLang="ja-JP" sz="1100" b="0" i="0" u="none" strike="noStrike" cap="none" normalizeH="0" baseline="0">
                          <a:ln>
                            <a:noFill/>
                          </a:ln>
                          <a:solidFill>
                            <a:srgbClr val="333333"/>
                          </a:solidFill>
                          <a:effectLst/>
                          <a:latin typeface="Arial" charset="0"/>
                          <a:ea typeface="ＭＳ Ｐゴシック" charset="0"/>
                          <a:cs typeface="Lucida Grande" charset="0"/>
                        </a:rPr>
                        <a:t>←</a:t>
                      </a:r>
                      <a:r>
                        <a:rPr kumimoji="0" lang="en-US" altLang="ja-JP" sz="1100" b="0" i="0" u="none" strike="noStrike" cap="none" normalizeH="0" baseline="0">
                          <a:ln>
                            <a:noFill/>
                          </a:ln>
                          <a:solidFill>
                            <a:srgbClr val="333333"/>
                          </a:solidFill>
                          <a:effectLst/>
                          <a:latin typeface="Arial" charset="0"/>
                          <a:ea typeface="Lucida Grande" charset="0"/>
                          <a:cs typeface="Lucida Grande" charset="0"/>
                        </a:rPr>
                        <a:t> </a:t>
                      </a:r>
                      <a:r>
                        <a:rPr kumimoji="0" lang="en-US" altLang="ja-JP" sz="1100" b="1" i="0" u="none" strike="noStrike" cap="none" normalizeH="0" baseline="0">
                          <a:ln>
                            <a:noFill/>
                          </a:ln>
                          <a:solidFill>
                            <a:srgbClr val="333333"/>
                          </a:solidFill>
                          <a:effectLst/>
                          <a:latin typeface="Arial" charset="0"/>
                          <a:ea typeface="Lucida Grande" charset="0"/>
                          <a:cs typeface="Lucida Grande" charset="0"/>
                        </a:rPr>
                        <a:t>2152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778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100" b="1" i="0" u="none" strike="noStrike" cap="none" normalizeH="0" baseline="0">
                          <a:ln>
                            <a:noFill/>
                          </a:ln>
                          <a:solidFill>
                            <a:srgbClr val="333333"/>
                          </a:solidFill>
                          <a:effectLst/>
                          <a:latin typeface="Arial" charset="0"/>
                          <a:ea typeface="ＭＳ Ｐゴシック" charset="0"/>
                          <a:cs typeface="ＭＳ Ｐゴシック" charset="0"/>
                        </a:rPr>
                        <a:t>UCLA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100" b="1" i="0" u="none" strike="noStrike" cap="none" normalizeH="0" baseline="0">
                          <a:ln>
                            <a:noFill/>
                          </a:ln>
                          <a:solidFill>
                            <a:srgbClr val="333333"/>
                          </a:solidFill>
                          <a:effectLst/>
                          <a:latin typeface="Arial" charset="0"/>
                          <a:ea typeface="ＭＳ Ｐゴシック" charset="0"/>
                          <a:cs typeface="ＭＳ Ｐゴシック" charset="0"/>
                        </a:rPr>
                        <a:t>52</a:t>
                      </a:r>
                      <a:r>
                        <a:rPr kumimoji="0" lang="en-US" altLang="ja-JP" sz="1100" b="0" i="0" u="none" strike="noStrike" cap="none" normalizeH="0" baseline="0">
                          <a:ln>
                            <a:noFill/>
                          </a:ln>
                          <a:solidFill>
                            <a:srgbClr val="333333"/>
                          </a:solidFill>
                          <a:effectLst/>
                          <a:latin typeface="Arial" charset="0"/>
                          <a:ea typeface="ＭＳ Ｐゴシック" charset="0"/>
                          <a:cs typeface="ＭＳ Ｐゴシック" charset="0"/>
                        </a:rPr>
                        <a:t> </a:t>
                      </a:r>
                      <a:r>
                        <a:rPr kumimoji="0" lang="en-US" altLang="ja-JP" sz="1100" b="0" i="0" u="none" strike="noStrike" cap="none" normalizeH="0" baseline="0">
                          <a:ln>
                            <a:noFill/>
                          </a:ln>
                          <a:solidFill>
                            <a:srgbClr val="333333"/>
                          </a:solidFill>
                          <a:effectLst/>
                          <a:latin typeface="Arial" charset="0"/>
                          <a:ea typeface="ＭＳ Ｐゴシック" charset="0"/>
                          <a:cs typeface="Lucida Grande" charset="0"/>
                        </a:rPr>
                        <a:t>←</a:t>
                      </a:r>
                      <a:r>
                        <a:rPr kumimoji="0" lang="en-US" altLang="ja-JP" sz="1100" b="0" i="0" u="none" strike="noStrike" cap="none" normalizeH="0" baseline="0">
                          <a:ln>
                            <a:noFill/>
                          </a:ln>
                          <a:solidFill>
                            <a:srgbClr val="333333"/>
                          </a:solidFill>
                          <a:effectLst/>
                          <a:latin typeface="Arial" charset="0"/>
                          <a:ea typeface="Lucida Grande" charset="0"/>
                          <a:cs typeface="Lucida Grande" charset="0"/>
                        </a:rPr>
                        <a:t> </a:t>
                      </a:r>
                      <a:r>
                        <a:rPr kumimoji="0" lang="en-US" altLang="ja-JP" sz="1100" b="1" i="0" u="none" strike="noStrike" cap="none" normalizeH="0" baseline="0">
                          <a:ln>
                            <a:noFill/>
                          </a:ln>
                          <a:solidFill>
                            <a:srgbClr val="333333"/>
                          </a:solidFill>
                          <a:effectLst/>
                          <a:latin typeface="Arial" charset="0"/>
                          <a:ea typeface="Lucida Grande" charset="0"/>
                          <a:cs typeface="Lucida Grande" charset="0"/>
                        </a:rPr>
                        <a:t>2152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graphicFrame>
        <p:nvGraphicFramePr>
          <p:cNvPr id="1753156" name="Group 68"/>
          <p:cNvGraphicFramePr>
            <a:graphicFrameLocks noGrp="1"/>
          </p:cNvGraphicFramePr>
          <p:nvPr/>
        </p:nvGraphicFramePr>
        <p:xfrm>
          <a:off x="833438" y="3138488"/>
          <a:ext cx="3263900" cy="1447800"/>
        </p:xfrm>
        <a:graphic>
          <a:graphicData uri="http://schemas.openxmlformats.org/drawingml/2006/table">
            <a:tbl>
              <a:tblPr/>
              <a:tblGrid>
                <a:gridCol w="1174750">
                  <a:extLst>
                    <a:ext uri="{9D8B030D-6E8A-4147-A177-3AD203B41FA5}">
                      <a16:colId xmlns:a16="http://schemas.microsoft.com/office/drawing/2014/main" val="20000"/>
                    </a:ext>
                  </a:extLst>
                </a:gridCol>
                <a:gridCol w="2089150">
                  <a:extLst>
                    <a:ext uri="{9D8B030D-6E8A-4147-A177-3AD203B41FA5}">
                      <a16:colId xmlns:a16="http://schemas.microsoft.com/office/drawing/2014/main" val="20001"/>
                    </a:ext>
                  </a:extLst>
                </a:gridCol>
              </a:tblGrid>
              <a:tr h="261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300" b="1" i="0" u="none" strike="noStrike" cap="none" normalizeH="0" baseline="0">
                          <a:ln>
                            <a:noFill/>
                          </a:ln>
                          <a:solidFill>
                            <a:schemeClr val="accent2"/>
                          </a:solidFill>
                          <a:effectLst/>
                          <a:latin typeface="Arial" charset="0"/>
                        </a:rPr>
                        <a:t>Destination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300" b="1" i="0" u="none" strike="noStrike" cap="none" normalizeH="0" baseline="0">
                          <a:ln>
                            <a:noFill/>
                          </a:ln>
                          <a:solidFill>
                            <a:schemeClr val="accent2"/>
                          </a:solidFill>
                          <a:effectLst/>
                          <a:latin typeface="Arial" charset="0"/>
                        </a:rPr>
                        <a:t>Route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79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300" b="1" i="0" u="none" strike="noStrike" cap="none" normalizeH="0" baseline="0">
                          <a:ln>
                            <a:noFill/>
                          </a:ln>
                          <a:solidFill>
                            <a:srgbClr val="333333"/>
                          </a:solidFill>
                          <a:effectLst/>
                          <a:latin typeface="Arial" charset="0"/>
                        </a:rPr>
                        <a:t>UC Berkeley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300" b="1" i="0" u="none" strike="noStrike" cap="none" normalizeH="0" baseline="0">
                          <a:ln>
                            <a:noFill/>
                          </a:ln>
                          <a:solidFill>
                            <a:srgbClr val="FF0000"/>
                          </a:solidFill>
                          <a:effectLst/>
                          <a:latin typeface="Arial" charset="0"/>
                        </a:rPr>
                        <a:t>25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79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300" b="1" i="0" u="none" strike="noStrike" cap="none" normalizeH="0" baseline="0">
                          <a:ln>
                            <a:noFill/>
                          </a:ln>
                          <a:solidFill>
                            <a:srgbClr val="333333"/>
                          </a:solidFill>
                          <a:effectLst/>
                          <a:latin typeface="Arial" charset="0"/>
                        </a:rPr>
                        <a:t>CMU</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300" b="1" i="0" u="none" strike="noStrike" cap="none" normalizeH="0" baseline="0">
                          <a:ln>
                            <a:noFill/>
                          </a:ln>
                          <a:solidFill>
                            <a:srgbClr val="333333"/>
                          </a:solidFill>
                          <a:effectLst/>
                          <a:latin typeface="Arial" charset="0"/>
                        </a:rPr>
                        <a:t>9</a:t>
                      </a:r>
                      <a:r>
                        <a:rPr kumimoji="0" lang="en-US" altLang="ja-JP" sz="1300" b="0" i="0" u="none" strike="noStrike" cap="none" normalizeH="0" baseline="0">
                          <a:ln>
                            <a:noFill/>
                          </a:ln>
                          <a:solidFill>
                            <a:srgbClr val="333333"/>
                          </a:solidFill>
                          <a:effectLst/>
                          <a:latin typeface="Arial" charset="0"/>
                        </a:rPr>
                        <a:t> </a:t>
                      </a:r>
                      <a:r>
                        <a:rPr kumimoji="0" lang="en-US" altLang="ja-JP" sz="1300" b="1" i="0" u="none" strike="noStrike" cap="none" normalizeH="0" baseline="0">
                          <a:ln>
                            <a:noFill/>
                          </a:ln>
                          <a:solidFill>
                            <a:srgbClr val="333333"/>
                          </a:solidFill>
                          <a:effectLst/>
                          <a:latin typeface="Arial" charset="0"/>
                        </a:rPr>
                        <a:t>5050</a:t>
                      </a:r>
                      <a:r>
                        <a:rPr kumimoji="0" lang="en-US" altLang="ja-JP" sz="1300" b="0" i="0" u="none" strike="noStrike" cap="none" normalizeH="0" baseline="0">
                          <a:ln>
                            <a:noFill/>
                          </a:ln>
                          <a:solidFill>
                            <a:srgbClr val="333333"/>
                          </a:solidFill>
                          <a:effectLst/>
                          <a:latin typeface="Arial" charset="0"/>
                        </a:rPr>
                        <a:t> </a:t>
                      </a:r>
                      <a:r>
                        <a:rPr kumimoji="0" lang="en-US" altLang="ja-JP" sz="1300" b="1" i="0" u="none" strike="noStrike" cap="none" normalizeH="0" baseline="0">
                          <a:ln>
                            <a:noFill/>
                          </a:ln>
                          <a:solidFill>
                            <a:srgbClr val="333333"/>
                          </a:solidFill>
                          <a:effectLst/>
                          <a:latin typeface="Arial" charset="0"/>
                        </a:rPr>
                        <a:t>11537</a:t>
                      </a:r>
                      <a:r>
                        <a:rPr kumimoji="0" lang="en-US" altLang="ja-JP" sz="1300" b="0" i="0" u="none" strike="noStrike" cap="none" normalizeH="0" baseline="0">
                          <a:ln>
                            <a:noFill/>
                          </a:ln>
                          <a:solidFill>
                            <a:srgbClr val="333333"/>
                          </a:solidFill>
                          <a:effectLst/>
                          <a:latin typeface="Arial" charset="0"/>
                        </a:rPr>
                        <a:t> </a:t>
                      </a:r>
                      <a:r>
                        <a:rPr kumimoji="0" lang="en-US" altLang="ja-JP" sz="1300" b="1" i="0" u="none" strike="noStrike" cap="none" normalizeH="0" baseline="0">
                          <a:ln>
                            <a:noFill/>
                          </a:ln>
                          <a:solidFill>
                            <a:srgbClr val="333333"/>
                          </a:solidFill>
                          <a:effectLst/>
                          <a:latin typeface="Arial" charset="0"/>
                        </a:rPr>
                        <a:t>2153 </a:t>
                      </a:r>
                      <a:r>
                        <a:rPr kumimoji="0" lang="en-US" altLang="ja-JP" sz="1300" b="1" i="0" u="none" strike="noStrike" cap="none" normalizeH="0" baseline="0">
                          <a:ln>
                            <a:noFill/>
                          </a:ln>
                          <a:solidFill>
                            <a:srgbClr val="FF0000"/>
                          </a:solidFill>
                          <a:effectLst/>
                          <a:latin typeface="Arial" charset="0"/>
                        </a:rPr>
                        <a:t>25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746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300" b="1" i="0" u="none" strike="noStrike" cap="none" normalizeH="0" baseline="0">
                          <a:ln>
                            <a:noFill/>
                          </a:ln>
                          <a:solidFill>
                            <a:srgbClr val="333333"/>
                          </a:solidFill>
                          <a:effectLst/>
                          <a:latin typeface="Arial" charset="0"/>
                        </a:rPr>
                        <a:t>Google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300" b="1" i="0" u="none" strike="noStrike" cap="none" normalizeH="0" baseline="0">
                          <a:ln>
                            <a:noFill/>
                          </a:ln>
                          <a:solidFill>
                            <a:srgbClr val="333333"/>
                          </a:solidFill>
                          <a:effectLst/>
                          <a:latin typeface="Arial" charset="0"/>
                        </a:rPr>
                        <a:t>15169</a:t>
                      </a:r>
                      <a:r>
                        <a:rPr kumimoji="0" lang="en-US" altLang="ja-JP" sz="1300" b="0" i="0" u="none" strike="noStrike" cap="none" normalizeH="0" baseline="0">
                          <a:ln>
                            <a:noFill/>
                          </a:ln>
                          <a:solidFill>
                            <a:srgbClr val="333333"/>
                          </a:solidFill>
                          <a:effectLst/>
                          <a:latin typeface="Arial" charset="0"/>
                        </a:rPr>
                        <a:t> </a:t>
                      </a:r>
                      <a:r>
                        <a:rPr kumimoji="0" lang="en-US" altLang="ja-JP" sz="1300" b="1" i="0" u="none" strike="noStrike" cap="none" normalizeH="0" baseline="0">
                          <a:ln>
                            <a:noFill/>
                          </a:ln>
                          <a:solidFill>
                            <a:srgbClr val="333333"/>
                          </a:solidFill>
                          <a:effectLst/>
                          <a:latin typeface="Arial" charset="0"/>
                        </a:rPr>
                        <a:t>3356</a:t>
                      </a:r>
                      <a:r>
                        <a:rPr kumimoji="0" lang="en-US" altLang="ja-JP" sz="1300" b="0" i="0" u="none" strike="noStrike" cap="none" normalizeH="0" baseline="0">
                          <a:ln>
                            <a:noFill/>
                          </a:ln>
                          <a:solidFill>
                            <a:srgbClr val="333333"/>
                          </a:solidFill>
                          <a:effectLst/>
                          <a:latin typeface="Arial" charset="0"/>
                        </a:rPr>
                        <a:t> </a:t>
                      </a:r>
                      <a:r>
                        <a:rPr kumimoji="0" lang="en-US" altLang="ja-JP" sz="1300" b="1" i="0" u="none" strike="noStrike" cap="none" normalizeH="0" baseline="0">
                          <a:ln>
                            <a:noFill/>
                          </a:ln>
                          <a:solidFill>
                            <a:srgbClr val="333333"/>
                          </a:solidFill>
                          <a:effectLst/>
                          <a:latin typeface="Arial" charset="0"/>
                        </a:rPr>
                        <a:t>2152 </a:t>
                      </a:r>
                      <a:r>
                        <a:rPr kumimoji="0" lang="en-US" altLang="ja-JP" sz="1300" b="1" i="0" u="none" strike="noStrike" cap="none" normalizeH="0" baseline="0">
                          <a:ln>
                            <a:noFill/>
                          </a:ln>
                          <a:solidFill>
                            <a:srgbClr val="FF0000"/>
                          </a:solidFill>
                          <a:effectLst/>
                          <a:latin typeface="Arial" charset="0"/>
                        </a:rPr>
                        <a:t>25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778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300" b="1" i="0" u="none" strike="noStrike" cap="none" normalizeH="0" baseline="0">
                          <a:ln>
                            <a:noFill/>
                          </a:ln>
                          <a:solidFill>
                            <a:srgbClr val="333333"/>
                          </a:solidFill>
                          <a:effectLst/>
                          <a:latin typeface="Arial" charset="0"/>
                        </a:rPr>
                        <a:t>UCLA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300" b="1" i="0" u="none" strike="noStrike" cap="none" normalizeH="0" baseline="0">
                          <a:ln>
                            <a:noFill/>
                          </a:ln>
                          <a:solidFill>
                            <a:srgbClr val="333333"/>
                          </a:solidFill>
                          <a:effectLst/>
                          <a:latin typeface="Arial" charset="0"/>
                        </a:rPr>
                        <a:t>52</a:t>
                      </a:r>
                      <a:r>
                        <a:rPr kumimoji="0" lang="en-US" altLang="ja-JP" sz="1300" b="0" i="0" u="none" strike="noStrike" cap="none" normalizeH="0" baseline="0">
                          <a:ln>
                            <a:noFill/>
                          </a:ln>
                          <a:solidFill>
                            <a:srgbClr val="333333"/>
                          </a:solidFill>
                          <a:effectLst/>
                          <a:latin typeface="Arial" charset="0"/>
                        </a:rPr>
                        <a:t> </a:t>
                      </a:r>
                      <a:r>
                        <a:rPr kumimoji="0" lang="en-US" altLang="ja-JP" sz="1300" b="1" i="0" u="none" strike="noStrike" cap="none" normalizeH="0" baseline="0">
                          <a:ln>
                            <a:noFill/>
                          </a:ln>
                          <a:solidFill>
                            <a:srgbClr val="333333"/>
                          </a:solidFill>
                          <a:effectLst/>
                          <a:latin typeface="Arial" charset="0"/>
                        </a:rPr>
                        <a:t>2152 </a:t>
                      </a:r>
                      <a:r>
                        <a:rPr kumimoji="0" lang="en-US" altLang="ja-JP" sz="1300" b="1" i="0" u="none" strike="noStrike" cap="none" normalizeH="0" baseline="0">
                          <a:ln>
                            <a:noFill/>
                          </a:ln>
                          <a:solidFill>
                            <a:srgbClr val="FF0000"/>
                          </a:solidFill>
                          <a:effectLst/>
                          <a:latin typeface="Arial" charset="0"/>
                        </a:rPr>
                        <a:t>25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graphicFrame>
        <p:nvGraphicFramePr>
          <p:cNvPr id="1753176" name="Object 2"/>
          <p:cNvGraphicFramePr>
            <a:graphicFrameLocks noChangeAspect="1"/>
          </p:cNvGraphicFramePr>
          <p:nvPr/>
        </p:nvGraphicFramePr>
        <p:xfrm>
          <a:off x="4017963" y="6059488"/>
          <a:ext cx="1831975" cy="569912"/>
        </p:xfrm>
        <a:graphic>
          <a:graphicData uri="http://schemas.openxmlformats.org/presentationml/2006/ole">
            <mc:AlternateContent xmlns:mc="http://schemas.openxmlformats.org/markup-compatibility/2006">
              <mc:Choice xmlns:v="urn:schemas-microsoft-com:vml" Requires="v">
                <p:oleObj spid="_x0000_s1080" name="Image" r:id="rId4" imgW="4854218" imgH="1512178" progId="Photoshop.Image.7">
                  <p:embed/>
                </p:oleObj>
              </mc:Choice>
              <mc:Fallback>
                <p:oleObj name="Image" r:id="rId4" imgW="4854218" imgH="1512178" progId="Photoshop.Image.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7963" y="6059488"/>
                        <a:ext cx="1831975" cy="5699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826330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5311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753094"/>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1753135">
                                            <p:txEl>
                                              <p:pRg st="0" end="0"/>
                                            </p:txEl>
                                          </p:spTgt>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753135">
                                            <p:bg/>
                                          </p:spTgt>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753176"/>
                                        </p:tgtEl>
                                        <p:attrNameLst>
                                          <p:attrName>style.visibility</p:attrName>
                                        </p:attrNameLst>
                                      </p:cBhvr>
                                      <p:to>
                                        <p:strVal val="visible"/>
                                      </p:to>
                                    </p:set>
                                  </p:childTnLst>
                                </p:cTn>
                              </p:par>
                              <p:par>
                                <p:cTn id="21" presetID="6" presetClass="emph" presetSubtype="0" fill="hold" nodeType="withEffect">
                                  <p:stCondLst>
                                    <p:cond delay="0"/>
                                  </p:stCondLst>
                                  <p:childTnLst>
                                    <p:animScale>
                                      <p:cBhvr>
                                        <p:cTn id="22" dur="1000" fill="hold"/>
                                        <p:tgtEl>
                                          <p:spTgt spid="1753114"/>
                                        </p:tgtEl>
                                      </p:cBhvr>
                                      <p:by x="55000" y="55000"/>
                                    </p:animScale>
                                  </p:childTnLst>
                                </p:cTn>
                              </p:par>
                              <p:par>
                                <p:cTn id="23" presetID="56" presetClass="path" presetSubtype="0" accel="50000" decel="50000" fill="hold" nodeType="withEffect">
                                  <p:stCondLst>
                                    <p:cond delay="0"/>
                                  </p:stCondLst>
                                  <p:childTnLst>
                                    <p:animMotion origin="layout" path="M -4.44444E-6 -5.55112E-17 L -0.25121 -0.02847 " pathEditMode="relative" rAng="0" ptsTypes="AA">
                                      <p:cBhvr>
                                        <p:cTn id="24" dur="1000" fill="hold"/>
                                        <p:tgtEl>
                                          <p:spTgt spid="1753114"/>
                                        </p:tgtEl>
                                        <p:attrNameLst>
                                          <p:attrName>ppt_x</p:attrName>
                                          <p:attrName>ppt_y</p:attrName>
                                        </p:attrNameLst>
                                      </p:cBhvr>
                                      <p:rCtr x="-12569" y="-1435"/>
                                    </p:animMotion>
                                  </p:childTnLst>
                                </p:cTn>
                              </p:par>
                            </p:childTnLst>
                          </p:cTn>
                        </p:par>
                        <p:par>
                          <p:cTn id="25" fill="hold" nodeType="afterGroup">
                            <p:stCondLst>
                              <p:cond delay="1000"/>
                            </p:stCondLst>
                            <p:childTnLst>
                              <p:par>
                                <p:cTn id="26" presetID="1" presetClass="entr" presetSubtype="0" fill="hold" nodeType="afterEffect">
                                  <p:stCondLst>
                                    <p:cond delay="0"/>
                                  </p:stCondLst>
                                  <p:childTnLst>
                                    <p:set>
                                      <p:cBhvr>
                                        <p:cTn id="27" dur="1" fill="hold">
                                          <p:stCondLst>
                                            <p:cond delay="0"/>
                                          </p:stCondLst>
                                        </p:cTn>
                                        <p:tgtEl>
                                          <p:spTgt spid="1753136"/>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1753114"/>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1753156"/>
                                        </p:tgtEl>
                                        <p:attrNameLst>
                                          <p:attrName>style.visibility</p:attrName>
                                        </p:attrNameLst>
                                      </p:cBhvr>
                                      <p:to>
                                        <p:strVal val="visible"/>
                                      </p:to>
                                    </p:set>
                                  </p:childTnLst>
                                </p:cTn>
                              </p:par>
                              <p:par>
                                <p:cTn id="34" presetID="63" presetClass="path" presetSubtype="0" accel="50000" decel="50000" fill="hold" nodeType="withEffect">
                                  <p:stCondLst>
                                    <p:cond delay="0"/>
                                  </p:stCondLst>
                                  <p:childTnLst>
                                    <p:animMotion origin="layout" path="M -0.00139 -0.0007 L 0.49896 -0.0007 " pathEditMode="relative" rAng="0" ptsTypes="AA">
                                      <p:cBhvr>
                                        <p:cTn id="35" dur="1000" fill="hold"/>
                                        <p:tgtEl>
                                          <p:spTgt spid="1753156"/>
                                        </p:tgtEl>
                                        <p:attrNameLst>
                                          <p:attrName>ppt_x</p:attrName>
                                          <p:attrName>ppt_y</p:attrName>
                                        </p:attrNameLst>
                                      </p:cBhvr>
                                      <p:rCtr x="2501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3135"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Assigned papers</a:t>
            </a:r>
          </a:p>
        </p:txBody>
      </p:sp>
      <p:sp>
        <p:nvSpPr>
          <p:cNvPr id="3" name="Content Placeholder 2"/>
          <p:cNvSpPr>
            <a:spLocks noGrp="1"/>
          </p:cNvSpPr>
          <p:nvPr>
            <p:ph idx="1"/>
          </p:nvPr>
        </p:nvSpPr>
        <p:spPr/>
        <p:txBody>
          <a:bodyPr>
            <a:normAutofit/>
          </a:bodyPr>
          <a:lstStyle/>
          <a:p>
            <a:endParaRPr lang="en-US" dirty="0"/>
          </a:p>
          <a:p>
            <a:r>
              <a:rPr lang="en-US" dirty="0"/>
              <a:t>Beware of BGP attacks (optional)</a:t>
            </a:r>
          </a:p>
          <a:p>
            <a:endParaRPr lang="en-US" dirty="0"/>
          </a:p>
          <a:p>
            <a:r>
              <a:rPr lang="en-US" dirty="0"/>
              <a:t>S-BGP deployment </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23</a:t>
            </a:fld>
            <a:endParaRPr kumimoji="0" lang="en-US"/>
          </a:p>
        </p:txBody>
      </p:sp>
    </p:spTree>
    <p:extLst>
      <p:ext uri="{BB962C8B-B14F-4D97-AF65-F5344CB8AC3E}">
        <p14:creationId xmlns:p14="http://schemas.microsoft.com/office/powerpoint/2010/main" val="505340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this lecture</a:t>
            </a:r>
          </a:p>
        </p:txBody>
      </p:sp>
      <p:sp>
        <p:nvSpPr>
          <p:cNvPr id="3" name="Content Placeholder 2"/>
          <p:cNvSpPr>
            <a:spLocks noGrp="1"/>
          </p:cNvSpPr>
          <p:nvPr>
            <p:ph idx="1"/>
          </p:nvPr>
        </p:nvSpPr>
        <p:spPr>
          <a:xfrm>
            <a:off x="457200" y="1143000"/>
            <a:ext cx="8229600" cy="4983163"/>
          </a:xfrm>
        </p:spPr>
        <p:txBody>
          <a:bodyPr>
            <a:normAutofit/>
          </a:bodyPr>
          <a:lstStyle/>
          <a:p>
            <a:r>
              <a:rPr lang="en-US" dirty="0"/>
              <a:t>Quick overview of BGP</a:t>
            </a:r>
          </a:p>
          <a:p>
            <a:endParaRPr lang="en-US" dirty="0"/>
          </a:p>
          <a:p>
            <a:r>
              <a:rPr lang="en-US" b="1" dirty="0"/>
              <a:t>Understand problems in inter-domain routing</a:t>
            </a:r>
          </a:p>
          <a:p>
            <a:endParaRPr lang="en-US" dirty="0"/>
          </a:p>
          <a:p>
            <a:r>
              <a:rPr lang="en-US" dirty="0"/>
              <a:t>Understand S-BGP</a:t>
            </a:r>
          </a:p>
          <a:p>
            <a:endParaRPr lang="en-US" dirty="0"/>
          </a:p>
          <a:p>
            <a:r>
              <a:rPr lang="en-US" dirty="0"/>
              <a:t>Appreciate “</a:t>
            </a:r>
            <a:r>
              <a:rPr lang="en-US" dirty="0" err="1"/>
              <a:t>deployability</a:t>
            </a:r>
            <a:r>
              <a:rPr lang="en-US" dirty="0"/>
              <a:t>” requirements</a:t>
            </a:r>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24</a:t>
            </a:fld>
            <a:endParaRPr kumimoji="0" lang="en-US"/>
          </a:p>
        </p:txBody>
      </p:sp>
    </p:spTree>
    <p:extLst>
      <p:ext uri="{BB962C8B-B14F-4D97-AF65-F5344CB8AC3E}">
        <p14:creationId xmlns:p14="http://schemas.microsoft.com/office/powerpoint/2010/main" val="3364128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summary</a:t>
            </a:r>
          </a:p>
        </p:txBody>
      </p:sp>
      <p:sp>
        <p:nvSpPr>
          <p:cNvPr id="3" name="Content Placeholder 2"/>
          <p:cNvSpPr>
            <a:spLocks noGrp="1"/>
          </p:cNvSpPr>
          <p:nvPr>
            <p:ph idx="1"/>
          </p:nvPr>
        </p:nvSpPr>
        <p:spPr>
          <a:xfrm>
            <a:off x="457200" y="1358900"/>
            <a:ext cx="8229600" cy="5308600"/>
          </a:xfrm>
        </p:spPr>
        <p:txBody>
          <a:bodyPr>
            <a:normAutofit fontScale="85000" lnSpcReduction="10000"/>
          </a:bodyPr>
          <a:lstStyle/>
          <a:p>
            <a:r>
              <a:rPr lang="en-US" b="1" dirty="0"/>
              <a:t>Category: </a:t>
            </a:r>
            <a:br>
              <a:rPr lang="en-US" b="1" dirty="0"/>
            </a:br>
            <a:r>
              <a:rPr lang="en-US" dirty="0"/>
              <a:t>What type of paper is this? A measurement paper? An analysis of an existing system? A description of a research prototype? </a:t>
            </a:r>
          </a:p>
          <a:p>
            <a:r>
              <a:rPr lang="en-US" b="1" dirty="0"/>
              <a:t>Context:</a:t>
            </a:r>
            <a:br>
              <a:rPr lang="en-US" dirty="0"/>
            </a:br>
            <a:r>
              <a:rPr lang="en-US" dirty="0"/>
              <a:t>Which other papers is it related to? Which theoretical bases were used to analyze the problem? </a:t>
            </a:r>
          </a:p>
          <a:p>
            <a:r>
              <a:rPr lang="en-US" b="1" dirty="0"/>
              <a:t>Correctness: </a:t>
            </a:r>
            <a:br>
              <a:rPr lang="en-US" b="1" dirty="0"/>
            </a:br>
            <a:r>
              <a:rPr lang="en-US" dirty="0"/>
              <a:t>Do the assumptions appear to be valid? </a:t>
            </a:r>
          </a:p>
          <a:p>
            <a:r>
              <a:rPr lang="en-US" b="1" dirty="0"/>
              <a:t>Contributions:</a:t>
            </a:r>
            <a:br>
              <a:rPr lang="en-US" b="1" dirty="0"/>
            </a:br>
            <a:r>
              <a:rPr lang="en-US" dirty="0"/>
              <a:t> What are the paper’s main contributions? </a:t>
            </a:r>
          </a:p>
          <a:p>
            <a:r>
              <a:rPr lang="en-US" b="1" dirty="0"/>
              <a:t>Clarity</a:t>
            </a:r>
            <a:r>
              <a:rPr lang="en-US" dirty="0"/>
              <a:t>: </a:t>
            </a:r>
            <a:br>
              <a:rPr lang="en-US" dirty="0"/>
            </a:br>
            <a:r>
              <a:rPr lang="en-US" dirty="0"/>
              <a:t>Is the paper well written? </a:t>
            </a:r>
          </a:p>
          <a:p>
            <a:pPr marL="0" indent="0">
              <a:buNone/>
            </a:pPr>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25</a:t>
            </a:fld>
            <a:endParaRPr kumimoji="0" lang="en-US"/>
          </a:p>
        </p:txBody>
      </p:sp>
    </p:spTree>
    <p:extLst>
      <p:ext uri="{BB962C8B-B14F-4D97-AF65-F5344CB8AC3E}">
        <p14:creationId xmlns:p14="http://schemas.microsoft.com/office/powerpoint/2010/main" val="4121151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457200" y="1219200"/>
            <a:ext cx="8229600" cy="5397500"/>
          </a:xfrm>
        </p:spPr>
        <p:txBody>
          <a:bodyPr>
            <a:normAutofit fontScale="92500" lnSpcReduction="20000"/>
          </a:bodyPr>
          <a:lstStyle/>
          <a:p>
            <a:pPr marL="0" indent="0">
              <a:buNone/>
            </a:pPr>
            <a:endParaRPr lang="en-US" dirty="0"/>
          </a:p>
          <a:p>
            <a:r>
              <a:rPr lang="en-US" dirty="0"/>
              <a:t>Did you like this paper? </a:t>
            </a:r>
          </a:p>
          <a:p>
            <a:endParaRPr lang="en-US" dirty="0"/>
          </a:p>
          <a:p>
            <a:r>
              <a:rPr lang="en-US" dirty="0"/>
              <a:t>What are the strengths of this paper? </a:t>
            </a:r>
          </a:p>
          <a:p>
            <a:endParaRPr lang="en-US" dirty="0"/>
          </a:p>
          <a:p>
            <a:r>
              <a:rPr lang="en-US" dirty="0"/>
              <a:t>What are the main weaknesses in the paper?</a:t>
            </a:r>
          </a:p>
          <a:p>
            <a:endParaRPr lang="en-US" dirty="0"/>
          </a:p>
          <a:p>
            <a:r>
              <a:rPr lang="en-US" dirty="0"/>
              <a:t>What would you do differently? </a:t>
            </a:r>
            <a:br>
              <a:rPr lang="en-US" dirty="0"/>
            </a:br>
            <a:r>
              <a:rPr lang="en-US" dirty="0"/>
              <a:t>Are there assumptions you disagree with? </a:t>
            </a:r>
            <a:br>
              <a:rPr lang="en-US" dirty="0"/>
            </a:br>
            <a:r>
              <a:rPr lang="en-US" dirty="0"/>
              <a:t>Do you see ideas for future work or improving the solution?</a:t>
            </a:r>
          </a:p>
          <a:p>
            <a:pPr marL="0" indent="0">
              <a:buNone/>
            </a:pPr>
            <a:r>
              <a:rPr lang="en-US" dirty="0"/>
              <a:t>     Do you see new attack vectors/vulnerabilities? </a:t>
            </a:r>
          </a:p>
          <a:p>
            <a:pPr marL="0" indent="0">
              <a:buNone/>
            </a:pPr>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26</a:t>
            </a:fld>
            <a:endParaRPr kumimoji="0" lang="en-US"/>
          </a:p>
        </p:txBody>
      </p:sp>
    </p:spTree>
    <p:extLst>
      <p:ext uri="{BB962C8B-B14F-4D97-AF65-F5344CB8AC3E}">
        <p14:creationId xmlns:p14="http://schemas.microsoft.com/office/powerpoint/2010/main" val="1386412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attack objectives</a:t>
            </a:r>
          </a:p>
        </p:txBody>
      </p:sp>
      <p:sp>
        <p:nvSpPr>
          <p:cNvPr id="3" name="Content Placeholder 2"/>
          <p:cNvSpPr>
            <a:spLocks noGrp="1"/>
          </p:cNvSpPr>
          <p:nvPr>
            <p:ph idx="1"/>
          </p:nvPr>
        </p:nvSpPr>
        <p:spPr/>
        <p:txBody>
          <a:bodyPr/>
          <a:lstStyle/>
          <a:p>
            <a:r>
              <a:rPr lang="en-US" dirty="0" err="1"/>
              <a:t>Blackholing</a:t>
            </a:r>
            <a:r>
              <a:rPr lang="en-US" dirty="0"/>
              <a:t> – make something unreachable</a:t>
            </a:r>
            <a:br>
              <a:rPr lang="en-US" dirty="0"/>
            </a:br>
            <a:endParaRPr lang="en-US" dirty="0"/>
          </a:p>
          <a:p>
            <a:r>
              <a:rPr lang="en-US" dirty="0"/>
              <a:t>Redirection – e.g., congestion, eavesdropping</a:t>
            </a:r>
            <a:br>
              <a:rPr lang="en-US" dirty="0"/>
            </a:br>
            <a:endParaRPr lang="en-US" dirty="0"/>
          </a:p>
          <a:p>
            <a:r>
              <a:rPr lang="en-US" dirty="0"/>
              <a:t>Instability</a:t>
            </a:r>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27</a:t>
            </a:fld>
            <a:endParaRPr kumimoji="0" lang="en-US"/>
          </a:p>
        </p:txBody>
      </p:sp>
    </p:spTree>
    <p:extLst>
      <p:ext uri="{BB962C8B-B14F-4D97-AF65-F5344CB8AC3E}">
        <p14:creationId xmlns:p14="http://schemas.microsoft.com/office/powerpoint/2010/main" val="343818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5"/>
          <p:cNvSpPr>
            <a:spLocks noGrp="1" noChangeArrowheads="1"/>
          </p:cNvSpPr>
          <p:nvPr>
            <p:ph type="title"/>
          </p:nvPr>
        </p:nvSpPr>
        <p:spPr>
          <a:xfrm>
            <a:off x="114300" y="-279400"/>
            <a:ext cx="9029700" cy="1668462"/>
          </a:xfrm>
        </p:spPr>
        <p:txBody>
          <a:bodyPr>
            <a:normAutofit fontScale="90000"/>
          </a:bodyPr>
          <a:lstStyle/>
          <a:p>
            <a:r>
              <a:rPr lang="en-US" altLang="ja-JP" dirty="0">
                <a:latin typeface="Arial" charset="0"/>
                <a:ea typeface="ＭＳ Ｐゴシック" charset="0"/>
                <a:cs typeface="ＭＳ Ｐゴシック" charset="0"/>
              </a:rPr>
              <a:t>Attack 1:</a:t>
            </a:r>
            <a:br>
              <a:rPr lang="en-US" altLang="ja-JP" dirty="0">
                <a:latin typeface="Arial" charset="0"/>
                <a:ea typeface="ＭＳ Ｐゴシック" charset="0"/>
                <a:cs typeface="ＭＳ Ｐゴシック" charset="0"/>
              </a:rPr>
            </a:br>
            <a:r>
              <a:rPr lang="en-US" altLang="ja-JP" dirty="0">
                <a:latin typeface="Arial" charset="0"/>
                <a:ea typeface="ＭＳ Ｐゴシック" charset="0"/>
                <a:cs typeface="ＭＳ Ｐゴシック" charset="0"/>
              </a:rPr>
              <a:t>Unauthorized origin ISP (prefix theft)</a:t>
            </a:r>
            <a:endParaRPr dirty="0">
              <a:latin typeface="Arial" charset="0"/>
              <a:ea typeface="ＭＳ Ｐゴシック" charset="0"/>
              <a:cs typeface="ＭＳ Ｐゴシック" charset="0"/>
            </a:endParaRPr>
          </a:p>
        </p:txBody>
      </p:sp>
      <p:sp>
        <p:nvSpPr>
          <p:cNvPr id="53250" name="Rectangle 6"/>
          <p:cNvSpPr>
            <a:spLocks noGrp="1" noChangeArrowheads="1"/>
          </p:cNvSpPr>
          <p:nvPr>
            <p:ph idx="1"/>
          </p:nvPr>
        </p:nvSpPr>
        <p:spPr/>
        <p:txBody>
          <a:bodyPr/>
          <a:lstStyle/>
          <a:p>
            <a:endParaRPr lang="en-US" altLang="ja-JP" dirty="0">
              <a:latin typeface="Arial" charset="0"/>
              <a:ea typeface="ＭＳ Ｐゴシック" charset="0"/>
              <a:cs typeface="ＭＳ Ｐゴシック" charset="0"/>
            </a:endParaRPr>
          </a:p>
        </p:txBody>
      </p:sp>
      <p:sp>
        <p:nvSpPr>
          <p:cNvPr id="53253"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FEE41467-98DF-064D-934C-28626EB56A70}" type="slidenum">
              <a:rPr lang="en-US" altLang="ja-JP" sz="800">
                <a:latin typeface="Arial" charset="0"/>
                <a:ea typeface="MS PGothic" charset="0"/>
                <a:cs typeface="MS PGothic" charset="0"/>
              </a:rPr>
              <a:pPr/>
              <a:t>28</a:t>
            </a:fld>
            <a:endParaRPr lang="en-US" altLang="ja-JP" sz="800">
              <a:latin typeface="Arial" charset="0"/>
              <a:ea typeface="MS PGothic" charset="0"/>
              <a:cs typeface="MS PGothic" charset="0"/>
            </a:endParaRPr>
          </a:p>
        </p:txBody>
      </p:sp>
      <p:pic>
        <p:nvPicPr>
          <p:cNvPr id="53254" name="Picture 2" descr="goo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3" y="4403725"/>
            <a:ext cx="1582737" cy="630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55" name="Line 3"/>
          <p:cNvSpPr>
            <a:spLocks noChangeShapeType="1"/>
          </p:cNvSpPr>
          <p:nvPr/>
        </p:nvSpPr>
        <p:spPr bwMode="auto">
          <a:xfrm>
            <a:off x="941388" y="5226050"/>
            <a:ext cx="44577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ja-JP" altLang="en-US"/>
          </a:p>
        </p:txBody>
      </p:sp>
      <p:sp>
        <p:nvSpPr>
          <p:cNvPr id="53256" name="AutoShape 4"/>
          <p:cNvSpPr>
            <a:spLocks noChangeArrowheads="1"/>
          </p:cNvSpPr>
          <p:nvPr/>
        </p:nvSpPr>
        <p:spPr bwMode="auto">
          <a:xfrm>
            <a:off x="644525" y="2847975"/>
            <a:ext cx="3778250" cy="1606550"/>
          </a:xfrm>
          <a:prstGeom prst="wedgeRoundRectCallout">
            <a:avLst>
              <a:gd name="adj1" fmla="val 4074"/>
              <a:gd name="adj2" fmla="val 75593"/>
              <a:gd name="adj3" fmla="val 16667"/>
            </a:avLst>
          </a:prstGeom>
          <a:solidFill>
            <a:schemeClr val="bg1"/>
          </a:solidFill>
          <a:ln w="25400">
            <a:solidFill>
              <a:schemeClr val="tx1"/>
            </a:solidFill>
            <a:miter lim="800000"/>
            <a:headEnd/>
            <a:tailEnd/>
          </a:ln>
        </p:spPr>
        <p:txBody>
          <a:bodyPr anchor="ctr"/>
          <a:lstStyle/>
          <a:p>
            <a:pPr eaLnBrk="1" hangingPunct="1"/>
            <a:endParaRPr lang="ja-JP" altLang="en-US" b="1" baseline="-25000">
              <a:latin typeface="Arial" charset="0"/>
              <a:cs typeface="Times New Roman" charset="0"/>
            </a:endParaRPr>
          </a:p>
        </p:txBody>
      </p:sp>
      <p:sp>
        <p:nvSpPr>
          <p:cNvPr id="53257" name="Rectangle 7"/>
          <p:cNvSpPr>
            <a:spLocks noChangeArrowheads="1"/>
          </p:cNvSpPr>
          <p:nvPr/>
        </p:nvSpPr>
        <p:spPr bwMode="auto">
          <a:xfrm>
            <a:off x="5092700" y="4945063"/>
            <a:ext cx="547688" cy="560387"/>
          </a:xfrm>
          <a:prstGeom prst="rect">
            <a:avLst/>
          </a:prstGeom>
          <a:solidFill>
            <a:srgbClr val="FF9999"/>
          </a:solidFill>
          <a:ln w="25400">
            <a:solidFill>
              <a:schemeClr val="tx1"/>
            </a:solidFill>
            <a:miter lim="800000"/>
            <a:headEnd/>
            <a:tailEnd/>
          </a:ln>
        </p:spPr>
        <p:txBody>
          <a:bodyPr wrap="none" anchor="ctr"/>
          <a:lstStyle/>
          <a:p>
            <a:pPr eaLnBrk="1" hangingPunct="1"/>
            <a:r>
              <a:rPr lang="en-US" altLang="ja-JP">
                <a:latin typeface="Arial" charset="0"/>
                <a:cs typeface="Times New Roman" charset="0"/>
              </a:rPr>
              <a:t>M</a:t>
            </a:r>
          </a:p>
        </p:txBody>
      </p:sp>
      <p:graphicFrame>
        <p:nvGraphicFramePr>
          <p:cNvPr id="1755144" name="Group 8"/>
          <p:cNvGraphicFramePr>
            <a:graphicFrameLocks noGrp="1"/>
          </p:cNvGraphicFramePr>
          <p:nvPr/>
        </p:nvGraphicFramePr>
        <p:xfrm>
          <a:off x="869950" y="3152775"/>
          <a:ext cx="3340100" cy="1016000"/>
        </p:xfrm>
        <a:graphic>
          <a:graphicData uri="http://schemas.openxmlformats.org/drawingml/2006/table">
            <a:tbl>
              <a:tblPr/>
              <a:tblGrid>
                <a:gridCol w="2103438">
                  <a:extLst>
                    <a:ext uri="{9D8B030D-6E8A-4147-A177-3AD203B41FA5}">
                      <a16:colId xmlns:a16="http://schemas.microsoft.com/office/drawing/2014/main" val="20000"/>
                    </a:ext>
                  </a:extLst>
                </a:gridCol>
                <a:gridCol w="1236662">
                  <a:extLst>
                    <a:ext uri="{9D8B030D-6E8A-4147-A177-3AD203B41FA5}">
                      <a16:colId xmlns:a16="http://schemas.microsoft.com/office/drawing/2014/main" val="20001"/>
                    </a:ext>
                  </a:extLst>
                </a:gridCol>
              </a:tblGrid>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chemeClr val="accent2"/>
                          </a:solidFill>
                          <a:effectLst/>
                          <a:latin typeface="Arial" charset="0"/>
                          <a:ea typeface="ＭＳ Ｐゴシック" charset="0"/>
                          <a:cs typeface="ＭＳ Ｐゴシック" charset="0"/>
                        </a:rPr>
                        <a:t>Destination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chemeClr val="accent2"/>
                          </a:solidFill>
                          <a:effectLst/>
                          <a:latin typeface="Arial" charset="0"/>
                          <a:ea typeface="ＭＳ Ｐゴシック" charset="0"/>
                          <a:cs typeface="ＭＳ Ｐゴシック" charset="0"/>
                        </a:rPr>
                        <a:t>Route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rgbClr val="333333"/>
                          </a:solidFill>
                          <a:effectLst/>
                          <a:latin typeface="Arial" charset="0"/>
                          <a:ea typeface="ＭＳ Ｐゴシック" charset="0"/>
                          <a:cs typeface="ＭＳ Ｐゴシック" charset="0"/>
                        </a:rPr>
                        <a:t>Google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rgbClr val="333333"/>
                          </a:solidFill>
                          <a:effectLst/>
                          <a:latin typeface="Arial" charset="0"/>
                          <a:ea typeface="ＭＳ Ｐゴシック" charset="0"/>
                          <a:cs typeface="ＭＳ Ｐゴシック" charset="0"/>
                        </a:rPr>
                        <a:t>G</a:t>
                      </a:r>
                      <a:r>
                        <a:rPr kumimoji="0" lang="en-US" altLang="ja-JP" sz="2000" b="1" i="0" u="none" strike="noStrike" cap="none" normalizeH="0" baseline="0">
                          <a:ln>
                            <a:noFill/>
                          </a:ln>
                          <a:solidFill>
                            <a:srgbClr val="333333"/>
                          </a:solidFill>
                          <a:effectLst/>
                          <a:latin typeface="Arial" charset="0"/>
                          <a:ea typeface="ＭＳ Ｐゴシック" charset="0"/>
                          <a:cs typeface="Lucida Grande" charset="0"/>
                        </a:rPr>
                        <a:t>←</a:t>
                      </a:r>
                      <a:r>
                        <a:rPr kumimoji="0" lang="en-US" altLang="ja-JP" sz="2000" b="1" i="0" u="none" strike="noStrike" cap="none" normalizeH="0" baseline="0">
                          <a:ln>
                            <a:noFill/>
                          </a:ln>
                          <a:solidFill>
                            <a:srgbClr val="333333"/>
                          </a:solidFill>
                          <a:effectLst/>
                          <a:latin typeface="Arial" charset="0"/>
                          <a:ea typeface="Lucida Grande" charset="0"/>
                          <a:cs typeface="Lucida Grande" charset="0"/>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3269" name="AutoShape 19"/>
          <p:cNvSpPr>
            <a:spLocks noChangeArrowheads="1"/>
          </p:cNvSpPr>
          <p:nvPr/>
        </p:nvSpPr>
        <p:spPr bwMode="auto">
          <a:xfrm>
            <a:off x="5046663" y="2813050"/>
            <a:ext cx="3778250" cy="1606550"/>
          </a:xfrm>
          <a:prstGeom prst="wedgeRoundRectCallout">
            <a:avLst>
              <a:gd name="adj1" fmla="val -41597"/>
              <a:gd name="adj2" fmla="val 79250"/>
              <a:gd name="adj3" fmla="val 16667"/>
            </a:avLst>
          </a:prstGeom>
          <a:solidFill>
            <a:schemeClr val="bg1"/>
          </a:solidFill>
          <a:ln w="25400">
            <a:solidFill>
              <a:schemeClr val="tx1"/>
            </a:solidFill>
            <a:miter lim="800000"/>
            <a:headEnd/>
            <a:tailEnd/>
          </a:ln>
        </p:spPr>
        <p:txBody>
          <a:bodyPr anchor="ctr"/>
          <a:lstStyle/>
          <a:p>
            <a:pPr eaLnBrk="1" hangingPunct="1"/>
            <a:endParaRPr lang="ja-JP" altLang="en-US" b="1" baseline="-25000">
              <a:latin typeface="Arial" charset="0"/>
              <a:cs typeface="Times New Roman" charset="0"/>
            </a:endParaRPr>
          </a:p>
        </p:txBody>
      </p:sp>
      <p:graphicFrame>
        <p:nvGraphicFramePr>
          <p:cNvPr id="1755156" name="Group 20"/>
          <p:cNvGraphicFramePr>
            <a:graphicFrameLocks noGrp="1"/>
          </p:cNvGraphicFramePr>
          <p:nvPr/>
        </p:nvGraphicFramePr>
        <p:xfrm>
          <a:off x="5268913" y="3135313"/>
          <a:ext cx="3340100" cy="1016000"/>
        </p:xfrm>
        <a:graphic>
          <a:graphicData uri="http://schemas.openxmlformats.org/drawingml/2006/table">
            <a:tbl>
              <a:tblPr/>
              <a:tblGrid>
                <a:gridCol w="2103437">
                  <a:extLst>
                    <a:ext uri="{9D8B030D-6E8A-4147-A177-3AD203B41FA5}">
                      <a16:colId xmlns:a16="http://schemas.microsoft.com/office/drawing/2014/main" val="20000"/>
                    </a:ext>
                  </a:extLst>
                </a:gridCol>
                <a:gridCol w="1236663">
                  <a:extLst>
                    <a:ext uri="{9D8B030D-6E8A-4147-A177-3AD203B41FA5}">
                      <a16:colId xmlns:a16="http://schemas.microsoft.com/office/drawing/2014/main" val="20001"/>
                    </a:ext>
                  </a:extLst>
                </a:gridCol>
              </a:tblGrid>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chemeClr val="accent2"/>
                          </a:solidFill>
                          <a:effectLst/>
                          <a:latin typeface="Arial" charset="0"/>
                        </a:rPr>
                        <a:t>Destination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chemeClr val="accent2"/>
                          </a:solidFill>
                          <a:effectLst/>
                          <a:latin typeface="Arial" charset="0"/>
                        </a:rPr>
                        <a:t>Route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rgbClr val="333333"/>
                          </a:solidFill>
                          <a:effectLst/>
                          <a:latin typeface="Arial" charset="0"/>
                        </a:rPr>
                        <a:t>Google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rgbClr val="FF0000"/>
                          </a:solidFill>
                          <a:effectLst/>
                          <a:latin typeface="Arial" charset="0"/>
                        </a:rPr>
                        <a:t>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3281" name="Rectangle 31"/>
          <p:cNvSpPr>
            <a:spLocks noChangeArrowheads="1"/>
          </p:cNvSpPr>
          <p:nvPr/>
        </p:nvSpPr>
        <p:spPr bwMode="auto">
          <a:xfrm>
            <a:off x="811213" y="4926013"/>
            <a:ext cx="547687" cy="560387"/>
          </a:xfrm>
          <a:prstGeom prst="rect">
            <a:avLst/>
          </a:prstGeom>
          <a:solidFill>
            <a:schemeClr val="bg1"/>
          </a:solidFill>
          <a:ln w="25400">
            <a:solidFill>
              <a:schemeClr val="tx1"/>
            </a:solidFill>
            <a:miter lim="800000"/>
            <a:headEnd/>
            <a:tailEnd/>
          </a:ln>
        </p:spPr>
        <p:txBody>
          <a:bodyPr wrap="none" anchor="ctr"/>
          <a:lstStyle/>
          <a:p>
            <a:pPr eaLnBrk="1" hangingPunct="1"/>
            <a:r>
              <a:rPr lang="en-US" altLang="ja-JP">
                <a:latin typeface="Arial" charset="0"/>
                <a:cs typeface="Times New Roman" charset="0"/>
              </a:rPr>
              <a:t>G</a:t>
            </a:r>
          </a:p>
        </p:txBody>
      </p:sp>
      <p:sp>
        <p:nvSpPr>
          <p:cNvPr id="53282" name="Rectangle 32"/>
          <p:cNvSpPr>
            <a:spLocks noChangeArrowheads="1"/>
          </p:cNvSpPr>
          <p:nvPr/>
        </p:nvSpPr>
        <p:spPr bwMode="auto">
          <a:xfrm>
            <a:off x="3705225" y="4938713"/>
            <a:ext cx="547688" cy="560387"/>
          </a:xfrm>
          <a:prstGeom prst="rect">
            <a:avLst/>
          </a:prstGeom>
          <a:solidFill>
            <a:schemeClr val="bg1"/>
          </a:solidFill>
          <a:ln w="25400">
            <a:solidFill>
              <a:schemeClr val="tx1"/>
            </a:solidFill>
            <a:miter lim="800000"/>
            <a:headEnd/>
            <a:tailEnd/>
          </a:ln>
        </p:spPr>
        <p:txBody>
          <a:bodyPr wrap="none" anchor="ctr"/>
          <a:lstStyle/>
          <a:p>
            <a:pPr eaLnBrk="1" hangingPunct="1"/>
            <a:r>
              <a:rPr lang="en-US" altLang="ja-JP">
                <a:latin typeface="Arial" charset="0"/>
                <a:cs typeface="Times New Roman" charset="0"/>
              </a:rPr>
              <a:t>C</a:t>
            </a:r>
          </a:p>
        </p:txBody>
      </p:sp>
      <p:sp>
        <p:nvSpPr>
          <p:cNvPr id="53283" name="Rectangle 33"/>
          <p:cNvSpPr>
            <a:spLocks noChangeArrowheads="1"/>
          </p:cNvSpPr>
          <p:nvPr/>
        </p:nvSpPr>
        <p:spPr bwMode="auto">
          <a:xfrm>
            <a:off x="2238375" y="4938713"/>
            <a:ext cx="547688" cy="560387"/>
          </a:xfrm>
          <a:prstGeom prst="rect">
            <a:avLst/>
          </a:prstGeom>
          <a:solidFill>
            <a:schemeClr val="bg1"/>
          </a:solidFill>
          <a:ln w="25400">
            <a:solidFill>
              <a:schemeClr val="tx1"/>
            </a:solidFill>
            <a:miter lim="800000"/>
            <a:headEnd/>
            <a:tailEnd/>
          </a:ln>
        </p:spPr>
        <p:txBody>
          <a:bodyPr wrap="none" anchor="ctr"/>
          <a:lstStyle/>
          <a:p>
            <a:pPr eaLnBrk="1" hangingPunct="1"/>
            <a:r>
              <a:rPr lang="en-US" altLang="ja-JP">
                <a:latin typeface="Arial" charset="0"/>
                <a:cs typeface="Times New Roman" charset="0"/>
              </a:rPr>
              <a:t>B</a:t>
            </a:r>
          </a:p>
        </p:txBody>
      </p:sp>
      <p:sp>
        <p:nvSpPr>
          <p:cNvPr id="53284" name="AutoShape 34"/>
          <p:cNvSpPr>
            <a:spLocks noChangeArrowheads="1"/>
          </p:cNvSpPr>
          <p:nvPr/>
        </p:nvSpPr>
        <p:spPr bwMode="auto">
          <a:xfrm>
            <a:off x="2509838" y="5716588"/>
            <a:ext cx="3397250" cy="1141412"/>
          </a:xfrm>
          <a:prstGeom prst="cloudCallout">
            <a:avLst>
              <a:gd name="adj1" fmla="val -6310"/>
              <a:gd name="adj2" fmla="val -63769"/>
            </a:avLst>
          </a:prstGeom>
          <a:solidFill>
            <a:schemeClr val="bg1"/>
          </a:solidFill>
          <a:ln w="25400">
            <a:solidFill>
              <a:schemeClr val="tx1"/>
            </a:solidFill>
            <a:round/>
            <a:headEnd/>
            <a:tailEnd/>
          </a:ln>
        </p:spPr>
        <p:txBody>
          <a:bodyPr anchor="ctr"/>
          <a:lstStyle/>
          <a:p>
            <a:pPr eaLnBrk="1" hangingPunct="1"/>
            <a:r>
              <a:rPr lang="en-US" altLang="ja-JP" sz="1900" b="1">
                <a:latin typeface="Arial" charset="0"/>
                <a:cs typeface="Times New Roman" charset="0"/>
              </a:rPr>
              <a:t>M’s route to G is better than B’s</a:t>
            </a:r>
          </a:p>
        </p:txBody>
      </p:sp>
    </p:spTree>
    <p:extLst>
      <p:ext uri="{BB962C8B-B14F-4D97-AF65-F5344CB8AC3E}">
        <p14:creationId xmlns:p14="http://schemas.microsoft.com/office/powerpoint/2010/main" val="705469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5"/>
          <p:cNvSpPr>
            <a:spLocks noGrp="1" noChangeArrowheads="1"/>
          </p:cNvSpPr>
          <p:nvPr>
            <p:ph type="title"/>
          </p:nvPr>
        </p:nvSpPr>
        <p:spPr/>
        <p:txBody>
          <a:bodyPr>
            <a:normAutofit fontScale="90000"/>
          </a:bodyPr>
          <a:lstStyle/>
          <a:p>
            <a:r>
              <a:rPr lang="en-US" dirty="0">
                <a:latin typeface="Arial" charset="0"/>
                <a:ea typeface="ＭＳ Ｐゴシック" charset="0"/>
                <a:cs typeface="ＭＳ Ｐゴシック" charset="0"/>
              </a:rPr>
              <a:t>Attack 2:</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AS path truncation</a:t>
            </a:r>
            <a:endParaRPr dirty="0">
              <a:latin typeface="Arial" charset="0"/>
              <a:ea typeface="ＭＳ Ｐゴシック" charset="0"/>
              <a:cs typeface="ＭＳ Ｐゴシック" charset="0"/>
            </a:endParaRPr>
          </a:p>
        </p:txBody>
      </p:sp>
      <p:sp>
        <p:nvSpPr>
          <p:cNvPr id="55298" name="Rectangle 6"/>
          <p:cNvSpPr>
            <a:spLocks noGrp="1" noChangeArrowheads="1"/>
          </p:cNvSpPr>
          <p:nvPr>
            <p:ph idx="1"/>
          </p:nvPr>
        </p:nvSpPr>
        <p:spPr/>
        <p:txBody>
          <a:bodyPr/>
          <a:lstStyle/>
          <a:p>
            <a:pPr marL="0" indent="0">
              <a:lnSpc>
                <a:spcPct val="90000"/>
              </a:lnSpc>
              <a:buNone/>
            </a:pPr>
            <a:endParaRPr lang="en-US" altLang="ja-JP" sz="2800" dirty="0">
              <a:latin typeface="Arial" charset="0"/>
              <a:ea typeface="ＭＳ Ｐゴシック" charset="0"/>
              <a:cs typeface="ＭＳ Ｐゴシック" charset="0"/>
            </a:endParaRPr>
          </a:p>
        </p:txBody>
      </p:sp>
      <p:sp>
        <p:nvSpPr>
          <p:cNvPr id="5530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C4C8A012-0DB1-4B44-874E-465E8FB22205}" type="slidenum">
              <a:rPr lang="en-US" altLang="ja-JP" sz="800">
                <a:latin typeface="Arial" charset="0"/>
                <a:ea typeface="MS PGothic" charset="0"/>
                <a:cs typeface="MS PGothic" charset="0"/>
              </a:rPr>
              <a:pPr/>
              <a:t>29</a:t>
            </a:fld>
            <a:endParaRPr lang="en-US" altLang="ja-JP" sz="800">
              <a:latin typeface="Arial" charset="0"/>
              <a:ea typeface="MS PGothic" charset="0"/>
              <a:cs typeface="MS PGothic" charset="0"/>
            </a:endParaRPr>
          </a:p>
        </p:txBody>
      </p:sp>
      <p:pic>
        <p:nvPicPr>
          <p:cNvPr id="55302" name="Picture 2" descr="goo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3" y="4403725"/>
            <a:ext cx="1582737" cy="630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5303" name="Line 3"/>
          <p:cNvSpPr>
            <a:spLocks noChangeShapeType="1"/>
          </p:cNvSpPr>
          <p:nvPr/>
        </p:nvSpPr>
        <p:spPr bwMode="auto">
          <a:xfrm>
            <a:off x="941388" y="5226050"/>
            <a:ext cx="585152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ja-JP" altLang="en-US"/>
          </a:p>
        </p:txBody>
      </p:sp>
      <p:sp>
        <p:nvSpPr>
          <p:cNvPr id="55304" name="AutoShape 4"/>
          <p:cNvSpPr>
            <a:spLocks noChangeArrowheads="1"/>
          </p:cNvSpPr>
          <p:nvPr/>
        </p:nvSpPr>
        <p:spPr bwMode="auto">
          <a:xfrm>
            <a:off x="644525" y="2847975"/>
            <a:ext cx="3778250" cy="1606550"/>
          </a:xfrm>
          <a:prstGeom prst="wedgeRoundRectCallout">
            <a:avLst>
              <a:gd name="adj1" fmla="val 32648"/>
              <a:gd name="adj2" fmla="val 72333"/>
              <a:gd name="adj3" fmla="val 16667"/>
            </a:avLst>
          </a:prstGeom>
          <a:solidFill>
            <a:schemeClr val="bg1"/>
          </a:solidFill>
          <a:ln w="25400">
            <a:solidFill>
              <a:schemeClr val="tx1"/>
            </a:solidFill>
            <a:miter lim="800000"/>
            <a:headEnd/>
            <a:tailEnd/>
          </a:ln>
        </p:spPr>
        <p:txBody>
          <a:bodyPr anchor="ctr"/>
          <a:lstStyle/>
          <a:p>
            <a:pPr eaLnBrk="1" hangingPunct="1"/>
            <a:endParaRPr lang="ja-JP" altLang="en-US" b="1" baseline="-25000">
              <a:latin typeface="Arial" charset="0"/>
              <a:cs typeface="Times New Roman" charset="0"/>
            </a:endParaRPr>
          </a:p>
        </p:txBody>
      </p:sp>
      <p:sp>
        <p:nvSpPr>
          <p:cNvPr id="55305" name="Rectangle 7"/>
          <p:cNvSpPr>
            <a:spLocks noChangeArrowheads="1"/>
          </p:cNvSpPr>
          <p:nvPr/>
        </p:nvSpPr>
        <p:spPr bwMode="auto">
          <a:xfrm>
            <a:off x="5092700" y="4945063"/>
            <a:ext cx="547688" cy="560387"/>
          </a:xfrm>
          <a:prstGeom prst="rect">
            <a:avLst/>
          </a:prstGeom>
          <a:solidFill>
            <a:srgbClr val="FF9999"/>
          </a:solidFill>
          <a:ln w="25400">
            <a:solidFill>
              <a:schemeClr val="tx1"/>
            </a:solidFill>
            <a:miter lim="800000"/>
            <a:headEnd/>
            <a:tailEnd/>
          </a:ln>
        </p:spPr>
        <p:txBody>
          <a:bodyPr wrap="none" anchor="ctr"/>
          <a:lstStyle/>
          <a:p>
            <a:pPr eaLnBrk="1" hangingPunct="1"/>
            <a:r>
              <a:rPr lang="en-US" altLang="ja-JP">
                <a:latin typeface="Arial" charset="0"/>
                <a:cs typeface="Times New Roman" charset="0"/>
              </a:rPr>
              <a:t>M</a:t>
            </a:r>
          </a:p>
        </p:txBody>
      </p:sp>
      <p:graphicFrame>
        <p:nvGraphicFramePr>
          <p:cNvPr id="1757192" name="Group 8"/>
          <p:cNvGraphicFramePr>
            <a:graphicFrameLocks noGrp="1"/>
          </p:cNvGraphicFramePr>
          <p:nvPr/>
        </p:nvGraphicFramePr>
        <p:xfrm>
          <a:off x="869950" y="3152775"/>
          <a:ext cx="3340100" cy="1016000"/>
        </p:xfrm>
        <a:graphic>
          <a:graphicData uri="http://schemas.openxmlformats.org/drawingml/2006/table">
            <a:tbl>
              <a:tblPr/>
              <a:tblGrid>
                <a:gridCol w="1622425">
                  <a:extLst>
                    <a:ext uri="{9D8B030D-6E8A-4147-A177-3AD203B41FA5}">
                      <a16:colId xmlns:a16="http://schemas.microsoft.com/office/drawing/2014/main" val="20000"/>
                    </a:ext>
                  </a:extLst>
                </a:gridCol>
                <a:gridCol w="1717675">
                  <a:extLst>
                    <a:ext uri="{9D8B030D-6E8A-4147-A177-3AD203B41FA5}">
                      <a16:colId xmlns:a16="http://schemas.microsoft.com/office/drawing/2014/main" val="20001"/>
                    </a:ext>
                  </a:extLst>
                </a:gridCol>
              </a:tblGrid>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chemeClr val="accent2"/>
                          </a:solidFill>
                          <a:effectLst/>
                          <a:latin typeface="Arial" charset="0"/>
                          <a:ea typeface="ＭＳ Ｐゴシック" charset="0"/>
                          <a:cs typeface="ＭＳ Ｐゴシック" charset="0"/>
                        </a:rPr>
                        <a:t>Destination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chemeClr val="accent2"/>
                          </a:solidFill>
                          <a:effectLst/>
                          <a:latin typeface="Arial" charset="0"/>
                          <a:ea typeface="ＭＳ Ｐゴシック" charset="0"/>
                          <a:cs typeface="ＭＳ Ｐゴシック" charset="0"/>
                        </a:rPr>
                        <a:t>Route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rgbClr val="333333"/>
                          </a:solidFill>
                          <a:effectLst/>
                          <a:latin typeface="Arial" charset="0"/>
                          <a:ea typeface="ＭＳ Ｐゴシック" charset="0"/>
                          <a:cs typeface="ＭＳ Ｐゴシック" charset="0"/>
                        </a:rPr>
                        <a:t>Google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rgbClr val="333333"/>
                          </a:solidFill>
                          <a:effectLst/>
                          <a:latin typeface="Arial" charset="0"/>
                          <a:ea typeface="ＭＳ Ｐゴシック" charset="0"/>
                          <a:cs typeface="ＭＳ Ｐゴシック" charset="0"/>
                        </a:rPr>
                        <a:t>G</a:t>
                      </a:r>
                      <a:r>
                        <a:rPr kumimoji="0" lang="en-US" altLang="ja-JP" sz="2000" b="1" i="0" u="none" strike="noStrike" cap="none" normalizeH="0" baseline="0">
                          <a:ln>
                            <a:noFill/>
                          </a:ln>
                          <a:solidFill>
                            <a:srgbClr val="333333"/>
                          </a:solidFill>
                          <a:effectLst/>
                          <a:latin typeface="Arial" charset="0"/>
                          <a:ea typeface="ＭＳ Ｐゴシック" charset="0"/>
                          <a:cs typeface="Lucida Grande" charset="0"/>
                        </a:rPr>
                        <a:t>←</a:t>
                      </a:r>
                      <a:r>
                        <a:rPr kumimoji="0" lang="en-US" altLang="ja-JP" sz="2000" b="1" i="0" u="none" strike="noStrike" cap="none" normalizeH="0" baseline="0">
                          <a:ln>
                            <a:noFill/>
                          </a:ln>
                          <a:solidFill>
                            <a:srgbClr val="333333"/>
                          </a:solidFill>
                          <a:effectLst/>
                          <a:latin typeface="Arial" charset="0"/>
                          <a:ea typeface="Lucida Grande" charset="0"/>
                          <a:cs typeface="Lucida Grande" charset="0"/>
                        </a:rPr>
                        <a:t>B</a:t>
                      </a:r>
                      <a:r>
                        <a:rPr kumimoji="0" lang="en-US" altLang="ja-JP" sz="2000" b="1" i="0" u="none" strike="noStrike" cap="none" normalizeH="0" baseline="0">
                          <a:ln>
                            <a:noFill/>
                          </a:ln>
                          <a:solidFill>
                            <a:srgbClr val="333333"/>
                          </a:solidFill>
                          <a:effectLst/>
                          <a:latin typeface="Arial" charset="0"/>
                          <a:ea typeface="ＭＳ Ｐゴシック" charset="0"/>
                          <a:cs typeface="Lucida Grande" charset="0"/>
                        </a:rPr>
                        <a:t>←</a:t>
                      </a:r>
                      <a:r>
                        <a:rPr kumimoji="0" lang="en-US" altLang="ja-JP" sz="2000" b="1" i="0" u="none" strike="noStrike" cap="none" normalizeH="0" baseline="0">
                          <a:ln>
                            <a:noFill/>
                          </a:ln>
                          <a:solidFill>
                            <a:srgbClr val="333333"/>
                          </a:solidFill>
                          <a:effectLst/>
                          <a:latin typeface="Arial" charset="0"/>
                          <a:ea typeface="Lucida Grande" charset="0"/>
                          <a:cs typeface="Lucida Grande" charset="0"/>
                        </a:rPr>
                        <a:t>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5317" name="AutoShape 19"/>
          <p:cNvSpPr>
            <a:spLocks noChangeArrowheads="1"/>
          </p:cNvSpPr>
          <p:nvPr/>
        </p:nvSpPr>
        <p:spPr bwMode="auto">
          <a:xfrm>
            <a:off x="5046663" y="2813050"/>
            <a:ext cx="3778250" cy="1606550"/>
          </a:xfrm>
          <a:prstGeom prst="wedgeRoundRectCallout">
            <a:avLst>
              <a:gd name="adj1" fmla="val -41597"/>
              <a:gd name="adj2" fmla="val 79250"/>
              <a:gd name="adj3" fmla="val 16667"/>
            </a:avLst>
          </a:prstGeom>
          <a:solidFill>
            <a:schemeClr val="bg1"/>
          </a:solidFill>
          <a:ln w="25400">
            <a:solidFill>
              <a:schemeClr val="tx1"/>
            </a:solidFill>
            <a:miter lim="800000"/>
            <a:headEnd/>
            <a:tailEnd/>
          </a:ln>
        </p:spPr>
        <p:txBody>
          <a:bodyPr anchor="ctr"/>
          <a:lstStyle/>
          <a:p>
            <a:pPr eaLnBrk="1" hangingPunct="1"/>
            <a:endParaRPr lang="ja-JP" altLang="en-US" b="1" baseline="-25000">
              <a:latin typeface="Arial" charset="0"/>
              <a:cs typeface="Times New Roman" charset="0"/>
            </a:endParaRPr>
          </a:p>
        </p:txBody>
      </p:sp>
      <p:graphicFrame>
        <p:nvGraphicFramePr>
          <p:cNvPr id="1757204" name="Group 20"/>
          <p:cNvGraphicFramePr>
            <a:graphicFrameLocks noGrp="1"/>
          </p:cNvGraphicFramePr>
          <p:nvPr/>
        </p:nvGraphicFramePr>
        <p:xfrm>
          <a:off x="5268913" y="3124200"/>
          <a:ext cx="3340100" cy="1027113"/>
        </p:xfrm>
        <a:graphic>
          <a:graphicData uri="http://schemas.openxmlformats.org/drawingml/2006/table">
            <a:tbl>
              <a:tblPr/>
              <a:tblGrid>
                <a:gridCol w="1905000">
                  <a:extLst>
                    <a:ext uri="{9D8B030D-6E8A-4147-A177-3AD203B41FA5}">
                      <a16:colId xmlns:a16="http://schemas.microsoft.com/office/drawing/2014/main" val="20000"/>
                    </a:ext>
                  </a:extLst>
                </a:gridCol>
                <a:gridCol w="1435100">
                  <a:extLst>
                    <a:ext uri="{9D8B030D-6E8A-4147-A177-3AD203B41FA5}">
                      <a16:colId xmlns:a16="http://schemas.microsoft.com/office/drawing/2014/main" val="20001"/>
                    </a:ext>
                  </a:extLst>
                </a:gridCol>
              </a:tblGrid>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chemeClr val="accent2"/>
                          </a:solidFill>
                          <a:effectLst/>
                          <a:latin typeface="Arial" charset="0"/>
                          <a:ea typeface="ＭＳ Ｐゴシック" charset="0"/>
                          <a:cs typeface="ＭＳ Ｐゴシック" charset="0"/>
                        </a:rPr>
                        <a:t>Destination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chemeClr val="accent2"/>
                          </a:solidFill>
                          <a:effectLst/>
                          <a:latin typeface="Arial" charset="0"/>
                          <a:ea typeface="ＭＳ Ｐゴシック" charset="0"/>
                          <a:cs typeface="ＭＳ Ｐゴシック" charset="0"/>
                        </a:rPr>
                        <a:t>Route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rgbClr val="333333"/>
                          </a:solidFill>
                          <a:effectLst/>
                          <a:latin typeface="Arial" charset="0"/>
                          <a:ea typeface="ＭＳ Ｐゴシック" charset="0"/>
                          <a:cs typeface="ＭＳ Ｐゴシック" charset="0"/>
                        </a:rPr>
                        <a:t>Google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rgbClr val="333333"/>
                          </a:solidFill>
                          <a:effectLst/>
                          <a:latin typeface="Arial" charset="0"/>
                          <a:ea typeface="ＭＳ Ｐゴシック" charset="0"/>
                          <a:cs typeface="ＭＳ Ｐゴシック" charset="0"/>
                        </a:rPr>
                        <a:t>G</a:t>
                      </a:r>
                      <a:r>
                        <a:rPr kumimoji="0" lang="en-US" altLang="ja-JP" sz="2000" b="1" i="0" u="none" strike="noStrike" cap="none" normalizeH="0" baseline="0">
                          <a:ln>
                            <a:noFill/>
                          </a:ln>
                          <a:solidFill>
                            <a:srgbClr val="333333"/>
                          </a:solidFill>
                          <a:effectLst/>
                          <a:latin typeface="Arial" charset="0"/>
                          <a:ea typeface="ＭＳ Ｐゴシック" charset="0"/>
                          <a:cs typeface="Lucida Grande" charset="0"/>
                        </a:rPr>
                        <a:t>←</a:t>
                      </a:r>
                      <a:r>
                        <a:rPr kumimoji="0" lang="en-US" altLang="ja-JP" sz="2000" b="1" i="0" u="none" strike="noStrike" cap="none" normalizeH="0" baseline="0">
                          <a:ln>
                            <a:noFill/>
                          </a:ln>
                          <a:solidFill>
                            <a:srgbClr val="333333"/>
                          </a:solidFill>
                          <a:effectLst/>
                          <a:latin typeface="Arial" charset="0"/>
                          <a:ea typeface="Lucida Grande" charset="0"/>
                          <a:cs typeface="Lucida Grande" charset="0"/>
                        </a:rPr>
                        <a:t>B</a:t>
                      </a:r>
                      <a:r>
                        <a:rPr kumimoji="0" lang="en-US" altLang="ja-JP" sz="2000" b="1" i="0" u="none" strike="noStrike" cap="none" normalizeH="0" baseline="0">
                          <a:ln>
                            <a:noFill/>
                          </a:ln>
                          <a:solidFill>
                            <a:srgbClr val="333333"/>
                          </a:solidFill>
                          <a:effectLst/>
                          <a:latin typeface="Arial" charset="0"/>
                          <a:ea typeface="ＭＳ Ｐゴシック" charset="0"/>
                          <a:cs typeface="Lucida Grande" charset="0"/>
                        </a:rPr>
                        <a:t>←</a:t>
                      </a:r>
                      <a:r>
                        <a:rPr kumimoji="0" lang="en-US" altLang="ja-JP" sz="2000" b="1" i="0" u="none" strike="noStrike" cap="none" normalizeH="0" baseline="0">
                          <a:ln>
                            <a:noFill/>
                          </a:ln>
                          <a:solidFill>
                            <a:srgbClr val="FF0000"/>
                          </a:solidFill>
                          <a:effectLst/>
                          <a:latin typeface="Arial" charset="0"/>
                          <a:ea typeface="Lucida Grande" charset="0"/>
                          <a:cs typeface="Lucida Grande" charset="0"/>
                        </a:rPr>
                        <a:t>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5329" name="Rectangle 31"/>
          <p:cNvSpPr>
            <a:spLocks noChangeArrowheads="1"/>
          </p:cNvSpPr>
          <p:nvPr/>
        </p:nvSpPr>
        <p:spPr bwMode="auto">
          <a:xfrm>
            <a:off x="811213" y="4926013"/>
            <a:ext cx="547687" cy="560387"/>
          </a:xfrm>
          <a:prstGeom prst="rect">
            <a:avLst/>
          </a:prstGeom>
          <a:solidFill>
            <a:schemeClr val="bg1"/>
          </a:solidFill>
          <a:ln w="25400">
            <a:solidFill>
              <a:schemeClr val="tx1"/>
            </a:solidFill>
            <a:miter lim="800000"/>
            <a:headEnd/>
            <a:tailEnd/>
          </a:ln>
        </p:spPr>
        <p:txBody>
          <a:bodyPr wrap="none" anchor="ctr"/>
          <a:lstStyle/>
          <a:p>
            <a:pPr eaLnBrk="1" hangingPunct="1"/>
            <a:r>
              <a:rPr lang="en-US" altLang="ja-JP">
                <a:latin typeface="Arial" charset="0"/>
                <a:cs typeface="Times New Roman" charset="0"/>
              </a:rPr>
              <a:t>G</a:t>
            </a:r>
          </a:p>
        </p:txBody>
      </p:sp>
      <p:sp>
        <p:nvSpPr>
          <p:cNvPr id="55330" name="Rectangle 32"/>
          <p:cNvSpPr>
            <a:spLocks noChangeArrowheads="1"/>
          </p:cNvSpPr>
          <p:nvPr/>
        </p:nvSpPr>
        <p:spPr bwMode="auto">
          <a:xfrm>
            <a:off x="3705225" y="4938713"/>
            <a:ext cx="547688" cy="560387"/>
          </a:xfrm>
          <a:prstGeom prst="rect">
            <a:avLst/>
          </a:prstGeom>
          <a:solidFill>
            <a:schemeClr val="bg1"/>
          </a:solidFill>
          <a:ln w="25400">
            <a:solidFill>
              <a:schemeClr val="tx1"/>
            </a:solidFill>
            <a:miter lim="800000"/>
            <a:headEnd/>
            <a:tailEnd/>
          </a:ln>
        </p:spPr>
        <p:txBody>
          <a:bodyPr wrap="none" anchor="ctr"/>
          <a:lstStyle/>
          <a:p>
            <a:pPr eaLnBrk="1" hangingPunct="1"/>
            <a:r>
              <a:rPr lang="en-US" altLang="ja-JP">
                <a:latin typeface="Arial" charset="0"/>
                <a:cs typeface="Times New Roman" charset="0"/>
              </a:rPr>
              <a:t>C</a:t>
            </a:r>
          </a:p>
        </p:txBody>
      </p:sp>
      <p:sp>
        <p:nvSpPr>
          <p:cNvPr id="55331" name="Line 33"/>
          <p:cNvSpPr>
            <a:spLocks noChangeShapeType="1"/>
          </p:cNvSpPr>
          <p:nvPr/>
        </p:nvSpPr>
        <p:spPr bwMode="auto">
          <a:xfrm>
            <a:off x="2422525" y="5195888"/>
            <a:ext cx="2174875" cy="8890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ja-JP" altLang="en-US"/>
          </a:p>
        </p:txBody>
      </p:sp>
      <p:sp>
        <p:nvSpPr>
          <p:cNvPr id="55332" name="Line 34"/>
          <p:cNvSpPr>
            <a:spLocks noChangeShapeType="1"/>
          </p:cNvSpPr>
          <p:nvPr/>
        </p:nvSpPr>
        <p:spPr bwMode="auto">
          <a:xfrm flipV="1">
            <a:off x="4572000" y="5232400"/>
            <a:ext cx="2249488" cy="86518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ja-JP" altLang="en-US"/>
          </a:p>
        </p:txBody>
      </p:sp>
      <p:sp>
        <p:nvSpPr>
          <p:cNvPr id="55333" name="Rectangle 35"/>
          <p:cNvSpPr>
            <a:spLocks noChangeArrowheads="1"/>
          </p:cNvSpPr>
          <p:nvPr/>
        </p:nvSpPr>
        <p:spPr bwMode="auto">
          <a:xfrm>
            <a:off x="4319588" y="5794375"/>
            <a:ext cx="547687" cy="560388"/>
          </a:xfrm>
          <a:prstGeom prst="rect">
            <a:avLst/>
          </a:prstGeom>
          <a:solidFill>
            <a:schemeClr val="bg1"/>
          </a:solidFill>
          <a:ln w="25400">
            <a:solidFill>
              <a:schemeClr val="tx1"/>
            </a:solidFill>
            <a:miter lim="800000"/>
            <a:headEnd/>
            <a:tailEnd/>
          </a:ln>
        </p:spPr>
        <p:txBody>
          <a:bodyPr wrap="none" anchor="ctr"/>
          <a:lstStyle/>
          <a:p>
            <a:pPr eaLnBrk="1" hangingPunct="1"/>
            <a:r>
              <a:rPr lang="en-US" altLang="ja-JP">
                <a:latin typeface="Arial" charset="0"/>
                <a:cs typeface="Times New Roman" charset="0"/>
              </a:rPr>
              <a:t>D</a:t>
            </a:r>
          </a:p>
        </p:txBody>
      </p:sp>
      <p:sp>
        <p:nvSpPr>
          <p:cNvPr id="55334" name="Rectangle 36"/>
          <p:cNvSpPr>
            <a:spLocks noChangeArrowheads="1"/>
          </p:cNvSpPr>
          <p:nvPr/>
        </p:nvSpPr>
        <p:spPr bwMode="auto">
          <a:xfrm>
            <a:off x="6527800" y="4938713"/>
            <a:ext cx="547688" cy="560387"/>
          </a:xfrm>
          <a:prstGeom prst="rect">
            <a:avLst/>
          </a:prstGeom>
          <a:solidFill>
            <a:schemeClr val="bg1"/>
          </a:solidFill>
          <a:ln w="25400">
            <a:solidFill>
              <a:schemeClr val="tx1"/>
            </a:solidFill>
            <a:miter lim="800000"/>
            <a:headEnd/>
            <a:tailEnd/>
          </a:ln>
        </p:spPr>
        <p:txBody>
          <a:bodyPr wrap="none" anchor="ctr"/>
          <a:lstStyle/>
          <a:p>
            <a:pPr eaLnBrk="1" hangingPunct="1"/>
            <a:r>
              <a:rPr lang="en-US" altLang="ja-JP">
                <a:latin typeface="Arial" charset="0"/>
                <a:cs typeface="Times New Roman" charset="0"/>
              </a:rPr>
              <a:t>E</a:t>
            </a:r>
          </a:p>
        </p:txBody>
      </p:sp>
      <p:sp>
        <p:nvSpPr>
          <p:cNvPr id="55335" name="Rectangle 37"/>
          <p:cNvSpPr>
            <a:spLocks noChangeArrowheads="1"/>
          </p:cNvSpPr>
          <p:nvPr/>
        </p:nvSpPr>
        <p:spPr bwMode="auto">
          <a:xfrm>
            <a:off x="2238375" y="4938713"/>
            <a:ext cx="547688" cy="560387"/>
          </a:xfrm>
          <a:prstGeom prst="rect">
            <a:avLst/>
          </a:prstGeom>
          <a:solidFill>
            <a:schemeClr val="bg1"/>
          </a:solidFill>
          <a:ln w="25400">
            <a:solidFill>
              <a:schemeClr val="tx1"/>
            </a:solidFill>
            <a:miter lim="800000"/>
            <a:headEnd/>
            <a:tailEnd/>
          </a:ln>
        </p:spPr>
        <p:txBody>
          <a:bodyPr wrap="none" anchor="ctr"/>
          <a:lstStyle/>
          <a:p>
            <a:pPr eaLnBrk="1" hangingPunct="1"/>
            <a:r>
              <a:rPr lang="en-US" altLang="ja-JP">
                <a:latin typeface="Arial" charset="0"/>
                <a:cs typeface="Times New Roman" charset="0"/>
              </a:rPr>
              <a:t>B</a:t>
            </a:r>
          </a:p>
        </p:txBody>
      </p:sp>
      <p:sp>
        <p:nvSpPr>
          <p:cNvPr id="55336" name="AutoShape 38"/>
          <p:cNvSpPr>
            <a:spLocks noChangeArrowheads="1"/>
          </p:cNvSpPr>
          <p:nvPr/>
        </p:nvSpPr>
        <p:spPr bwMode="auto">
          <a:xfrm>
            <a:off x="5548313" y="5751513"/>
            <a:ext cx="3397250" cy="1106487"/>
          </a:xfrm>
          <a:prstGeom prst="cloudCallout">
            <a:avLst>
              <a:gd name="adj1" fmla="val -6310"/>
              <a:gd name="adj2" fmla="val -64204"/>
            </a:avLst>
          </a:prstGeom>
          <a:solidFill>
            <a:schemeClr val="bg1"/>
          </a:solidFill>
          <a:ln w="25400">
            <a:solidFill>
              <a:schemeClr val="tx1"/>
            </a:solidFill>
            <a:round/>
            <a:headEnd/>
            <a:tailEnd/>
          </a:ln>
        </p:spPr>
        <p:txBody>
          <a:bodyPr anchor="ctr"/>
          <a:lstStyle/>
          <a:p>
            <a:pPr eaLnBrk="1" hangingPunct="1"/>
            <a:r>
              <a:rPr lang="en-US" altLang="ja-JP" sz="1900" b="1">
                <a:latin typeface="Arial" charset="0"/>
                <a:cs typeface="Times New Roman" charset="0"/>
              </a:rPr>
              <a:t>M’s route to G is better than D’s</a:t>
            </a:r>
          </a:p>
        </p:txBody>
      </p:sp>
      <p:sp>
        <p:nvSpPr>
          <p:cNvPr id="55337" name="AutoShape 39"/>
          <p:cNvSpPr>
            <a:spLocks noChangeArrowheads="1"/>
          </p:cNvSpPr>
          <p:nvPr/>
        </p:nvSpPr>
        <p:spPr bwMode="auto">
          <a:xfrm>
            <a:off x="119063" y="5632450"/>
            <a:ext cx="3778250" cy="1225550"/>
          </a:xfrm>
          <a:prstGeom prst="wedgeRoundRectCallout">
            <a:avLst>
              <a:gd name="adj1" fmla="val 60250"/>
              <a:gd name="adj2" fmla="val -4273"/>
              <a:gd name="adj3" fmla="val 16667"/>
            </a:avLst>
          </a:prstGeom>
          <a:solidFill>
            <a:schemeClr val="bg1"/>
          </a:solidFill>
          <a:ln w="25400">
            <a:solidFill>
              <a:schemeClr val="tx1"/>
            </a:solidFill>
            <a:miter lim="800000"/>
            <a:headEnd/>
            <a:tailEnd/>
          </a:ln>
        </p:spPr>
        <p:txBody>
          <a:bodyPr anchor="ctr"/>
          <a:lstStyle/>
          <a:p>
            <a:pPr eaLnBrk="1" hangingPunct="1"/>
            <a:endParaRPr lang="ja-JP" altLang="en-US" b="1" baseline="-25000">
              <a:latin typeface="Arial" charset="0"/>
              <a:cs typeface="Times New Roman" charset="0"/>
            </a:endParaRPr>
          </a:p>
        </p:txBody>
      </p:sp>
      <p:graphicFrame>
        <p:nvGraphicFramePr>
          <p:cNvPr id="1757224" name="Group 40"/>
          <p:cNvGraphicFramePr>
            <a:graphicFrameLocks noGrp="1"/>
          </p:cNvGraphicFramePr>
          <p:nvPr/>
        </p:nvGraphicFramePr>
        <p:xfrm>
          <a:off x="317500" y="5730875"/>
          <a:ext cx="3340100" cy="1016000"/>
        </p:xfrm>
        <a:graphic>
          <a:graphicData uri="http://schemas.openxmlformats.org/drawingml/2006/table">
            <a:tbl>
              <a:tblPr/>
              <a:tblGrid>
                <a:gridCol w="1762125">
                  <a:extLst>
                    <a:ext uri="{9D8B030D-6E8A-4147-A177-3AD203B41FA5}">
                      <a16:colId xmlns:a16="http://schemas.microsoft.com/office/drawing/2014/main" val="20000"/>
                    </a:ext>
                  </a:extLst>
                </a:gridCol>
                <a:gridCol w="1577975">
                  <a:extLst>
                    <a:ext uri="{9D8B030D-6E8A-4147-A177-3AD203B41FA5}">
                      <a16:colId xmlns:a16="http://schemas.microsoft.com/office/drawing/2014/main" val="20001"/>
                    </a:ext>
                  </a:extLst>
                </a:gridCol>
              </a:tblGrid>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chemeClr val="accent2"/>
                          </a:solidFill>
                          <a:effectLst/>
                          <a:latin typeface="Arial" charset="0"/>
                          <a:ea typeface="ＭＳ Ｐゴシック" charset="0"/>
                          <a:cs typeface="ＭＳ Ｐゴシック" charset="0"/>
                        </a:rPr>
                        <a:t>Destination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chemeClr val="accent2"/>
                          </a:solidFill>
                          <a:effectLst/>
                          <a:latin typeface="Arial" charset="0"/>
                          <a:ea typeface="ＭＳ Ｐゴシック" charset="0"/>
                          <a:cs typeface="ＭＳ Ｐゴシック" charset="0"/>
                        </a:rPr>
                        <a:t>Route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rgbClr val="333333"/>
                          </a:solidFill>
                          <a:effectLst/>
                          <a:latin typeface="Arial" charset="0"/>
                          <a:ea typeface="ＭＳ Ｐゴシック" charset="0"/>
                          <a:cs typeface="ＭＳ Ｐゴシック" charset="0"/>
                        </a:rPr>
                        <a:t>Google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rgbClr val="333333"/>
                          </a:solidFill>
                          <a:effectLst/>
                          <a:latin typeface="Arial" charset="0"/>
                          <a:ea typeface="ＭＳ Ｐゴシック" charset="0"/>
                          <a:cs typeface="ＭＳ Ｐゴシック" charset="0"/>
                        </a:rPr>
                        <a:t>G</a:t>
                      </a:r>
                      <a:r>
                        <a:rPr kumimoji="0" lang="en-US" altLang="ja-JP" sz="2000" b="1" i="0" u="none" strike="noStrike" cap="none" normalizeH="0" baseline="0">
                          <a:ln>
                            <a:noFill/>
                          </a:ln>
                          <a:solidFill>
                            <a:srgbClr val="333333"/>
                          </a:solidFill>
                          <a:effectLst/>
                          <a:latin typeface="Arial" charset="0"/>
                          <a:ea typeface="ＭＳ Ｐゴシック" charset="0"/>
                          <a:cs typeface="Lucida Grande" charset="0"/>
                        </a:rPr>
                        <a:t>←</a:t>
                      </a:r>
                      <a:r>
                        <a:rPr kumimoji="0" lang="en-US" altLang="ja-JP" sz="2000" b="1" i="0" u="none" strike="noStrike" cap="none" normalizeH="0" baseline="0">
                          <a:ln>
                            <a:noFill/>
                          </a:ln>
                          <a:solidFill>
                            <a:srgbClr val="333333"/>
                          </a:solidFill>
                          <a:effectLst/>
                          <a:latin typeface="Arial" charset="0"/>
                          <a:ea typeface="Lucida Grande" charset="0"/>
                          <a:cs typeface="Lucida Grande" charset="0"/>
                        </a:rPr>
                        <a:t>B</a:t>
                      </a:r>
                      <a:r>
                        <a:rPr kumimoji="0" lang="en-US" altLang="ja-JP" sz="2000" b="1" i="0" u="none" strike="noStrike" cap="none" normalizeH="0" baseline="0">
                          <a:ln>
                            <a:noFill/>
                          </a:ln>
                          <a:solidFill>
                            <a:srgbClr val="333333"/>
                          </a:solidFill>
                          <a:effectLst/>
                          <a:latin typeface="Arial" charset="0"/>
                          <a:ea typeface="ＭＳ Ｐゴシック" charset="0"/>
                          <a:cs typeface="Lucida Grande" charset="0"/>
                        </a:rPr>
                        <a:t>←</a:t>
                      </a:r>
                      <a:r>
                        <a:rPr kumimoji="0" lang="en-US" altLang="ja-JP" sz="2000" b="1" i="0" u="none" strike="noStrike" cap="none" normalizeH="0" baseline="0">
                          <a:ln>
                            <a:noFill/>
                          </a:ln>
                          <a:solidFill>
                            <a:srgbClr val="333333"/>
                          </a:solidFill>
                          <a:effectLst/>
                          <a:latin typeface="Arial" charset="0"/>
                          <a:ea typeface="Lucida Grande" charset="0"/>
                          <a:cs typeface="Lucida Grande" charset="0"/>
                        </a:rPr>
                        <a:t>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55759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3</a:t>
            </a:fld>
            <a:endParaRPr kumimoji="0" lang="en-US"/>
          </a:p>
        </p:txBody>
      </p:sp>
      <p:pic>
        <p:nvPicPr>
          <p:cNvPr id="5" name="Picture 4" descr="Screen Shot 2015-01-24 at 5.05.4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4700"/>
            <a:ext cx="9144000" cy="4035287"/>
          </a:xfrm>
          <a:prstGeom prst="rect">
            <a:avLst/>
          </a:prstGeom>
        </p:spPr>
      </p:pic>
      <p:sp>
        <p:nvSpPr>
          <p:cNvPr id="6" name="Rectangle 5"/>
          <p:cNvSpPr/>
          <p:nvPr/>
        </p:nvSpPr>
        <p:spPr>
          <a:xfrm>
            <a:off x="215900" y="5775236"/>
            <a:ext cx="8788400" cy="523220"/>
          </a:xfrm>
          <a:prstGeom prst="rect">
            <a:avLst/>
          </a:prstGeom>
        </p:spPr>
        <p:txBody>
          <a:bodyPr wrap="square">
            <a:spAutoFit/>
          </a:bodyPr>
          <a:lstStyle/>
          <a:p>
            <a:r>
              <a:rPr lang="en-US" sz="1400" dirty="0"/>
              <a:t>http://</a:t>
            </a:r>
            <a:r>
              <a:rPr lang="en-US" sz="1400" dirty="0" err="1"/>
              <a:t>www.computerworld.com</a:t>
            </a:r>
            <a:r>
              <a:rPr lang="en-US" sz="1400" dirty="0"/>
              <a:t>/article/2516953/enterprise-applications/a-</a:t>
            </a:r>
            <a:r>
              <a:rPr lang="en-US" sz="1400" dirty="0" err="1"/>
              <a:t>chinese</a:t>
            </a:r>
            <a:r>
              <a:rPr lang="en-US" sz="1400" dirty="0"/>
              <a:t>-</a:t>
            </a:r>
            <a:r>
              <a:rPr lang="en-US" sz="1400" dirty="0" err="1"/>
              <a:t>isp</a:t>
            </a:r>
            <a:r>
              <a:rPr lang="en-US" sz="1400" dirty="0"/>
              <a:t>-momentarily-hijacks-the-internet--again-.html</a:t>
            </a:r>
          </a:p>
        </p:txBody>
      </p:sp>
    </p:spTree>
    <p:extLst>
      <p:ext uri="{BB962C8B-B14F-4D97-AF65-F5344CB8AC3E}">
        <p14:creationId xmlns:p14="http://schemas.microsoft.com/office/powerpoint/2010/main" val="3805105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5"/>
          <p:cNvSpPr>
            <a:spLocks noGrp="1" noChangeArrowheads="1"/>
          </p:cNvSpPr>
          <p:nvPr>
            <p:ph type="title"/>
          </p:nvPr>
        </p:nvSpPr>
        <p:spPr/>
        <p:txBody>
          <a:bodyPr>
            <a:normAutofit fontScale="90000"/>
          </a:bodyPr>
          <a:lstStyle/>
          <a:p>
            <a:r>
              <a:rPr lang="en-US" dirty="0">
                <a:latin typeface="Arial" charset="0"/>
                <a:ea typeface="ＭＳ Ｐゴシック" charset="0"/>
                <a:cs typeface="ＭＳ Ｐゴシック" charset="0"/>
              </a:rPr>
              <a:t>Attack 3:</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AS path alteration</a:t>
            </a:r>
            <a:endParaRPr dirty="0">
              <a:latin typeface="Arial" charset="0"/>
              <a:ea typeface="ＭＳ Ｐゴシック" charset="0"/>
              <a:cs typeface="ＭＳ Ｐゴシック" charset="0"/>
            </a:endParaRPr>
          </a:p>
        </p:txBody>
      </p:sp>
      <p:sp>
        <p:nvSpPr>
          <p:cNvPr id="57346" name="Rectangle 6"/>
          <p:cNvSpPr>
            <a:spLocks noGrp="1" noChangeArrowheads="1"/>
          </p:cNvSpPr>
          <p:nvPr>
            <p:ph idx="1"/>
          </p:nvPr>
        </p:nvSpPr>
        <p:spPr/>
        <p:txBody>
          <a:bodyPr>
            <a:normAutofit/>
          </a:bodyPr>
          <a:lstStyle/>
          <a:p>
            <a:pPr marL="0" indent="0">
              <a:lnSpc>
                <a:spcPct val="80000"/>
              </a:lnSpc>
              <a:buNone/>
            </a:pPr>
            <a:endParaRPr lang="en-US" altLang="ja-JP" sz="2400" dirty="0">
              <a:latin typeface="Arial" charset="0"/>
              <a:ea typeface="ＭＳ Ｐゴシック" charset="0"/>
              <a:cs typeface="ＭＳ Ｐゴシック" charset="0"/>
            </a:endParaRPr>
          </a:p>
        </p:txBody>
      </p:sp>
      <p:sp>
        <p:nvSpPr>
          <p:cNvPr id="57349"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5D66F4BF-B155-334F-9A0A-30C00197C76F}" type="slidenum">
              <a:rPr lang="en-US" altLang="ja-JP" sz="800">
                <a:latin typeface="Arial" charset="0"/>
                <a:ea typeface="MS PGothic" charset="0"/>
                <a:cs typeface="MS PGothic" charset="0"/>
              </a:rPr>
              <a:pPr/>
              <a:t>30</a:t>
            </a:fld>
            <a:endParaRPr lang="en-US" altLang="ja-JP" sz="800">
              <a:latin typeface="Arial" charset="0"/>
              <a:ea typeface="MS PGothic" charset="0"/>
              <a:cs typeface="MS PGothic" charset="0"/>
            </a:endParaRPr>
          </a:p>
        </p:txBody>
      </p:sp>
      <p:pic>
        <p:nvPicPr>
          <p:cNvPr id="57350" name="Picture 2" descr="goo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3" y="4403725"/>
            <a:ext cx="1582737" cy="630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51" name="Line 3"/>
          <p:cNvSpPr>
            <a:spLocks noChangeShapeType="1"/>
          </p:cNvSpPr>
          <p:nvPr/>
        </p:nvSpPr>
        <p:spPr bwMode="auto">
          <a:xfrm>
            <a:off x="941388" y="5226050"/>
            <a:ext cx="585152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ja-JP" altLang="en-US"/>
          </a:p>
        </p:txBody>
      </p:sp>
      <p:sp>
        <p:nvSpPr>
          <p:cNvPr id="57352" name="AutoShape 4"/>
          <p:cNvSpPr>
            <a:spLocks noChangeArrowheads="1"/>
          </p:cNvSpPr>
          <p:nvPr/>
        </p:nvSpPr>
        <p:spPr bwMode="auto">
          <a:xfrm>
            <a:off x="644525" y="2847975"/>
            <a:ext cx="3778250" cy="1606550"/>
          </a:xfrm>
          <a:prstGeom prst="wedgeRoundRectCallout">
            <a:avLst>
              <a:gd name="adj1" fmla="val 32648"/>
              <a:gd name="adj2" fmla="val 72333"/>
              <a:gd name="adj3" fmla="val 16667"/>
            </a:avLst>
          </a:prstGeom>
          <a:solidFill>
            <a:schemeClr val="bg1"/>
          </a:solidFill>
          <a:ln w="25400">
            <a:solidFill>
              <a:schemeClr val="tx1"/>
            </a:solidFill>
            <a:miter lim="800000"/>
            <a:headEnd/>
            <a:tailEnd/>
          </a:ln>
        </p:spPr>
        <p:txBody>
          <a:bodyPr anchor="ctr"/>
          <a:lstStyle/>
          <a:p>
            <a:pPr eaLnBrk="1" hangingPunct="1"/>
            <a:endParaRPr lang="ja-JP" altLang="en-US" b="1" baseline="-25000">
              <a:latin typeface="Arial" charset="0"/>
              <a:cs typeface="Times New Roman" charset="0"/>
            </a:endParaRPr>
          </a:p>
        </p:txBody>
      </p:sp>
      <p:sp>
        <p:nvSpPr>
          <p:cNvPr id="57353" name="Rectangle 7"/>
          <p:cNvSpPr>
            <a:spLocks noChangeArrowheads="1"/>
          </p:cNvSpPr>
          <p:nvPr/>
        </p:nvSpPr>
        <p:spPr bwMode="auto">
          <a:xfrm>
            <a:off x="5092700" y="4945063"/>
            <a:ext cx="547688" cy="560387"/>
          </a:xfrm>
          <a:prstGeom prst="rect">
            <a:avLst/>
          </a:prstGeom>
          <a:solidFill>
            <a:srgbClr val="FF9999"/>
          </a:solidFill>
          <a:ln w="25400">
            <a:solidFill>
              <a:schemeClr val="tx1"/>
            </a:solidFill>
            <a:miter lim="800000"/>
            <a:headEnd/>
            <a:tailEnd/>
          </a:ln>
        </p:spPr>
        <p:txBody>
          <a:bodyPr wrap="none" anchor="ctr"/>
          <a:lstStyle/>
          <a:p>
            <a:pPr eaLnBrk="1" hangingPunct="1"/>
            <a:r>
              <a:rPr lang="en-US" altLang="ja-JP">
                <a:latin typeface="Arial" charset="0"/>
                <a:cs typeface="Times New Roman" charset="0"/>
              </a:rPr>
              <a:t>M</a:t>
            </a:r>
          </a:p>
        </p:txBody>
      </p:sp>
      <p:graphicFrame>
        <p:nvGraphicFramePr>
          <p:cNvPr id="1759240" name="Group 8"/>
          <p:cNvGraphicFramePr>
            <a:graphicFrameLocks noGrp="1"/>
          </p:cNvGraphicFramePr>
          <p:nvPr/>
        </p:nvGraphicFramePr>
        <p:xfrm>
          <a:off x="869950" y="3152775"/>
          <a:ext cx="3340100" cy="1016000"/>
        </p:xfrm>
        <a:graphic>
          <a:graphicData uri="http://schemas.openxmlformats.org/drawingml/2006/table">
            <a:tbl>
              <a:tblPr/>
              <a:tblGrid>
                <a:gridCol w="1851025">
                  <a:extLst>
                    <a:ext uri="{9D8B030D-6E8A-4147-A177-3AD203B41FA5}">
                      <a16:colId xmlns:a16="http://schemas.microsoft.com/office/drawing/2014/main" val="20000"/>
                    </a:ext>
                  </a:extLst>
                </a:gridCol>
                <a:gridCol w="1489075">
                  <a:extLst>
                    <a:ext uri="{9D8B030D-6E8A-4147-A177-3AD203B41FA5}">
                      <a16:colId xmlns:a16="http://schemas.microsoft.com/office/drawing/2014/main" val="20001"/>
                    </a:ext>
                  </a:extLst>
                </a:gridCol>
              </a:tblGrid>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chemeClr val="accent2"/>
                          </a:solidFill>
                          <a:effectLst/>
                          <a:latin typeface="Arial" charset="0"/>
                          <a:ea typeface="ＭＳ Ｐゴシック" charset="0"/>
                          <a:cs typeface="ＭＳ Ｐゴシック" charset="0"/>
                        </a:rPr>
                        <a:t>Destination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chemeClr val="accent2"/>
                          </a:solidFill>
                          <a:effectLst/>
                          <a:latin typeface="Arial" charset="0"/>
                          <a:ea typeface="ＭＳ Ｐゴシック" charset="0"/>
                          <a:cs typeface="ＭＳ Ｐゴシック" charset="0"/>
                        </a:rPr>
                        <a:t>Route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rgbClr val="333333"/>
                          </a:solidFill>
                          <a:effectLst/>
                          <a:latin typeface="Arial" charset="0"/>
                          <a:ea typeface="ＭＳ Ｐゴシック" charset="0"/>
                          <a:cs typeface="ＭＳ Ｐゴシック" charset="0"/>
                        </a:rPr>
                        <a:t>Google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rgbClr val="333333"/>
                          </a:solidFill>
                          <a:effectLst/>
                          <a:latin typeface="Arial" charset="0"/>
                          <a:ea typeface="ＭＳ Ｐゴシック" charset="0"/>
                          <a:cs typeface="ＭＳ Ｐゴシック" charset="0"/>
                        </a:rPr>
                        <a:t>G</a:t>
                      </a:r>
                      <a:r>
                        <a:rPr kumimoji="0" lang="en-US" altLang="ja-JP" sz="2000" b="1" i="0" u="none" strike="noStrike" cap="none" normalizeH="0" baseline="0">
                          <a:ln>
                            <a:noFill/>
                          </a:ln>
                          <a:solidFill>
                            <a:srgbClr val="333333"/>
                          </a:solidFill>
                          <a:effectLst/>
                          <a:latin typeface="Arial" charset="0"/>
                          <a:ea typeface="ＭＳ Ｐゴシック" charset="0"/>
                          <a:cs typeface="Lucida Grande" charset="0"/>
                        </a:rPr>
                        <a:t>←</a:t>
                      </a:r>
                      <a:r>
                        <a:rPr kumimoji="0" lang="en-US" altLang="ja-JP" sz="2000" b="1" i="0" u="none" strike="noStrike" cap="none" normalizeH="0" baseline="0">
                          <a:ln>
                            <a:noFill/>
                          </a:ln>
                          <a:solidFill>
                            <a:srgbClr val="333333"/>
                          </a:solidFill>
                          <a:effectLst/>
                          <a:latin typeface="Arial" charset="0"/>
                          <a:ea typeface="Lucida Grande" charset="0"/>
                          <a:cs typeface="Lucida Grande" charset="0"/>
                        </a:rPr>
                        <a:t>B</a:t>
                      </a:r>
                      <a:r>
                        <a:rPr kumimoji="0" lang="en-US" altLang="ja-JP" sz="2000" b="1" i="0" u="none" strike="noStrike" cap="none" normalizeH="0" baseline="0">
                          <a:ln>
                            <a:noFill/>
                          </a:ln>
                          <a:solidFill>
                            <a:srgbClr val="333333"/>
                          </a:solidFill>
                          <a:effectLst/>
                          <a:latin typeface="Arial" charset="0"/>
                          <a:ea typeface="ＭＳ Ｐゴシック" charset="0"/>
                          <a:cs typeface="Lucida Grande" charset="0"/>
                        </a:rPr>
                        <a:t>←</a:t>
                      </a:r>
                      <a:r>
                        <a:rPr kumimoji="0" lang="en-US" altLang="ja-JP" sz="2000" b="1" i="0" u="none" strike="noStrike" cap="none" normalizeH="0" baseline="0">
                          <a:ln>
                            <a:noFill/>
                          </a:ln>
                          <a:solidFill>
                            <a:srgbClr val="333333"/>
                          </a:solidFill>
                          <a:effectLst/>
                          <a:latin typeface="Arial" charset="0"/>
                          <a:ea typeface="Lucida Grande" charset="0"/>
                          <a:cs typeface="Lucida Grande" charset="0"/>
                        </a:rPr>
                        <a:t>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7365" name="AutoShape 19"/>
          <p:cNvSpPr>
            <a:spLocks noChangeArrowheads="1"/>
          </p:cNvSpPr>
          <p:nvPr/>
        </p:nvSpPr>
        <p:spPr bwMode="auto">
          <a:xfrm>
            <a:off x="5046663" y="2813050"/>
            <a:ext cx="3778250" cy="1606550"/>
          </a:xfrm>
          <a:prstGeom prst="wedgeRoundRectCallout">
            <a:avLst>
              <a:gd name="adj1" fmla="val -41597"/>
              <a:gd name="adj2" fmla="val 79250"/>
              <a:gd name="adj3" fmla="val 16667"/>
            </a:avLst>
          </a:prstGeom>
          <a:solidFill>
            <a:schemeClr val="bg1"/>
          </a:solidFill>
          <a:ln w="25400">
            <a:solidFill>
              <a:schemeClr val="tx1"/>
            </a:solidFill>
            <a:miter lim="800000"/>
            <a:headEnd/>
            <a:tailEnd/>
          </a:ln>
        </p:spPr>
        <p:txBody>
          <a:bodyPr anchor="ctr"/>
          <a:lstStyle/>
          <a:p>
            <a:pPr eaLnBrk="1" hangingPunct="1"/>
            <a:endParaRPr lang="ja-JP" altLang="en-US" b="1" baseline="-25000">
              <a:latin typeface="Arial" charset="0"/>
              <a:cs typeface="Times New Roman" charset="0"/>
            </a:endParaRPr>
          </a:p>
        </p:txBody>
      </p:sp>
      <p:graphicFrame>
        <p:nvGraphicFramePr>
          <p:cNvPr id="1759252" name="Group 20"/>
          <p:cNvGraphicFramePr>
            <a:graphicFrameLocks noGrp="1"/>
          </p:cNvGraphicFramePr>
          <p:nvPr/>
        </p:nvGraphicFramePr>
        <p:xfrm>
          <a:off x="5268913" y="3135313"/>
          <a:ext cx="3340100" cy="1016000"/>
        </p:xfrm>
        <a:graphic>
          <a:graphicData uri="http://schemas.openxmlformats.org/drawingml/2006/table">
            <a:tbl>
              <a:tblPr/>
              <a:tblGrid>
                <a:gridCol w="1624012">
                  <a:extLst>
                    <a:ext uri="{9D8B030D-6E8A-4147-A177-3AD203B41FA5}">
                      <a16:colId xmlns:a16="http://schemas.microsoft.com/office/drawing/2014/main" val="20000"/>
                    </a:ext>
                  </a:extLst>
                </a:gridCol>
                <a:gridCol w="1716088">
                  <a:extLst>
                    <a:ext uri="{9D8B030D-6E8A-4147-A177-3AD203B41FA5}">
                      <a16:colId xmlns:a16="http://schemas.microsoft.com/office/drawing/2014/main" val="20001"/>
                    </a:ext>
                  </a:extLst>
                </a:gridCol>
              </a:tblGrid>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chemeClr val="accent2"/>
                          </a:solidFill>
                          <a:effectLst/>
                          <a:latin typeface="Arial" charset="0"/>
                          <a:ea typeface="ＭＳ Ｐゴシック" charset="0"/>
                          <a:cs typeface="ＭＳ Ｐゴシック" charset="0"/>
                        </a:rPr>
                        <a:t>Destination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chemeClr val="accent2"/>
                          </a:solidFill>
                          <a:effectLst/>
                          <a:latin typeface="Arial" charset="0"/>
                          <a:ea typeface="ＭＳ Ｐゴシック" charset="0"/>
                          <a:cs typeface="ＭＳ Ｐゴシック" charset="0"/>
                        </a:rPr>
                        <a:t>Route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rgbClr val="333333"/>
                          </a:solidFill>
                          <a:effectLst/>
                          <a:latin typeface="Arial" charset="0"/>
                          <a:ea typeface="ＭＳ Ｐゴシック" charset="0"/>
                          <a:cs typeface="ＭＳ Ｐゴシック" charset="0"/>
                        </a:rPr>
                        <a:t>Google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2000" b="1" i="0" u="none" strike="noStrike" cap="none" normalizeH="0" baseline="0">
                          <a:ln>
                            <a:noFill/>
                          </a:ln>
                          <a:solidFill>
                            <a:srgbClr val="333333"/>
                          </a:solidFill>
                          <a:effectLst/>
                          <a:latin typeface="Arial" charset="0"/>
                          <a:ea typeface="ＭＳ Ｐゴシック" charset="0"/>
                          <a:cs typeface="ＭＳ Ｐゴシック" charset="0"/>
                        </a:rPr>
                        <a:t>G</a:t>
                      </a:r>
                      <a:r>
                        <a:rPr kumimoji="0" lang="en-US" altLang="ja-JP" sz="2000" b="1" i="0" u="none" strike="noStrike" cap="none" normalizeH="0" baseline="0">
                          <a:ln>
                            <a:noFill/>
                          </a:ln>
                          <a:solidFill>
                            <a:srgbClr val="333333"/>
                          </a:solidFill>
                          <a:effectLst/>
                          <a:latin typeface="Arial" charset="0"/>
                          <a:ea typeface="ＭＳ Ｐゴシック" charset="0"/>
                          <a:cs typeface="Lucida Grande" charset="0"/>
                        </a:rPr>
                        <a:t>←</a:t>
                      </a:r>
                      <a:r>
                        <a:rPr kumimoji="0" lang="en-US" altLang="ja-JP" sz="2000" b="1" i="0" u="none" strike="noStrike" cap="none" normalizeH="0" baseline="0">
                          <a:ln>
                            <a:noFill/>
                          </a:ln>
                          <a:solidFill>
                            <a:srgbClr val="333333"/>
                          </a:solidFill>
                          <a:effectLst/>
                          <a:latin typeface="Arial" charset="0"/>
                          <a:ea typeface="Lucida Grande" charset="0"/>
                          <a:cs typeface="Lucida Grande" charset="0"/>
                        </a:rPr>
                        <a:t>B</a:t>
                      </a:r>
                      <a:r>
                        <a:rPr kumimoji="0" lang="en-US" altLang="ja-JP" sz="2000" b="1" i="0" u="none" strike="noStrike" cap="none" normalizeH="0" baseline="0">
                          <a:ln>
                            <a:noFill/>
                          </a:ln>
                          <a:solidFill>
                            <a:srgbClr val="333333"/>
                          </a:solidFill>
                          <a:effectLst/>
                          <a:latin typeface="Arial" charset="0"/>
                          <a:ea typeface="ＭＳ Ｐゴシック" charset="0"/>
                          <a:cs typeface="Lucida Grande" charset="0"/>
                        </a:rPr>
                        <a:t>←</a:t>
                      </a:r>
                      <a:r>
                        <a:rPr kumimoji="0" lang="en-US" altLang="ja-JP" sz="2000" b="1" i="0" u="none" strike="noStrike" cap="none" normalizeH="0" baseline="0">
                          <a:ln>
                            <a:noFill/>
                          </a:ln>
                          <a:solidFill>
                            <a:srgbClr val="FF0000"/>
                          </a:solidFill>
                          <a:effectLst/>
                          <a:latin typeface="Arial" charset="0"/>
                          <a:ea typeface="Lucida Grande" charset="0"/>
                          <a:cs typeface="Lucida Grande" charset="0"/>
                        </a:rPr>
                        <a:t>X</a:t>
                      </a:r>
                      <a:r>
                        <a:rPr kumimoji="0" lang="en-US" altLang="ja-JP" sz="2000" b="1" i="0" u="none" strike="noStrike" cap="none" normalizeH="0" baseline="0">
                          <a:ln>
                            <a:noFill/>
                          </a:ln>
                          <a:solidFill>
                            <a:srgbClr val="333333"/>
                          </a:solidFill>
                          <a:effectLst/>
                          <a:latin typeface="Arial" charset="0"/>
                          <a:ea typeface="ＭＳ Ｐゴシック" charset="0"/>
                          <a:cs typeface="Lucida Grande" charset="0"/>
                        </a:rPr>
                        <a:t>←</a:t>
                      </a:r>
                      <a:r>
                        <a:rPr kumimoji="0" lang="en-US" altLang="ja-JP" sz="2000" b="1" i="0" u="none" strike="noStrike" cap="none" normalizeH="0" baseline="0">
                          <a:ln>
                            <a:noFill/>
                          </a:ln>
                          <a:solidFill>
                            <a:srgbClr val="FF0000"/>
                          </a:solidFill>
                          <a:effectLst/>
                          <a:latin typeface="Arial" charset="0"/>
                          <a:ea typeface="Lucida Grande" charset="0"/>
                          <a:cs typeface="Lucida Grande" charset="0"/>
                        </a:rPr>
                        <a:t>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7377" name="Rectangle 31"/>
          <p:cNvSpPr>
            <a:spLocks noChangeArrowheads="1"/>
          </p:cNvSpPr>
          <p:nvPr/>
        </p:nvSpPr>
        <p:spPr bwMode="auto">
          <a:xfrm>
            <a:off x="811213" y="4926013"/>
            <a:ext cx="547687" cy="560387"/>
          </a:xfrm>
          <a:prstGeom prst="rect">
            <a:avLst/>
          </a:prstGeom>
          <a:solidFill>
            <a:schemeClr val="bg1"/>
          </a:solidFill>
          <a:ln w="25400">
            <a:solidFill>
              <a:schemeClr val="tx1"/>
            </a:solidFill>
            <a:miter lim="800000"/>
            <a:headEnd/>
            <a:tailEnd/>
          </a:ln>
        </p:spPr>
        <p:txBody>
          <a:bodyPr wrap="none" anchor="ctr"/>
          <a:lstStyle/>
          <a:p>
            <a:pPr eaLnBrk="1" hangingPunct="1"/>
            <a:r>
              <a:rPr lang="en-US" altLang="ja-JP">
                <a:latin typeface="Arial" charset="0"/>
                <a:cs typeface="Times New Roman" charset="0"/>
              </a:rPr>
              <a:t>G</a:t>
            </a:r>
          </a:p>
        </p:txBody>
      </p:sp>
      <p:sp>
        <p:nvSpPr>
          <p:cNvPr id="57378" name="Rectangle 32"/>
          <p:cNvSpPr>
            <a:spLocks noChangeArrowheads="1"/>
          </p:cNvSpPr>
          <p:nvPr/>
        </p:nvSpPr>
        <p:spPr bwMode="auto">
          <a:xfrm>
            <a:off x="3705225" y="4938713"/>
            <a:ext cx="547688" cy="560387"/>
          </a:xfrm>
          <a:prstGeom prst="rect">
            <a:avLst/>
          </a:prstGeom>
          <a:solidFill>
            <a:schemeClr val="bg1"/>
          </a:solidFill>
          <a:ln w="25400">
            <a:solidFill>
              <a:schemeClr val="tx1"/>
            </a:solidFill>
            <a:miter lim="800000"/>
            <a:headEnd/>
            <a:tailEnd/>
          </a:ln>
        </p:spPr>
        <p:txBody>
          <a:bodyPr wrap="none" anchor="ctr"/>
          <a:lstStyle/>
          <a:p>
            <a:pPr eaLnBrk="1" hangingPunct="1"/>
            <a:r>
              <a:rPr lang="en-US" altLang="ja-JP">
                <a:latin typeface="Arial" charset="0"/>
                <a:cs typeface="Times New Roman" charset="0"/>
              </a:rPr>
              <a:t>C</a:t>
            </a:r>
          </a:p>
        </p:txBody>
      </p:sp>
      <p:sp>
        <p:nvSpPr>
          <p:cNvPr id="57379" name="Rectangle 33"/>
          <p:cNvSpPr>
            <a:spLocks noChangeArrowheads="1"/>
          </p:cNvSpPr>
          <p:nvPr/>
        </p:nvSpPr>
        <p:spPr bwMode="auto">
          <a:xfrm>
            <a:off x="6527800" y="4938713"/>
            <a:ext cx="547688" cy="560387"/>
          </a:xfrm>
          <a:prstGeom prst="rect">
            <a:avLst/>
          </a:prstGeom>
          <a:solidFill>
            <a:schemeClr val="bg1"/>
          </a:solidFill>
          <a:ln w="25400">
            <a:solidFill>
              <a:schemeClr val="tx1"/>
            </a:solidFill>
            <a:miter lim="800000"/>
            <a:headEnd/>
            <a:tailEnd/>
          </a:ln>
        </p:spPr>
        <p:txBody>
          <a:bodyPr wrap="none" anchor="ctr"/>
          <a:lstStyle/>
          <a:p>
            <a:pPr eaLnBrk="1" hangingPunct="1"/>
            <a:r>
              <a:rPr lang="en-US" altLang="ja-JP">
                <a:latin typeface="Arial" charset="0"/>
                <a:cs typeface="Times New Roman" charset="0"/>
              </a:rPr>
              <a:t>E</a:t>
            </a:r>
          </a:p>
        </p:txBody>
      </p:sp>
      <p:sp>
        <p:nvSpPr>
          <p:cNvPr id="57380" name="Rectangle 34"/>
          <p:cNvSpPr>
            <a:spLocks noChangeArrowheads="1"/>
          </p:cNvSpPr>
          <p:nvPr/>
        </p:nvSpPr>
        <p:spPr bwMode="auto">
          <a:xfrm>
            <a:off x="2238375" y="4938713"/>
            <a:ext cx="547688" cy="560387"/>
          </a:xfrm>
          <a:prstGeom prst="rect">
            <a:avLst/>
          </a:prstGeom>
          <a:solidFill>
            <a:schemeClr val="bg1"/>
          </a:solidFill>
          <a:ln w="25400">
            <a:solidFill>
              <a:schemeClr val="tx1"/>
            </a:solidFill>
            <a:miter lim="800000"/>
            <a:headEnd/>
            <a:tailEnd/>
          </a:ln>
        </p:spPr>
        <p:txBody>
          <a:bodyPr wrap="none" anchor="ctr"/>
          <a:lstStyle/>
          <a:p>
            <a:pPr eaLnBrk="1" hangingPunct="1"/>
            <a:r>
              <a:rPr lang="en-US" altLang="ja-JP">
                <a:latin typeface="Arial" charset="0"/>
                <a:cs typeface="Times New Roman" charset="0"/>
              </a:rPr>
              <a:t>B</a:t>
            </a:r>
          </a:p>
        </p:txBody>
      </p:sp>
      <p:sp>
        <p:nvSpPr>
          <p:cNvPr id="57381" name="AutoShape 35"/>
          <p:cNvSpPr>
            <a:spLocks noChangeArrowheads="1"/>
          </p:cNvSpPr>
          <p:nvPr/>
        </p:nvSpPr>
        <p:spPr bwMode="auto">
          <a:xfrm>
            <a:off x="5238750" y="5751513"/>
            <a:ext cx="3706813" cy="703262"/>
          </a:xfrm>
          <a:prstGeom prst="cloudCallout">
            <a:avLst>
              <a:gd name="adj1" fmla="val -1606"/>
              <a:gd name="adj2" fmla="val -72347"/>
            </a:avLst>
          </a:prstGeom>
          <a:solidFill>
            <a:schemeClr val="bg1"/>
          </a:solidFill>
          <a:ln w="25400">
            <a:solidFill>
              <a:schemeClr val="tx1"/>
            </a:solidFill>
            <a:round/>
            <a:headEnd/>
            <a:tailEnd/>
          </a:ln>
        </p:spPr>
        <p:txBody>
          <a:bodyPr anchor="ctr"/>
          <a:lstStyle/>
          <a:p>
            <a:pPr eaLnBrk="1" hangingPunct="1"/>
            <a:r>
              <a:rPr lang="en-US" altLang="ja-JP" sz="2000" b="1">
                <a:latin typeface="Arial" charset="0"/>
                <a:cs typeface="Times New Roman" charset="0"/>
              </a:rPr>
              <a:t>M’s route avoids C</a:t>
            </a:r>
          </a:p>
        </p:txBody>
      </p:sp>
    </p:spTree>
    <p:extLst>
      <p:ext uri="{BB962C8B-B14F-4D97-AF65-F5344CB8AC3E}">
        <p14:creationId xmlns:p14="http://schemas.microsoft.com/office/powerpoint/2010/main" val="2257971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lIns="0" tIns="0" rIns="0" bIns="0">
            <a:normAutofit/>
          </a:bodyPr>
          <a:lstStyle/>
          <a:p>
            <a:pPr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atin typeface="Arial" charset="0"/>
                <a:ea typeface="ＭＳ Ｐゴシック" charset="0"/>
                <a:cs typeface="ＭＳ Ｐゴシック" charset="0"/>
              </a:rPr>
              <a:t>Other attacks: Instability attack</a:t>
            </a:r>
          </a:p>
        </p:txBody>
      </p:sp>
      <p:sp>
        <p:nvSpPr>
          <p:cNvPr id="104451" name="Rectangle 3"/>
          <p:cNvSpPr>
            <a:spLocks noGrp="1" noChangeArrowheads="1"/>
          </p:cNvSpPr>
          <p:nvPr>
            <p:ph idx="1"/>
          </p:nvPr>
        </p:nvSpPr>
        <p:spPr/>
        <p:txBody>
          <a:bodyPr lIns="0" tIns="0" rIns="0" bIns="0">
            <a:normAutofit fontScale="92500" lnSpcReduction="20000"/>
          </a:bodyPr>
          <a:lstStyle/>
          <a:p>
            <a:pPr marL="431800" indent="-323850" defTabSz="457200"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altLang="ja-JP" dirty="0">
                <a:latin typeface="Arial" charset="0"/>
                <a:ea typeface="ＭＳ Ｐゴシック" charset="0"/>
                <a:cs typeface="ＭＳ Ｐゴシック" charset="0"/>
              </a:rPr>
              <a:t>Attack: Announce/Update, Withdraw, Announce, Withdraw… to create instability in the network</a:t>
            </a:r>
          </a:p>
          <a:p>
            <a:pPr marL="431800" indent="-323850" defTabSz="457200"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altLang="ja-JP" dirty="0" err="1">
                <a:latin typeface="Arial" charset="0"/>
                <a:ea typeface="ＭＳ Ｐゴシック" charset="0"/>
                <a:cs typeface="ＭＳ Ｐゴシック" charset="0"/>
              </a:rPr>
              <a:t>Defense</a:t>
            </a:r>
            <a:r>
              <a:rPr lang="en-GB" altLang="ja-JP" dirty="0">
                <a:latin typeface="Arial" charset="0"/>
                <a:ea typeface="ＭＳ Ｐゴシック" charset="0"/>
                <a:cs typeface="ＭＳ Ｐゴシック" charset="0"/>
              </a:rPr>
              <a:t>: Route flap damping</a:t>
            </a:r>
          </a:p>
          <a:p>
            <a:pPr marL="863600" lvl="1" indent="-287338" defTabSz="457200"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altLang="ja-JP" dirty="0">
                <a:latin typeface="Arial" charset="0"/>
                <a:ea typeface="ＭＳ Ｐゴシック" charset="0"/>
              </a:rPr>
              <a:t>Mechanism to suppress unstable routes</a:t>
            </a:r>
          </a:p>
          <a:p>
            <a:pPr marL="863600" lvl="1" indent="-287338" defTabSz="457200"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altLang="ja-JP" dirty="0">
                <a:latin typeface="Arial" charset="0"/>
                <a:ea typeface="ＭＳ Ｐゴシック" charset="0"/>
              </a:rPr>
              <a:t>Persistent route oscillation</a:t>
            </a:r>
          </a:p>
          <a:p>
            <a:pPr marL="1295400" lvl="2" indent="-215900" defTabSz="457200"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altLang="ja-JP" dirty="0">
                <a:latin typeface="Arial" charset="0"/>
                <a:ea typeface="ＭＳ Ｐゴシック" charset="0"/>
              </a:rPr>
              <a:t>Announce, withdraw, announce, </a:t>
            </a:r>
            <a:r>
              <a:rPr lang="en-GB" altLang="ja-JP" dirty="0" err="1">
                <a:latin typeface="Arial" charset="0"/>
                <a:ea typeface="ＭＳ Ｐゴシック" charset="0"/>
              </a:rPr>
              <a:t>etc</a:t>
            </a:r>
            <a:endParaRPr lang="en-GB" altLang="ja-JP" dirty="0">
              <a:latin typeface="Arial" charset="0"/>
              <a:ea typeface="ＭＳ Ｐゴシック" charset="0"/>
            </a:endParaRPr>
          </a:p>
          <a:p>
            <a:pPr marL="1295400" lvl="2" indent="-215900" defTabSz="457200"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altLang="ja-JP" dirty="0">
                <a:latin typeface="Arial" charset="0"/>
                <a:ea typeface="ＭＳ Ｐゴシック" charset="0"/>
              </a:rPr>
              <a:t>A number of causes: link with intermittent connectivity, policy conflicts, peering session reset from congestion, </a:t>
            </a:r>
            <a:r>
              <a:rPr lang="en-GB" altLang="ja-JP" dirty="0" err="1">
                <a:latin typeface="Arial" charset="0"/>
                <a:ea typeface="ＭＳ Ｐゴシック" charset="0"/>
              </a:rPr>
              <a:t>etc</a:t>
            </a:r>
            <a:endParaRPr lang="en-GB" altLang="ja-JP" dirty="0">
              <a:latin typeface="Arial" charset="0"/>
              <a:ea typeface="ＭＳ Ｐゴシック" charset="0"/>
            </a:endParaRPr>
          </a:p>
          <a:p>
            <a:pPr marL="1295400" lvl="2" indent="-215900" defTabSz="457200"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altLang="ja-JP" dirty="0">
                <a:latin typeface="Arial" charset="0"/>
                <a:ea typeface="ＭＳ Ｐゴシック" charset="0"/>
              </a:rPr>
              <a:t>Generate lots of BGP messages</a:t>
            </a:r>
          </a:p>
          <a:p>
            <a:pPr marL="1295400" lvl="2" indent="-215900" defTabSz="457200"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altLang="ja-JP" dirty="0">
                <a:latin typeface="Arial" charset="0"/>
                <a:ea typeface="ＭＳ Ｐゴシック" charset="0"/>
              </a:rPr>
              <a:t>Increase router CPU load</a:t>
            </a:r>
          </a:p>
          <a:p>
            <a:pPr marL="863600" lvl="1" indent="-287338" defTabSz="457200"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altLang="ja-JP" dirty="0">
                <a:latin typeface="Arial" charset="0"/>
                <a:ea typeface="ＭＳ Ｐゴシック" charset="0"/>
              </a:rPr>
              <a:t>Do not propagate route after a small number of flaps</a:t>
            </a:r>
          </a:p>
        </p:txBody>
      </p:sp>
      <p:sp>
        <p:nvSpPr>
          <p:cNvPr id="59397"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807375E1-FDFB-B540-A194-4C2EB5A8B9C1}" type="slidenum">
              <a:rPr lang="en-US" altLang="ja-JP" sz="800">
                <a:latin typeface="Arial" charset="0"/>
                <a:ea typeface="MS PGothic" charset="0"/>
                <a:cs typeface="MS PGothic" charset="0"/>
              </a:rPr>
              <a:pPr/>
              <a:t>31</a:t>
            </a:fld>
            <a:endParaRPr lang="en-US" altLang="ja-JP" sz="800">
              <a:latin typeface="Arial" charset="0"/>
              <a:ea typeface="MS PGothic" charset="0"/>
              <a:cs typeface="MS PGothic" charset="0"/>
            </a:endParaRPr>
          </a:p>
        </p:txBody>
      </p:sp>
    </p:spTree>
    <p:extLst>
      <p:ext uri="{BB962C8B-B14F-4D97-AF65-F5344CB8AC3E}">
        <p14:creationId xmlns:p14="http://schemas.microsoft.com/office/powerpoint/2010/main" val="9609405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lIns="0" tIns="0" rIns="0" bIns="0">
            <a:normAutofit/>
          </a:bodyPr>
          <a:lstStyle/>
          <a:p>
            <a:pPr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atin typeface="Arial" charset="0"/>
                <a:ea typeface="ＭＳ Ｐゴシック" charset="0"/>
                <a:cs typeface="ＭＳ Ｐゴシック" charset="0"/>
              </a:rPr>
              <a:t>Instability attacks</a:t>
            </a:r>
          </a:p>
        </p:txBody>
      </p:sp>
      <p:sp>
        <p:nvSpPr>
          <p:cNvPr id="61442" name="Rectangle 3"/>
          <p:cNvSpPr>
            <a:spLocks noGrp="1" noChangeArrowheads="1"/>
          </p:cNvSpPr>
          <p:nvPr>
            <p:ph idx="1"/>
          </p:nvPr>
        </p:nvSpPr>
        <p:spPr/>
        <p:txBody>
          <a:bodyPr lIns="0" tIns="0" rIns="0" bIns="0"/>
          <a:lstStyle/>
          <a:p>
            <a:pPr marL="431800" indent="-323850" defTabSz="457200"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dirty="0">
                <a:latin typeface="Arial" charset="0"/>
                <a:ea typeface="ＭＳ Ｐゴシック" charset="0"/>
                <a:cs typeface="ＭＳ Ｐゴシック" charset="0"/>
              </a:rPr>
              <a:t>BGP session failures</a:t>
            </a:r>
          </a:p>
          <a:p>
            <a:pPr marL="863600" lvl="1" indent="-287338" defTabSz="457200"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dirty="0">
                <a:latin typeface="Arial" charset="0"/>
                <a:ea typeface="ＭＳ Ｐゴシック" charset="0"/>
              </a:rPr>
              <a:t>BGP runs over TCP and relies on KEEPALIVE messages to keep session up</a:t>
            </a:r>
          </a:p>
          <a:p>
            <a:pPr marL="863600" lvl="1" indent="-287338" defTabSz="457200"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dirty="0">
                <a:latin typeface="Arial" charset="0"/>
                <a:ea typeface="ＭＳ Ｐゴシック" charset="0"/>
              </a:rPr>
              <a:t>Congestion can cause TCP to time-out and reset session</a:t>
            </a:r>
          </a:p>
          <a:p>
            <a:pPr marL="863600" lvl="1" indent="-287338" defTabSz="457200"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dirty="0">
                <a:latin typeface="Arial" charset="0"/>
                <a:ea typeface="ＭＳ Ｐゴシック" charset="0"/>
              </a:rPr>
              <a:t>Exchange full routing tables at each resets</a:t>
            </a:r>
          </a:p>
          <a:p>
            <a:pPr marL="863600" lvl="1" indent="-287338" defTabSz="457200"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dirty="0">
                <a:latin typeface="Arial" charset="0"/>
                <a:ea typeface="ＭＳ Ｐゴシック" charset="0"/>
              </a:rPr>
              <a:t>Observed during Code Red and </a:t>
            </a:r>
            <a:r>
              <a:rPr lang="en-GB" altLang="ja-JP" dirty="0" err="1">
                <a:latin typeface="Arial" charset="0"/>
                <a:ea typeface="ＭＳ Ｐゴシック" charset="0"/>
              </a:rPr>
              <a:t>Nimda</a:t>
            </a:r>
            <a:r>
              <a:rPr lang="en-GB" altLang="ja-JP" dirty="0">
                <a:latin typeface="Arial" charset="0"/>
                <a:ea typeface="ＭＳ Ｐゴシック" charset="0"/>
              </a:rPr>
              <a:t> worms</a:t>
            </a:r>
          </a:p>
        </p:txBody>
      </p:sp>
      <p:sp>
        <p:nvSpPr>
          <p:cNvPr id="61445"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3C0067E1-06AE-7144-97B3-EC9E60840655}" type="slidenum">
              <a:rPr lang="en-US" altLang="ja-JP" sz="800">
                <a:latin typeface="Arial" charset="0"/>
                <a:ea typeface="MS PGothic" charset="0"/>
                <a:cs typeface="MS PGothic" charset="0"/>
              </a:rPr>
              <a:pPr/>
              <a:t>32</a:t>
            </a:fld>
            <a:endParaRPr lang="en-US" altLang="ja-JP" sz="800">
              <a:latin typeface="Arial" charset="0"/>
              <a:ea typeface="MS PGothic" charset="0"/>
              <a:cs typeface="MS PGothic" charset="0"/>
            </a:endParaRPr>
          </a:p>
        </p:txBody>
      </p:sp>
    </p:spTree>
    <p:extLst>
      <p:ext uri="{BB962C8B-B14F-4D97-AF65-F5344CB8AC3E}">
        <p14:creationId xmlns:p14="http://schemas.microsoft.com/office/powerpoint/2010/main" val="20050977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lIns="0" tIns="0" rIns="0" bIns="0">
            <a:normAutofit/>
          </a:bodyPr>
          <a:lstStyle/>
          <a:p>
            <a:pPr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atin typeface="Arial" charset="0"/>
                <a:ea typeface="ＭＳ Ｐゴシック" charset="0"/>
                <a:cs typeface="ＭＳ Ｐゴシック" charset="0"/>
              </a:rPr>
              <a:t>TCP-based attacks</a:t>
            </a:r>
          </a:p>
        </p:txBody>
      </p:sp>
      <p:sp>
        <p:nvSpPr>
          <p:cNvPr id="110595" name="Rectangle 3"/>
          <p:cNvSpPr>
            <a:spLocks noGrp="1" noChangeArrowheads="1"/>
          </p:cNvSpPr>
          <p:nvPr>
            <p:ph idx="1"/>
          </p:nvPr>
        </p:nvSpPr>
        <p:spPr/>
        <p:txBody>
          <a:bodyPr lIns="0" tIns="0" rIns="0" bIns="0">
            <a:normAutofit fontScale="85000" lnSpcReduction="20000"/>
          </a:bodyPr>
          <a:lstStyle/>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altLang="ja-JP" dirty="0">
                <a:latin typeface="Arial" charset="0"/>
                <a:ea typeface="ＭＳ Ｐゴシック" charset="0"/>
                <a:cs typeface="ＭＳ Ｐゴシック" charset="0"/>
              </a:rPr>
              <a:t>TCP hijacking or flooding attacks all possible</a:t>
            </a:r>
          </a:p>
          <a:p>
            <a:pPr marL="831850" lvl="1"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altLang="ja-JP" dirty="0">
                <a:latin typeface="Arial" charset="0"/>
                <a:ea typeface="ＭＳ Ｐゴシック" charset="0"/>
                <a:cs typeface="ＭＳ Ｐゴシック" charset="0"/>
              </a:rPr>
              <a:t>Hijacking useful to implement attacks discussed before</a:t>
            </a:r>
          </a:p>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altLang="ja-JP" dirty="0">
              <a:latin typeface="Arial" charset="0"/>
              <a:ea typeface="ＭＳ Ｐゴシック" charset="0"/>
              <a:cs typeface="ＭＳ Ｐゴシック" charset="0"/>
            </a:endParaRPr>
          </a:p>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altLang="ja-JP" dirty="0" err="1">
                <a:latin typeface="Arial" charset="0"/>
                <a:ea typeface="ＭＳ Ｐゴシック" charset="0"/>
                <a:cs typeface="ＭＳ Ｐゴシック" charset="0"/>
              </a:rPr>
              <a:t>DoS</a:t>
            </a:r>
            <a:r>
              <a:rPr lang="en-GB" altLang="ja-JP" dirty="0">
                <a:latin typeface="Arial" charset="0"/>
                <a:ea typeface="ＭＳ Ｐゴシック" charset="0"/>
                <a:cs typeface="ＭＳ Ｐゴシック" charset="0"/>
              </a:rPr>
              <a:t> and </a:t>
            </a:r>
            <a:r>
              <a:rPr lang="en-GB" altLang="ja-JP" dirty="0" err="1">
                <a:latin typeface="Arial" charset="0"/>
                <a:ea typeface="ＭＳ Ｐゴシック" charset="0"/>
                <a:cs typeface="ＭＳ Ｐゴシック" charset="0"/>
              </a:rPr>
              <a:t>DDoS</a:t>
            </a:r>
            <a:r>
              <a:rPr lang="en-GB" altLang="ja-JP" dirty="0">
                <a:latin typeface="Arial" charset="0"/>
                <a:ea typeface="ＭＳ Ｐゴシック" charset="0"/>
                <a:cs typeface="ＭＳ Ｐゴシック" charset="0"/>
              </a:rPr>
              <a:t> directed at port 179</a:t>
            </a:r>
          </a:p>
          <a:p>
            <a:pPr marL="863600" lvl="1" indent="-287338"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altLang="ja-JP" dirty="0">
                <a:latin typeface="Arial" charset="0"/>
                <a:ea typeface="ＭＳ Ｐゴシック" charset="0"/>
              </a:rPr>
              <a:t>Actually seeing large number of instances of this attack</a:t>
            </a:r>
          </a:p>
          <a:p>
            <a:pPr marL="863600" lvl="1" indent="-287338"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altLang="ja-JP" dirty="0">
                <a:latin typeface="Arial" charset="0"/>
                <a:ea typeface="ＭＳ Ｐゴシック" charset="0"/>
              </a:rPr>
              <a:t>All packets directed to port 179 are passed to BGP process</a:t>
            </a:r>
          </a:p>
          <a:p>
            <a:pPr marL="863600" lvl="1" indent="-287338"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altLang="ja-JP" dirty="0">
                <a:latin typeface="Arial" charset="0"/>
                <a:ea typeface="ＭＳ Ｐゴシック" charset="0"/>
              </a:rPr>
              <a:t>Do not need to know sequence number</a:t>
            </a:r>
          </a:p>
          <a:p>
            <a:pPr marL="863600" lvl="1" indent="-287338"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altLang="ja-JP" dirty="0">
                <a:latin typeface="Arial" charset="0"/>
                <a:ea typeface="ＭＳ Ｐゴシック" charset="0"/>
              </a:rPr>
              <a:t>Can overload route processor</a:t>
            </a:r>
          </a:p>
          <a:p>
            <a:pPr marL="863600" lvl="1" indent="-287338"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GB" altLang="ja-JP" dirty="0">
                <a:latin typeface="Arial" charset="0"/>
                <a:ea typeface="ＭＳ Ｐゴシック" charset="0"/>
              </a:rPr>
              <a:t>Use TTL hack as a short term solution</a:t>
            </a:r>
          </a:p>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defRPr/>
            </a:pPr>
            <a:endParaRPr lang="en-GB" altLang="ja-JP" dirty="0">
              <a:latin typeface="Arial" charset="0"/>
              <a:ea typeface="ＭＳ Ｐゴシック" charset="0"/>
              <a:cs typeface="ＭＳ Ｐゴシック" charset="0"/>
            </a:endParaRPr>
          </a:p>
        </p:txBody>
      </p:sp>
      <p:sp>
        <p:nvSpPr>
          <p:cNvPr id="63493"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B37322FE-19FA-F845-9F50-6EB394BCC12F}" type="slidenum">
              <a:rPr lang="en-US" altLang="ja-JP" sz="800">
                <a:latin typeface="Arial" charset="0"/>
                <a:ea typeface="MS PGothic" charset="0"/>
                <a:cs typeface="MS PGothic" charset="0"/>
              </a:rPr>
              <a:pPr/>
              <a:t>33</a:t>
            </a:fld>
            <a:endParaRPr lang="en-US" altLang="ja-JP" sz="800">
              <a:latin typeface="Arial" charset="0"/>
              <a:ea typeface="MS PGothic" charset="0"/>
              <a:cs typeface="MS PGothic" charset="0"/>
            </a:endParaRPr>
          </a:p>
        </p:txBody>
      </p:sp>
    </p:spTree>
    <p:extLst>
      <p:ext uri="{BB962C8B-B14F-4D97-AF65-F5344CB8AC3E}">
        <p14:creationId xmlns:p14="http://schemas.microsoft.com/office/powerpoint/2010/main" val="263758663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867" y="2552700"/>
            <a:ext cx="8229600" cy="914400"/>
          </a:xfrm>
        </p:spPr>
        <p:txBody>
          <a:bodyPr/>
          <a:lstStyle/>
          <a:p>
            <a:r>
              <a:rPr lang="en-US" dirty="0"/>
              <a:t>Some heuristic fixes</a:t>
            </a:r>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34</a:t>
            </a:fld>
            <a:endParaRPr kumimoji="0" lang="en-US"/>
          </a:p>
        </p:txBody>
      </p:sp>
    </p:spTree>
    <p:extLst>
      <p:ext uri="{BB962C8B-B14F-4D97-AF65-F5344CB8AC3E}">
        <p14:creationId xmlns:p14="http://schemas.microsoft.com/office/powerpoint/2010/main" val="972503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lIns="0" tIns="0" rIns="0" bIns="0">
            <a:normAutofit/>
          </a:bodyPr>
          <a:lstStyle/>
          <a:p>
            <a:pPr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atin typeface="Arial" charset="0"/>
                <a:ea typeface="ＭＳ Ｐゴシック" charset="0"/>
                <a:cs typeface="ＭＳ Ｐゴシック" charset="0"/>
              </a:rPr>
              <a:t>BGP TTL Security Hack</a:t>
            </a:r>
          </a:p>
        </p:txBody>
      </p:sp>
      <p:sp>
        <p:nvSpPr>
          <p:cNvPr id="65538" name="Rectangle 3"/>
          <p:cNvSpPr>
            <a:spLocks noGrp="1" noChangeArrowheads="1"/>
          </p:cNvSpPr>
          <p:nvPr>
            <p:ph idx="1"/>
          </p:nvPr>
        </p:nvSpPr>
        <p:spPr/>
        <p:txBody>
          <a:bodyPr lIns="0" tIns="0" rIns="0" bIns="0"/>
          <a:lstStyle/>
          <a:p>
            <a:pPr marL="431800" indent="-323850" defTabSz="457200" eaLnBrk="1" hangingPunct="1">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sz="2800">
                <a:latin typeface="Arial" charset="0"/>
                <a:ea typeface="ＭＳ Ｐゴシック" charset="0"/>
                <a:cs typeface="ＭＳ Ｐゴシック" charset="0"/>
              </a:rPr>
              <a:t>BGP peering routers are on same subnet</a:t>
            </a:r>
          </a:p>
        </p:txBody>
      </p:sp>
      <p:sp>
        <p:nvSpPr>
          <p:cNvPr id="6554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AC21F86A-051C-8241-AC58-B00A5721A110}" type="slidenum">
              <a:rPr lang="en-US" altLang="ja-JP" sz="800">
                <a:latin typeface="Arial" charset="0"/>
                <a:ea typeface="MS PGothic" charset="0"/>
                <a:cs typeface="MS PGothic" charset="0"/>
              </a:rPr>
              <a:pPr/>
              <a:t>35</a:t>
            </a:fld>
            <a:endParaRPr lang="en-US" altLang="ja-JP" sz="800">
              <a:latin typeface="Arial" charset="0"/>
              <a:ea typeface="MS PGothic" charset="0"/>
              <a:cs typeface="MS PGothic" charset="0"/>
            </a:endParaRPr>
          </a:p>
        </p:txBody>
      </p:sp>
      <p:sp>
        <p:nvSpPr>
          <p:cNvPr id="65542" name="Oval 4"/>
          <p:cNvSpPr>
            <a:spLocks noChangeArrowheads="1"/>
          </p:cNvSpPr>
          <p:nvPr/>
        </p:nvSpPr>
        <p:spPr bwMode="auto">
          <a:xfrm>
            <a:off x="1682750" y="3149600"/>
            <a:ext cx="1684338" cy="930275"/>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spAutoFit/>
          </a:bodyPr>
          <a:lstStyle/>
          <a:p>
            <a:pPr defTabSz="828675" eaLnBrk="1">
              <a:lnSpc>
                <a:spcPct val="97000"/>
              </a:lnSpc>
              <a:buClr>
                <a:srgbClr val="000000"/>
              </a:buClr>
              <a:buSzPct val="45000"/>
              <a:buFont typeface="StarSymbol" charset="0"/>
              <a:buNone/>
              <a:tabLst>
                <a:tab pos="657225" algn="l"/>
                <a:tab pos="1312863" algn="l"/>
              </a:tabLst>
            </a:pPr>
            <a:r>
              <a:rPr lang="en-GB" altLang="ja-JP" sz="2200">
                <a:solidFill>
                  <a:srgbClr val="000000"/>
                </a:solidFill>
                <a:latin typeface="Times New Roman" charset="0"/>
              </a:rPr>
              <a:t>BGP router</a:t>
            </a:r>
          </a:p>
        </p:txBody>
      </p:sp>
      <p:sp>
        <p:nvSpPr>
          <p:cNvPr id="65543" name="Oval 5"/>
          <p:cNvSpPr>
            <a:spLocks noChangeArrowheads="1"/>
          </p:cNvSpPr>
          <p:nvPr/>
        </p:nvSpPr>
        <p:spPr bwMode="auto">
          <a:xfrm>
            <a:off x="5830888" y="3149600"/>
            <a:ext cx="1682750" cy="930275"/>
          </a:xfrm>
          <a:prstGeom prst="ellipse">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lIns="0" tIns="0" rIns="0" bIns="0" anchor="ctr" anchorCtr="1">
            <a:spAutoFit/>
          </a:bodyPr>
          <a:lstStyle/>
          <a:p>
            <a:pPr defTabSz="828675" eaLnBrk="1">
              <a:lnSpc>
                <a:spcPct val="97000"/>
              </a:lnSpc>
              <a:buClr>
                <a:srgbClr val="000000"/>
              </a:buClr>
              <a:buSzPct val="45000"/>
              <a:buFont typeface="StarSymbol" charset="0"/>
              <a:buNone/>
              <a:tabLst>
                <a:tab pos="657225" algn="l"/>
                <a:tab pos="1312863" algn="l"/>
              </a:tabLst>
            </a:pPr>
            <a:r>
              <a:rPr lang="en-GB" altLang="ja-JP" sz="2200">
                <a:solidFill>
                  <a:srgbClr val="000000"/>
                </a:solidFill>
                <a:latin typeface="Times New Roman" charset="0"/>
              </a:rPr>
              <a:t>BGP router</a:t>
            </a:r>
          </a:p>
        </p:txBody>
      </p:sp>
      <p:sp>
        <p:nvSpPr>
          <p:cNvPr id="65544" name="Line 6"/>
          <p:cNvSpPr>
            <a:spLocks noChangeShapeType="1"/>
          </p:cNvSpPr>
          <p:nvPr/>
        </p:nvSpPr>
        <p:spPr bwMode="auto">
          <a:xfrm>
            <a:off x="3367088" y="3597275"/>
            <a:ext cx="2455862" cy="1588"/>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65545" name="Text Box 7"/>
          <p:cNvSpPr txBox="1">
            <a:spLocks noChangeArrowheads="1"/>
          </p:cNvSpPr>
          <p:nvPr/>
        </p:nvSpPr>
        <p:spPr bwMode="auto">
          <a:xfrm>
            <a:off x="3590925" y="3702050"/>
            <a:ext cx="1590675" cy="65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 pos="1312863"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 pos="1312863" algn="l"/>
              </a:tabLst>
              <a:defRPr sz="2400">
                <a:solidFill>
                  <a:schemeClr val="tx1"/>
                </a:solidFill>
                <a:latin typeface="Times" charset="0"/>
                <a:ea typeface="ＭＳ Ｐゴシック" charset="0"/>
              </a:defRPr>
            </a:lvl2pPr>
            <a:lvl3pPr marL="1143000" indent="-228600" defTabSz="828675">
              <a:tabLst>
                <a:tab pos="657225" algn="l"/>
                <a:tab pos="1312863" algn="l"/>
              </a:tabLst>
              <a:defRPr sz="2400">
                <a:solidFill>
                  <a:schemeClr val="tx1"/>
                </a:solidFill>
                <a:latin typeface="Times" charset="0"/>
                <a:ea typeface="ＭＳ Ｐゴシック" charset="0"/>
              </a:defRPr>
            </a:lvl3pPr>
            <a:lvl4pPr marL="1600200" indent="-228600" defTabSz="828675">
              <a:tabLst>
                <a:tab pos="657225" algn="l"/>
                <a:tab pos="1312863" algn="l"/>
              </a:tabLst>
              <a:defRPr sz="2400">
                <a:solidFill>
                  <a:schemeClr val="tx1"/>
                </a:solidFill>
                <a:latin typeface="Times" charset="0"/>
                <a:ea typeface="ＭＳ Ｐゴシック" charset="0"/>
              </a:defRPr>
            </a:lvl4pPr>
            <a:lvl5pPr marL="2057400" indent="-228600" defTabSz="828675">
              <a:tabLst>
                <a:tab pos="657225" algn="l"/>
                <a:tab pos="1312863"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 pos="1312863"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 pos="1312863"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 pos="1312863"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 pos="1312863"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2200">
                <a:solidFill>
                  <a:srgbClr val="000000"/>
                </a:solidFill>
                <a:latin typeface="Times New Roman" charset="0"/>
              </a:rPr>
              <a:t>single hop</a:t>
            </a:r>
          </a:p>
          <a:p>
            <a:pPr algn="l" eaLnBrk="1">
              <a:lnSpc>
                <a:spcPct val="97000"/>
              </a:lnSpc>
              <a:buClr>
                <a:srgbClr val="000000"/>
              </a:buClr>
              <a:buSzPct val="45000"/>
              <a:buFont typeface="StarSymbol" charset="0"/>
              <a:buNone/>
            </a:pPr>
            <a:r>
              <a:rPr lang="en-GB" altLang="ja-JP" sz="2200">
                <a:solidFill>
                  <a:srgbClr val="000000"/>
                </a:solidFill>
                <a:latin typeface="Times New Roman" charset="0"/>
              </a:rPr>
              <a:t>EBGP session</a:t>
            </a:r>
          </a:p>
        </p:txBody>
      </p:sp>
      <p:sp>
        <p:nvSpPr>
          <p:cNvPr id="65546" name="Text Box 8"/>
          <p:cNvSpPr txBox="1">
            <a:spLocks noChangeArrowheads="1"/>
          </p:cNvSpPr>
          <p:nvPr/>
        </p:nvSpPr>
        <p:spPr bwMode="auto">
          <a:xfrm>
            <a:off x="1325563" y="2463800"/>
            <a:ext cx="1508125" cy="65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 pos="1312863"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 pos="1312863" algn="l"/>
              </a:tabLst>
              <a:defRPr sz="2400">
                <a:solidFill>
                  <a:schemeClr val="tx1"/>
                </a:solidFill>
                <a:latin typeface="Times" charset="0"/>
                <a:ea typeface="ＭＳ Ｐゴシック" charset="0"/>
              </a:defRPr>
            </a:lvl2pPr>
            <a:lvl3pPr marL="1143000" indent="-228600" defTabSz="828675">
              <a:tabLst>
                <a:tab pos="657225" algn="l"/>
                <a:tab pos="1312863" algn="l"/>
              </a:tabLst>
              <a:defRPr sz="2400">
                <a:solidFill>
                  <a:schemeClr val="tx1"/>
                </a:solidFill>
                <a:latin typeface="Times" charset="0"/>
                <a:ea typeface="ＭＳ Ｐゴシック" charset="0"/>
              </a:defRPr>
            </a:lvl3pPr>
            <a:lvl4pPr marL="1600200" indent="-228600" defTabSz="828675">
              <a:tabLst>
                <a:tab pos="657225" algn="l"/>
                <a:tab pos="1312863" algn="l"/>
              </a:tabLst>
              <a:defRPr sz="2400">
                <a:solidFill>
                  <a:schemeClr val="tx1"/>
                </a:solidFill>
                <a:latin typeface="Times" charset="0"/>
                <a:ea typeface="ＭＳ Ｐゴシック" charset="0"/>
              </a:defRPr>
            </a:lvl4pPr>
            <a:lvl5pPr marL="2057400" indent="-228600" defTabSz="828675">
              <a:tabLst>
                <a:tab pos="657225" algn="l"/>
                <a:tab pos="1312863"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 pos="1312863"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 pos="1312863"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 pos="1312863"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 pos="1312863"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2200">
                <a:solidFill>
                  <a:srgbClr val="000000"/>
                </a:solidFill>
                <a:latin typeface="Times New Roman" charset="0"/>
              </a:rPr>
              <a:t>TTL=255 on </a:t>
            </a:r>
          </a:p>
          <a:p>
            <a:pPr algn="l" eaLnBrk="1">
              <a:lnSpc>
                <a:spcPct val="97000"/>
              </a:lnSpc>
              <a:buClr>
                <a:srgbClr val="000000"/>
              </a:buClr>
              <a:buSzPct val="45000"/>
              <a:buFont typeface="StarSymbol" charset="0"/>
              <a:buNone/>
            </a:pPr>
            <a:r>
              <a:rPr lang="en-GB" altLang="ja-JP" sz="2200">
                <a:solidFill>
                  <a:srgbClr val="000000"/>
                </a:solidFill>
                <a:latin typeface="Times New Roman" charset="0"/>
              </a:rPr>
              <a:t>BGP packets</a:t>
            </a:r>
          </a:p>
        </p:txBody>
      </p:sp>
      <p:sp>
        <p:nvSpPr>
          <p:cNvPr id="65547" name="Line 9"/>
          <p:cNvSpPr>
            <a:spLocks noChangeShapeType="1"/>
          </p:cNvSpPr>
          <p:nvPr/>
        </p:nvSpPr>
        <p:spPr bwMode="auto">
          <a:xfrm>
            <a:off x="3343275" y="3205163"/>
            <a:ext cx="2457450" cy="1587"/>
          </a:xfrm>
          <a:prstGeom prst="line">
            <a:avLst/>
          </a:prstGeom>
          <a:noFill/>
          <a:ln w="36720">
            <a:solidFill>
              <a:srgbClr val="0000FF"/>
            </a:solidFill>
            <a:round/>
            <a:headEnd/>
            <a:tailEnd type="triangle" w="med" len="med"/>
          </a:ln>
          <a:extLst>
            <a:ext uri="{909E8E84-426E-40dd-AFC4-6F175D3DCCD1}">
              <a14:hiddenFill xmlns="" xmlns:a14="http://schemas.microsoft.com/office/drawing/2010/main">
                <a:noFill/>
              </a14:hiddenFill>
            </a:ext>
          </a:extLst>
        </p:spPr>
        <p:txBody>
          <a:bodyPr/>
          <a:lstStyle/>
          <a:p>
            <a:endParaRPr lang="ja-JP" altLang="en-US"/>
          </a:p>
        </p:txBody>
      </p:sp>
      <p:sp>
        <p:nvSpPr>
          <p:cNvPr id="65548" name="Text Box 10"/>
          <p:cNvSpPr txBox="1">
            <a:spLocks noChangeArrowheads="1"/>
          </p:cNvSpPr>
          <p:nvPr/>
        </p:nvSpPr>
        <p:spPr bwMode="auto">
          <a:xfrm>
            <a:off x="5913438" y="2509838"/>
            <a:ext cx="1795462" cy="65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 pos="1312863" algn="l"/>
                <a:tab pos="1970088"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 pos="1312863" algn="l"/>
                <a:tab pos="1970088" algn="l"/>
              </a:tabLst>
              <a:defRPr sz="2400">
                <a:solidFill>
                  <a:schemeClr val="tx1"/>
                </a:solidFill>
                <a:latin typeface="Times" charset="0"/>
                <a:ea typeface="ＭＳ Ｐゴシック" charset="0"/>
              </a:defRPr>
            </a:lvl2pPr>
            <a:lvl3pPr marL="1143000" indent="-228600" defTabSz="828675">
              <a:tabLst>
                <a:tab pos="657225" algn="l"/>
                <a:tab pos="1312863" algn="l"/>
                <a:tab pos="1970088" algn="l"/>
              </a:tabLst>
              <a:defRPr sz="2400">
                <a:solidFill>
                  <a:schemeClr val="tx1"/>
                </a:solidFill>
                <a:latin typeface="Times" charset="0"/>
                <a:ea typeface="ＭＳ Ｐゴシック" charset="0"/>
              </a:defRPr>
            </a:lvl3pPr>
            <a:lvl4pPr marL="1600200" indent="-228600" defTabSz="828675">
              <a:tabLst>
                <a:tab pos="657225" algn="l"/>
                <a:tab pos="1312863" algn="l"/>
                <a:tab pos="1970088" algn="l"/>
              </a:tabLst>
              <a:defRPr sz="2400">
                <a:solidFill>
                  <a:schemeClr val="tx1"/>
                </a:solidFill>
                <a:latin typeface="Times" charset="0"/>
                <a:ea typeface="ＭＳ Ｐゴシック" charset="0"/>
              </a:defRPr>
            </a:lvl4pPr>
            <a:lvl5pPr marL="2057400" indent="-228600" defTabSz="828675">
              <a:tabLst>
                <a:tab pos="657225" algn="l"/>
                <a:tab pos="1312863" algn="l"/>
                <a:tab pos="1970088"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 pos="1312863" algn="l"/>
                <a:tab pos="1970088"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 pos="1312863" algn="l"/>
                <a:tab pos="1970088"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 pos="1312863" algn="l"/>
                <a:tab pos="1970088"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 pos="1312863" algn="l"/>
                <a:tab pos="1970088"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2200">
                <a:solidFill>
                  <a:srgbClr val="000000"/>
                </a:solidFill>
                <a:latin typeface="Times New Roman" charset="0"/>
              </a:rPr>
              <a:t>Reject anything</a:t>
            </a:r>
          </a:p>
          <a:p>
            <a:pPr algn="l" eaLnBrk="1">
              <a:lnSpc>
                <a:spcPct val="97000"/>
              </a:lnSpc>
              <a:buClr>
                <a:srgbClr val="000000"/>
              </a:buClr>
              <a:buSzPct val="45000"/>
              <a:buFont typeface="StarSymbol" charset="0"/>
              <a:buNone/>
            </a:pPr>
            <a:r>
              <a:rPr lang="en-GB" altLang="ja-JP" sz="2200">
                <a:solidFill>
                  <a:srgbClr val="000000"/>
                </a:solidFill>
                <a:latin typeface="Times New Roman" charset="0"/>
              </a:rPr>
              <a:t>with TTL &lt; 254</a:t>
            </a:r>
          </a:p>
        </p:txBody>
      </p:sp>
      <p:sp>
        <p:nvSpPr>
          <p:cNvPr id="65549" name="Text Box 11"/>
          <p:cNvSpPr txBox="1">
            <a:spLocks noChangeArrowheads="1"/>
          </p:cNvSpPr>
          <p:nvPr/>
        </p:nvSpPr>
        <p:spPr bwMode="auto">
          <a:xfrm>
            <a:off x="2322513" y="5521325"/>
            <a:ext cx="962025" cy="325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Lst>
              <a:defRPr sz="2400">
                <a:solidFill>
                  <a:schemeClr val="tx1"/>
                </a:solidFill>
                <a:latin typeface="Times" charset="0"/>
                <a:ea typeface="ＭＳ Ｐゴシック" charset="0"/>
              </a:defRPr>
            </a:lvl2pPr>
            <a:lvl3pPr marL="1143000" indent="-228600" defTabSz="828675">
              <a:tabLst>
                <a:tab pos="657225" algn="l"/>
              </a:tabLst>
              <a:defRPr sz="2400">
                <a:solidFill>
                  <a:schemeClr val="tx1"/>
                </a:solidFill>
                <a:latin typeface="Times" charset="0"/>
                <a:ea typeface="ＭＳ Ｐゴシック" charset="0"/>
              </a:defRPr>
            </a:lvl3pPr>
            <a:lvl4pPr marL="1600200" indent="-228600" defTabSz="828675">
              <a:tabLst>
                <a:tab pos="657225" algn="l"/>
              </a:tabLst>
              <a:defRPr sz="2400">
                <a:solidFill>
                  <a:schemeClr val="tx1"/>
                </a:solidFill>
                <a:latin typeface="Times" charset="0"/>
                <a:ea typeface="ＭＳ Ｐゴシック" charset="0"/>
              </a:defRPr>
            </a:lvl4pPr>
            <a:lvl5pPr marL="2057400" indent="-228600" defTabSz="828675">
              <a:tabLst>
                <a:tab pos="65722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2200">
                <a:solidFill>
                  <a:srgbClr val="000000"/>
                </a:solidFill>
                <a:latin typeface="Times New Roman" charset="0"/>
              </a:rPr>
              <a:t>Attacker</a:t>
            </a:r>
          </a:p>
        </p:txBody>
      </p:sp>
      <p:sp>
        <p:nvSpPr>
          <p:cNvPr id="65550" name="Oval 12"/>
          <p:cNvSpPr>
            <a:spLocks noChangeArrowheads="1"/>
          </p:cNvSpPr>
          <p:nvPr/>
        </p:nvSpPr>
        <p:spPr bwMode="auto">
          <a:xfrm>
            <a:off x="3748088" y="5634038"/>
            <a:ext cx="212725" cy="179387"/>
          </a:xfrm>
          <a:prstGeom prst="ellipse">
            <a:avLst/>
          </a:prstGeom>
          <a:solidFill>
            <a:srgbClr val="00B8FF"/>
          </a:solidFill>
          <a:ln w="9525">
            <a:solidFill>
              <a:srgbClr val="000000"/>
            </a:solidFill>
            <a:round/>
            <a:headEnd/>
            <a:tailEnd/>
          </a:ln>
        </p:spPr>
        <p:txBody>
          <a:bodyPr wrap="none" anchor="ctr"/>
          <a:lstStyle/>
          <a:p>
            <a:endParaRPr lang="ja-JP" altLang="en-US"/>
          </a:p>
        </p:txBody>
      </p:sp>
      <p:sp>
        <p:nvSpPr>
          <p:cNvPr id="65551" name="Oval 13"/>
          <p:cNvSpPr>
            <a:spLocks noChangeArrowheads="1"/>
          </p:cNvSpPr>
          <p:nvPr/>
        </p:nvSpPr>
        <p:spPr bwMode="auto">
          <a:xfrm>
            <a:off x="4348163" y="5340350"/>
            <a:ext cx="214312" cy="179388"/>
          </a:xfrm>
          <a:prstGeom prst="ellipse">
            <a:avLst/>
          </a:prstGeom>
          <a:solidFill>
            <a:srgbClr val="00B8FF"/>
          </a:solidFill>
          <a:ln w="9525">
            <a:solidFill>
              <a:srgbClr val="000000"/>
            </a:solidFill>
            <a:round/>
            <a:headEnd/>
            <a:tailEnd/>
          </a:ln>
        </p:spPr>
        <p:txBody>
          <a:bodyPr wrap="none" anchor="ctr"/>
          <a:lstStyle/>
          <a:p>
            <a:endParaRPr lang="ja-JP" altLang="en-US"/>
          </a:p>
        </p:txBody>
      </p:sp>
      <p:sp>
        <p:nvSpPr>
          <p:cNvPr id="65552" name="Oval 14"/>
          <p:cNvSpPr>
            <a:spLocks noChangeArrowheads="1"/>
          </p:cNvSpPr>
          <p:nvPr/>
        </p:nvSpPr>
        <p:spPr bwMode="auto">
          <a:xfrm>
            <a:off x="4979988" y="4968875"/>
            <a:ext cx="212725" cy="179388"/>
          </a:xfrm>
          <a:prstGeom prst="ellipse">
            <a:avLst/>
          </a:prstGeom>
          <a:solidFill>
            <a:srgbClr val="00B8FF"/>
          </a:solidFill>
          <a:ln w="9525">
            <a:solidFill>
              <a:srgbClr val="000000"/>
            </a:solidFill>
            <a:round/>
            <a:headEnd/>
            <a:tailEnd/>
          </a:ln>
        </p:spPr>
        <p:txBody>
          <a:bodyPr wrap="none" anchor="ctr"/>
          <a:lstStyle/>
          <a:p>
            <a:endParaRPr lang="ja-JP" altLang="en-US"/>
          </a:p>
        </p:txBody>
      </p:sp>
      <p:sp>
        <p:nvSpPr>
          <p:cNvPr id="65553" name="Oval 15"/>
          <p:cNvSpPr>
            <a:spLocks noChangeArrowheads="1"/>
          </p:cNvSpPr>
          <p:nvPr/>
        </p:nvSpPr>
        <p:spPr bwMode="auto">
          <a:xfrm>
            <a:off x="5599113" y="4643438"/>
            <a:ext cx="212725" cy="182562"/>
          </a:xfrm>
          <a:prstGeom prst="ellipse">
            <a:avLst/>
          </a:prstGeom>
          <a:solidFill>
            <a:srgbClr val="00B8FF"/>
          </a:solidFill>
          <a:ln w="9525">
            <a:solidFill>
              <a:srgbClr val="000000"/>
            </a:solidFill>
            <a:round/>
            <a:headEnd/>
            <a:tailEnd/>
          </a:ln>
        </p:spPr>
        <p:txBody>
          <a:bodyPr wrap="none" anchor="ctr"/>
          <a:lstStyle/>
          <a:p>
            <a:endParaRPr lang="ja-JP" altLang="en-US"/>
          </a:p>
        </p:txBody>
      </p:sp>
      <p:sp>
        <p:nvSpPr>
          <p:cNvPr id="65554" name="Line 16"/>
          <p:cNvSpPr>
            <a:spLocks noChangeShapeType="1"/>
          </p:cNvSpPr>
          <p:nvPr/>
        </p:nvSpPr>
        <p:spPr bwMode="auto">
          <a:xfrm flipV="1">
            <a:off x="4006850" y="5486400"/>
            <a:ext cx="301625" cy="204788"/>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65555" name="Line 17"/>
          <p:cNvSpPr>
            <a:spLocks noChangeShapeType="1"/>
          </p:cNvSpPr>
          <p:nvPr/>
        </p:nvSpPr>
        <p:spPr bwMode="auto">
          <a:xfrm flipV="1">
            <a:off x="4640263" y="5148263"/>
            <a:ext cx="301625" cy="204787"/>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65556" name="Line 18"/>
          <p:cNvSpPr>
            <a:spLocks noChangeShapeType="1"/>
          </p:cNvSpPr>
          <p:nvPr/>
        </p:nvSpPr>
        <p:spPr bwMode="auto">
          <a:xfrm flipV="1">
            <a:off x="5248275" y="4776788"/>
            <a:ext cx="303213" cy="204787"/>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65557" name="Line 19"/>
          <p:cNvSpPr>
            <a:spLocks noChangeShapeType="1"/>
          </p:cNvSpPr>
          <p:nvPr/>
        </p:nvSpPr>
        <p:spPr bwMode="auto">
          <a:xfrm flipV="1">
            <a:off x="5846763" y="4408488"/>
            <a:ext cx="301625" cy="204787"/>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65558" name="Text Box 20"/>
          <p:cNvSpPr txBox="1">
            <a:spLocks noChangeArrowheads="1"/>
          </p:cNvSpPr>
          <p:nvPr/>
        </p:nvSpPr>
        <p:spPr bwMode="auto">
          <a:xfrm>
            <a:off x="4779963" y="5667375"/>
            <a:ext cx="3305175" cy="976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tabLst>
                <a:tab pos="657225" algn="l"/>
                <a:tab pos="1312863" algn="l"/>
                <a:tab pos="1970088" algn="l"/>
                <a:tab pos="2627313" algn="l"/>
                <a:tab pos="3282950" algn="l"/>
                <a:tab pos="3940175" algn="l"/>
              </a:tabLst>
              <a:defRPr sz="2400">
                <a:solidFill>
                  <a:schemeClr val="tx1"/>
                </a:solidFill>
                <a:latin typeface="Times" charset="0"/>
                <a:ea typeface="ＭＳ Ｐゴシック" charset="0"/>
                <a:cs typeface="ＭＳ Ｐゴシック" charset="0"/>
              </a:defRPr>
            </a:lvl1pPr>
            <a:lvl2pPr marL="742950" indent="-285750" defTabSz="828675">
              <a:tabLst>
                <a:tab pos="657225" algn="l"/>
                <a:tab pos="1312863" algn="l"/>
                <a:tab pos="1970088" algn="l"/>
                <a:tab pos="2627313" algn="l"/>
                <a:tab pos="3282950" algn="l"/>
                <a:tab pos="3940175" algn="l"/>
              </a:tabLst>
              <a:defRPr sz="2400">
                <a:solidFill>
                  <a:schemeClr val="tx1"/>
                </a:solidFill>
                <a:latin typeface="Times" charset="0"/>
                <a:ea typeface="ＭＳ Ｐゴシック" charset="0"/>
              </a:defRPr>
            </a:lvl2pPr>
            <a:lvl3pPr marL="1143000" indent="-228600" defTabSz="828675">
              <a:tabLst>
                <a:tab pos="657225" algn="l"/>
                <a:tab pos="1312863" algn="l"/>
                <a:tab pos="1970088" algn="l"/>
                <a:tab pos="2627313" algn="l"/>
                <a:tab pos="3282950" algn="l"/>
                <a:tab pos="3940175" algn="l"/>
              </a:tabLst>
              <a:defRPr sz="2400">
                <a:solidFill>
                  <a:schemeClr val="tx1"/>
                </a:solidFill>
                <a:latin typeface="Times" charset="0"/>
                <a:ea typeface="ＭＳ Ｐゴシック" charset="0"/>
              </a:defRPr>
            </a:lvl3pPr>
            <a:lvl4pPr marL="1600200" indent="-228600" defTabSz="828675">
              <a:tabLst>
                <a:tab pos="657225" algn="l"/>
                <a:tab pos="1312863" algn="l"/>
                <a:tab pos="1970088" algn="l"/>
                <a:tab pos="2627313" algn="l"/>
                <a:tab pos="3282950" algn="l"/>
                <a:tab pos="3940175" algn="l"/>
              </a:tabLst>
              <a:defRPr sz="2400">
                <a:solidFill>
                  <a:schemeClr val="tx1"/>
                </a:solidFill>
                <a:latin typeface="Times" charset="0"/>
                <a:ea typeface="ＭＳ Ｐゴシック" charset="0"/>
              </a:defRPr>
            </a:lvl4pPr>
            <a:lvl5pPr marL="2057400" indent="-228600" defTabSz="828675">
              <a:tabLst>
                <a:tab pos="657225" algn="l"/>
                <a:tab pos="1312863" algn="l"/>
                <a:tab pos="1970088" algn="l"/>
                <a:tab pos="2627313" algn="l"/>
                <a:tab pos="3282950" algn="l"/>
                <a:tab pos="3940175" algn="l"/>
              </a:tabLst>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tabLst>
                <a:tab pos="657225" algn="l"/>
                <a:tab pos="1312863" algn="l"/>
                <a:tab pos="1970088" algn="l"/>
                <a:tab pos="2627313" algn="l"/>
                <a:tab pos="3282950" algn="l"/>
                <a:tab pos="3940175" algn="l"/>
              </a:tabLs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tabLst>
                <a:tab pos="657225" algn="l"/>
                <a:tab pos="1312863" algn="l"/>
                <a:tab pos="1970088" algn="l"/>
                <a:tab pos="2627313" algn="l"/>
                <a:tab pos="3282950" algn="l"/>
                <a:tab pos="3940175" algn="l"/>
              </a:tabLs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tabLst>
                <a:tab pos="657225" algn="l"/>
                <a:tab pos="1312863" algn="l"/>
                <a:tab pos="1970088" algn="l"/>
                <a:tab pos="2627313" algn="l"/>
                <a:tab pos="3282950" algn="l"/>
                <a:tab pos="3940175" algn="l"/>
              </a:tabLs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tabLst>
                <a:tab pos="657225" algn="l"/>
                <a:tab pos="1312863" algn="l"/>
                <a:tab pos="1970088" algn="l"/>
                <a:tab pos="2627313" algn="l"/>
                <a:tab pos="3282950" algn="l"/>
                <a:tab pos="3940175" algn="l"/>
              </a:tabLs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2200">
                <a:solidFill>
                  <a:srgbClr val="000000"/>
                </a:solidFill>
                <a:latin typeface="Times New Roman" charset="0"/>
              </a:rPr>
              <a:t>Unless attacker compromised</a:t>
            </a:r>
          </a:p>
          <a:p>
            <a:pPr algn="l" eaLnBrk="1">
              <a:lnSpc>
                <a:spcPct val="97000"/>
              </a:lnSpc>
              <a:buClr>
                <a:srgbClr val="000000"/>
              </a:buClr>
              <a:buSzPct val="45000"/>
              <a:buFont typeface="StarSymbol" charset="0"/>
              <a:buNone/>
            </a:pPr>
            <a:r>
              <a:rPr lang="en-GB" altLang="ja-JP" sz="2200">
                <a:solidFill>
                  <a:srgbClr val="000000"/>
                </a:solidFill>
                <a:latin typeface="Times New Roman" charset="0"/>
              </a:rPr>
              <a:t>an adjacent router, it has to</a:t>
            </a:r>
          </a:p>
          <a:p>
            <a:pPr algn="l" eaLnBrk="1">
              <a:lnSpc>
                <a:spcPct val="97000"/>
              </a:lnSpc>
              <a:buClr>
                <a:srgbClr val="000000"/>
              </a:buClr>
              <a:buSzPct val="45000"/>
              <a:buFont typeface="StarSymbol" charset="0"/>
              <a:buNone/>
            </a:pPr>
            <a:r>
              <a:rPr lang="en-GB" altLang="ja-JP" sz="2200">
                <a:solidFill>
                  <a:srgbClr val="000000"/>
                </a:solidFill>
                <a:latin typeface="Times New Roman" charset="0"/>
              </a:rPr>
              <a:t>be multiple hops away</a:t>
            </a:r>
          </a:p>
        </p:txBody>
      </p:sp>
      <p:sp>
        <p:nvSpPr>
          <p:cNvPr id="65559" name="Text Box 21"/>
          <p:cNvSpPr txBox="1">
            <a:spLocks noChangeArrowheads="1"/>
          </p:cNvSpPr>
          <p:nvPr/>
        </p:nvSpPr>
        <p:spPr bwMode="auto">
          <a:xfrm>
            <a:off x="3757613" y="5173663"/>
            <a:ext cx="342900"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defRPr sz="2400">
                <a:solidFill>
                  <a:schemeClr val="tx1"/>
                </a:solidFill>
                <a:latin typeface="Times" charset="0"/>
                <a:ea typeface="ＭＳ Ｐゴシック" charset="0"/>
                <a:cs typeface="ＭＳ Ｐゴシック" charset="0"/>
              </a:defRPr>
            </a:lvl1pPr>
            <a:lvl2pPr marL="742950" indent="-285750" defTabSz="828675">
              <a:defRPr sz="2400">
                <a:solidFill>
                  <a:schemeClr val="tx1"/>
                </a:solidFill>
                <a:latin typeface="Times" charset="0"/>
                <a:ea typeface="ＭＳ Ｐゴシック" charset="0"/>
              </a:defRPr>
            </a:lvl2pPr>
            <a:lvl3pPr marL="1143000" indent="-228600" defTabSz="828675">
              <a:defRPr sz="2400">
                <a:solidFill>
                  <a:schemeClr val="tx1"/>
                </a:solidFill>
                <a:latin typeface="Times" charset="0"/>
                <a:ea typeface="ＭＳ Ｐゴシック" charset="0"/>
              </a:defRPr>
            </a:lvl3pPr>
            <a:lvl4pPr marL="1600200" indent="-228600" defTabSz="828675">
              <a:defRPr sz="2400">
                <a:solidFill>
                  <a:schemeClr val="tx1"/>
                </a:solidFill>
                <a:latin typeface="Times" charset="0"/>
                <a:ea typeface="ＭＳ Ｐゴシック" charset="0"/>
              </a:defRPr>
            </a:lvl4pPr>
            <a:lvl5pPr marL="2057400" indent="-228600" defTabSz="828675">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800">
                <a:solidFill>
                  <a:srgbClr val="000000"/>
                </a:solidFill>
                <a:latin typeface="Times New Roman" charset="0"/>
              </a:rPr>
              <a:t>254</a:t>
            </a:r>
          </a:p>
        </p:txBody>
      </p:sp>
      <p:sp>
        <p:nvSpPr>
          <p:cNvPr id="65560" name="Text Box 22"/>
          <p:cNvSpPr txBox="1">
            <a:spLocks noChangeArrowheads="1"/>
          </p:cNvSpPr>
          <p:nvPr/>
        </p:nvSpPr>
        <p:spPr bwMode="auto">
          <a:xfrm>
            <a:off x="4411663" y="4976813"/>
            <a:ext cx="342900"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defRPr sz="2400">
                <a:solidFill>
                  <a:schemeClr val="tx1"/>
                </a:solidFill>
                <a:latin typeface="Times" charset="0"/>
                <a:ea typeface="ＭＳ Ｐゴシック" charset="0"/>
                <a:cs typeface="ＭＳ Ｐゴシック" charset="0"/>
              </a:defRPr>
            </a:lvl1pPr>
            <a:lvl2pPr marL="742950" indent="-285750" defTabSz="828675">
              <a:defRPr sz="2400">
                <a:solidFill>
                  <a:schemeClr val="tx1"/>
                </a:solidFill>
                <a:latin typeface="Times" charset="0"/>
                <a:ea typeface="ＭＳ Ｐゴシック" charset="0"/>
              </a:defRPr>
            </a:lvl2pPr>
            <a:lvl3pPr marL="1143000" indent="-228600" defTabSz="828675">
              <a:defRPr sz="2400">
                <a:solidFill>
                  <a:schemeClr val="tx1"/>
                </a:solidFill>
                <a:latin typeface="Times" charset="0"/>
                <a:ea typeface="ＭＳ Ｐゴシック" charset="0"/>
              </a:defRPr>
            </a:lvl3pPr>
            <a:lvl4pPr marL="1600200" indent="-228600" defTabSz="828675">
              <a:defRPr sz="2400">
                <a:solidFill>
                  <a:schemeClr val="tx1"/>
                </a:solidFill>
                <a:latin typeface="Times" charset="0"/>
                <a:ea typeface="ＭＳ Ｐゴシック" charset="0"/>
              </a:defRPr>
            </a:lvl4pPr>
            <a:lvl5pPr marL="2057400" indent="-228600" defTabSz="828675">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800">
                <a:solidFill>
                  <a:srgbClr val="000000"/>
                </a:solidFill>
                <a:latin typeface="Times New Roman" charset="0"/>
              </a:rPr>
              <a:t>253</a:t>
            </a:r>
          </a:p>
        </p:txBody>
      </p:sp>
      <p:sp>
        <p:nvSpPr>
          <p:cNvPr id="65561" name="Text Box 23"/>
          <p:cNvSpPr txBox="1">
            <a:spLocks noChangeArrowheads="1"/>
          </p:cNvSpPr>
          <p:nvPr/>
        </p:nvSpPr>
        <p:spPr bwMode="auto">
          <a:xfrm>
            <a:off x="5032375" y="4649788"/>
            <a:ext cx="342900"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defRPr sz="2400">
                <a:solidFill>
                  <a:schemeClr val="tx1"/>
                </a:solidFill>
                <a:latin typeface="Times" charset="0"/>
                <a:ea typeface="ＭＳ Ｐゴシック" charset="0"/>
                <a:cs typeface="ＭＳ Ｐゴシック" charset="0"/>
              </a:defRPr>
            </a:lvl1pPr>
            <a:lvl2pPr marL="742950" indent="-285750" defTabSz="828675">
              <a:defRPr sz="2400">
                <a:solidFill>
                  <a:schemeClr val="tx1"/>
                </a:solidFill>
                <a:latin typeface="Times" charset="0"/>
                <a:ea typeface="ＭＳ Ｐゴシック" charset="0"/>
              </a:defRPr>
            </a:lvl2pPr>
            <a:lvl3pPr marL="1143000" indent="-228600" defTabSz="828675">
              <a:defRPr sz="2400">
                <a:solidFill>
                  <a:schemeClr val="tx1"/>
                </a:solidFill>
                <a:latin typeface="Times" charset="0"/>
                <a:ea typeface="ＭＳ Ｐゴシック" charset="0"/>
              </a:defRPr>
            </a:lvl3pPr>
            <a:lvl4pPr marL="1600200" indent="-228600" defTabSz="828675">
              <a:defRPr sz="2400">
                <a:solidFill>
                  <a:schemeClr val="tx1"/>
                </a:solidFill>
                <a:latin typeface="Times" charset="0"/>
                <a:ea typeface="ＭＳ Ｐゴシック" charset="0"/>
              </a:defRPr>
            </a:lvl4pPr>
            <a:lvl5pPr marL="2057400" indent="-228600" defTabSz="828675">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800">
                <a:solidFill>
                  <a:srgbClr val="000000"/>
                </a:solidFill>
                <a:latin typeface="Times New Roman" charset="0"/>
              </a:rPr>
              <a:t>252</a:t>
            </a:r>
          </a:p>
        </p:txBody>
      </p:sp>
      <p:sp>
        <p:nvSpPr>
          <p:cNvPr id="65562" name="Text Box 24"/>
          <p:cNvSpPr txBox="1">
            <a:spLocks noChangeArrowheads="1"/>
          </p:cNvSpPr>
          <p:nvPr/>
        </p:nvSpPr>
        <p:spPr bwMode="auto">
          <a:xfrm>
            <a:off x="5718175" y="4322763"/>
            <a:ext cx="342900"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defTabSz="828675">
              <a:defRPr sz="2400">
                <a:solidFill>
                  <a:schemeClr val="tx1"/>
                </a:solidFill>
                <a:latin typeface="Times" charset="0"/>
                <a:ea typeface="ＭＳ Ｐゴシック" charset="0"/>
                <a:cs typeface="ＭＳ Ｐゴシック" charset="0"/>
              </a:defRPr>
            </a:lvl1pPr>
            <a:lvl2pPr marL="742950" indent="-285750" defTabSz="828675">
              <a:defRPr sz="2400">
                <a:solidFill>
                  <a:schemeClr val="tx1"/>
                </a:solidFill>
                <a:latin typeface="Times" charset="0"/>
                <a:ea typeface="ＭＳ Ｐゴシック" charset="0"/>
              </a:defRPr>
            </a:lvl2pPr>
            <a:lvl3pPr marL="1143000" indent="-228600" defTabSz="828675">
              <a:defRPr sz="2400">
                <a:solidFill>
                  <a:schemeClr val="tx1"/>
                </a:solidFill>
                <a:latin typeface="Times" charset="0"/>
                <a:ea typeface="ＭＳ Ｐゴシック" charset="0"/>
              </a:defRPr>
            </a:lvl3pPr>
            <a:lvl4pPr marL="1600200" indent="-228600" defTabSz="828675">
              <a:defRPr sz="2400">
                <a:solidFill>
                  <a:schemeClr val="tx1"/>
                </a:solidFill>
                <a:latin typeface="Times" charset="0"/>
                <a:ea typeface="ＭＳ Ｐゴシック" charset="0"/>
              </a:defRPr>
            </a:lvl4pPr>
            <a:lvl5pPr marL="2057400" indent="-228600" defTabSz="828675">
              <a:defRPr sz="2400">
                <a:solidFill>
                  <a:schemeClr val="tx1"/>
                </a:solidFill>
                <a:latin typeface="Times" charset="0"/>
                <a:ea typeface="ＭＳ Ｐゴシック" charset="0"/>
              </a:defRPr>
            </a:lvl5pPr>
            <a:lvl6pPr marL="2514600" indent="-228600" algn="ctr" defTabSz="828675"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defTabSz="828675"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defTabSz="828675"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defTabSz="828675" eaLnBrk="0" fontAlgn="base" hangingPunct="0">
              <a:spcBef>
                <a:spcPct val="0"/>
              </a:spcBef>
              <a:spcAft>
                <a:spcPct val="0"/>
              </a:spcAft>
              <a:defRPr sz="2400">
                <a:solidFill>
                  <a:schemeClr val="tx1"/>
                </a:solidFill>
                <a:latin typeface="Times" charset="0"/>
                <a:ea typeface="ＭＳ Ｐゴシック" charset="0"/>
              </a:defRPr>
            </a:lvl9pPr>
          </a:lstStyle>
          <a:p>
            <a:pPr algn="l" eaLnBrk="1">
              <a:lnSpc>
                <a:spcPct val="97000"/>
              </a:lnSpc>
              <a:buClr>
                <a:srgbClr val="000000"/>
              </a:buClr>
              <a:buSzPct val="45000"/>
              <a:buFont typeface="StarSymbol" charset="0"/>
              <a:buNone/>
            </a:pPr>
            <a:r>
              <a:rPr lang="en-GB" altLang="ja-JP" sz="1800">
                <a:solidFill>
                  <a:srgbClr val="000000"/>
                </a:solidFill>
                <a:latin typeface="Times New Roman" charset="0"/>
              </a:rPr>
              <a:t>251</a:t>
            </a:r>
          </a:p>
        </p:txBody>
      </p:sp>
    </p:spTree>
    <p:extLst>
      <p:ext uri="{BB962C8B-B14F-4D97-AF65-F5344CB8AC3E}">
        <p14:creationId xmlns:p14="http://schemas.microsoft.com/office/powerpoint/2010/main" val="280416278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r>
              <a:rPr>
                <a:latin typeface="Arial" charset="0"/>
                <a:ea typeface="ＭＳ Ｐゴシック" charset="0"/>
                <a:cs typeface="ＭＳ Ｐゴシック" charset="0"/>
              </a:rPr>
              <a:t>Authentication at BGP layer</a:t>
            </a:r>
          </a:p>
        </p:txBody>
      </p:sp>
      <p:sp>
        <p:nvSpPr>
          <p:cNvPr id="1761283" name="Rectangle 3"/>
          <p:cNvSpPr>
            <a:spLocks noGrp="1" noChangeArrowheads="1"/>
          </p:cNvSpPr>
          <p:nvPr>
            <p:ph idx="1"/>
          </p:nvPr>
        </p:nvSpPr>
        <p:spPr/>
        <p:txBody>
          <a:bodyPr/>
          <a:lstStyle/>
          <a:p>
            <a:r>
              <a:rPr lang="en-US" altLang="ja-JP" sz="2800">
                <a:latin typeface="Arial" charset="0"/>
                <a:ea typeface="ＭＳ Ｐゴシック" charset="0"/>
                <a:cs typeface="ＭＳ Ｐゴシック" charset="0"/>
              </a:rPr>
              <a:t>MD5 checksum option protects TCP layer connection in BGP, provides authentication between BGP speakers</a:t>
            </a:r>
          </a:p>
          <a:p>
            <a:r>
              <a:rPr lang="en-US" altLang="ja-JP" sz="2800">
                <a:latin typeface="Arial" charset="0"/>
                <a:ea typeface="ＭＳ Ｐゴシック" charset="0"/>
                <a:cs typeface="ＭＳ Ｐゴシック" charset="0"/>
              </a:rPr>
              <a:t>How much security does MD5 checksum option provide?</a:t>
            </a:r>
          </a:p>
          <a:p>
            <a:pPr lvl="1"/>
            <a:r>
              <a:rPr lang="en-US" altLang="ja-JP" sz="2400">
                <a:latin typeface="Arial" charset="0"/>
                <a:ea typeface="ＭＳ Ｐゴシック" charset="0"/>
              </a:rPr>
              <a:t>Prevents external attacker from injecting bogus information into TCP connection, e.g., TCP poisoning</a:t>
            </a:r>
          </a:p>
          <a:p>
            <a:pPr lvl="1"/>
            <a:r>
              <a:rPr lang="en-US" altLang="ja-JP" sz="2400">
                <a:latin typeface="Arial" charset="0"/>
                <a:ea typeface="ＭＳ Ｐゴシック" charset="0"/>
              </a:rPr>
              <a:t>Does not provide authenticity for routing information, all 3 attacks are still possible!</a:t>
            </a:r>
          </a:p>
        </p:txBody>
      </p:sp>
      <p:sp>
        <p:nvSpPr>
          <p:cNvPr id="67589"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A5AB511A-3891-EE46-9C46-6756CE8F047F}" type="slidenum">
              <a:rPr lang="en-US" altLang="ja-JP" sz="800">
                <a:latin typeface="Arial" charset="0"/>
                <a:ea typeface="MS PGothic" charset="0"/>
                <a:cs typeface="MS PGothic" charset="0"/>
              </a:rPr>
              <a:pPr/>
              <a:t>36</a:t>
            </a:fld>
            <a:endParaRPr lang="en-US" altLang="ja-JP" sz="800">
              <a:latin typeface="Arial" charset="0"/>
              <a:ea typeface="MS PGothic" charset="0"/>
              <a:cs typeface="MS PGothic" charset="0"/>
            </a:endParaRPr>
          </a:p>
        </p:txBody>
      </p:sp>
    </p:spTree>
    <p:extLst>
      <p:ext uri="{BB962C8B-B14F-4D97-AF65-F5344CB8AC3E}">
        <p14:creationId xmlns:p14="http://schemas.microsoft.com/office/powerpoint/2010/main" val="3754463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6128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612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Route filtering</a:t>
            </a:r>
          </a:p>
        </p:txBody>
      </p:sp>
      <p:sp>
        <p:nvSpPr>
          <p:cNvPr id="3" name="Content Placeholder 2"/>
          <p:cNvSpPr>
            <a:spLocks noGrp="1"/>
          </p:cNvSpPr>
          <p:nvPr>
            <p:ph idx="1"/>
          </p:nvPr>
        </p:nvSpPr>
        <p:spPr>
          <a:xfrm>
            <a:off x="457200" y="1600200"/>
            <a:ext cx="8229600" cy="4892675"/>
          </a:xfrm>
        </p:spPr>
        <p:txBody>
          <a:bodyPr>
            <a:normAutofit fontScale="77500" lnSpcReduction="20000"/>
          </a:bodyPr>
          <a:lstStyle/>
          <a:p>
            <a:r>
              <a:rPr lang="en-US" dirty="0"/>
              <a:t>Use Internet routing registries</a:t>
            </a:r>
          </a:p>
          <a:p>
            <a:pPr lvl="1"/>
            <a:r>
              <a:rPr lang="en-US" dirty="0"/>
              <a:t>Database of who owns what prefix</a:t>
            </a:r>
          </a:p>
          <a:p>
            <a:pPr lvl="1"/>
            <a:endParaRPr lang="en-US" dirty="0"/>
          </a:p>
          <a:p>
            <a:r>
              <a:rPr lang="en-US" dirty="0"/>
              <a:t>Typically route filtering used for “business”</a:t>
            </a:r>
          </a:p>
          <a:p>
            <a:pPr lvl="1"/>
            <a:r>
              <a:rPr lang="en-US" dirty="0"/>
              <a:t>E.g., don</a:t>
            </a:r>
            <a:r>
              <a:rPr lang="fr-FR" dirty="0"/>
              <a:t>’</a:t>
            </a:r>
            <a:r>
              <a:rPr lang="en-US" dirty="0"/>
              <a:t>t want to go through this AS</a:t>
            </a:r>
          </a:p>
          <a:p>
            <a:pPr lvl="1"/>
            <a:r>
              <a:rPr lang="en-US" dirty="0"/>
              <a:t>E.g., don</a:t>
            </a:r>
            <a:r>
              <a:rPr lang="fr-FR" dirty="0"/>
              <a:t>’</a:t>
            </a:r>
            <a:r>
              <a:rPr lang="en-US" dirty="0"/>
              <a:t>t want to reveal route to this AS</a:t>
            </a:r>
          </a:p>
          <a:p>
            <a:endParaRPr lang="en-US" dirty="0"/>
          </a:p>
          <a:p>
            <a:r>
              <a:rPr lang="en-US" dirty="0"/>
              <a:t>Can be used for security</a:t>
            </a:r>
          </a:p>
          <a:p>
            <a:pPr lvl="1"/>
            <a:endParaRPr lang="en-US" dirty="0"/>
          </a:p>
          <a:p>
            <a:r>
              <a:rPr lang="en-US" dirty="0"/>
              <a:t>Ingress filters</a:t>
            </a:r>
          </a:p>
          <a:p>
            <a:pPr lvl="1"/>
            <a:r>
              <a:rPr lang="en-US" dirty="0"/>
              <a:t>Does AS own the prefix? If no, don</a:t>
            </a:r>
            <a:r>
              <a:rPr lang="fr-FR" dirty="0"/>
              <a:t>’</a:t>
            </a:r>
            <a:r>
              <a:rPr lang="en-US" dirty="0"/>
              <a:t>t accept</a:t>
            </a:r>
          </a:p>
          <a:p>
            <a:pPr lvl="1"/>
            <a:endParaRPr lang="en-US" dirty="0"/>
          </a:p>
          <a:p>
            <a:r>
              <a:rPr lang="en-US" dirty="0"/>
              <a:t>Problem?</a:t>
            </a:r>
          </a:p>
          <a:p>
            <a:pPr marL="0" indent="0">
              <a:buNone/>
            </a:pPr>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37</a:t>
            </a:fld>
            <a:endParaRPr kumimoji="0" lang="en-US"/>
          </a:p>
        </p:txBody>
      </p:sp>
    </p:spTree>
    <p:extLst>
      <p:ext uri="{BB962C8B-B14F-4D97-AF65-F5344CB8AC3E}">
        <p14:creationId xmlns:p14="http://schemas.microsoft.com/office/powerpoint/2010/main" val="3969141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this lecture</a:t>
            </a:r>
          </a:p>
        </p:txBody>
      </p:sp>
      <p:sp>
        <p:nvSpPr>
          <p:cNvPr id="3" name="Content Placeholder 2"/>
          <p:cNvSpPr>
            <a:spLocks noGrp="1"/>
          </p:cNvSpPr>
          <p:nvPr>
            <p:ph idx="1"/>
          </p:nvPr>
        </p:nvSpPr>
        <p:spPr>
          <a:xfrm>
            <a:off x="457200" y="1143000"/>
            <a:ext cx="8229600" cy="4983163"/>
          </a:xfrm>
        </p:spPr>
        <p:txBody>
          <a:bodyPr>
            <a:normAutofit/>
          </a:bodyPr>
          <a:lstStyle/>
          <a:p>
            <a:r>
              <a:rPr lang="en-US" dirty="0"/>
              <a:t>Quick overview of BGP</a:t>
            </a:r>
          </a:p>
          <a:p>
            <a:endParaRPr lang="en-US" dirty="0"/>
          </a:p>
          <a:p>
            <a:r>
              <a:rPr lang="en-US" dirty="0"/>
              <a:t>Understand problems in inter-domain routing</a:t>
            </a:r>
          </a:p>
          <a:p>
            <a:endParaRPr lang="en-US" dirty="0"/>
          </a:p>
          <a:p>
            <a:r>
              <a:rPr lang="en-US" b="1" dirty="0"/>
              <a:t>Understand S-BGP</a:t>
            </a:r>
          </a:p>
          <a:p>
            <a:endParaRPr lang="en-US" dirty="0"/>
          </a:p>
          <a:p>
            <a:r>
              <a:rPr lang="en-US" dirty="0"/>
              <a:t>Appreciate “</a:t>
            </a:r>
            <a:r>
              <a:rPr lang="en-US" dirty="0" err="1"/>
              <a:t>deployability</a:t>
            </a:r>
            <a:r>
              <a:rPr lang="en-US" dirty="0"/>
              <a:t>” requirements</a:t>
            </a:r>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38</a:t>
            </a:fld>
            <a:endParaRPr kumimoji="0" lang="en-US"/>
          </a:p>
        </p:txBody>
      </p:sp>
    </p:spTree>
    <p:extLst>
      <p:ext uri="{BB962C8B-B14F-4D97-AF65-F5344CB8AC3E}">
        <p14:creationId xmlns:p14="http://schemas.microsoft.com/office/powerpoint/2010/main" val="1732815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summary</a:t>
            </a:r>
          </a:p>
        </p:txBody>
      </p:sp>
      <p:sp>
        <p:nvSpPr>
          <p:cNvPr id="3" name="Content Placeholder 2"/>
          <p:cNvSpPr>
            <a:spLocks noGrp="1"/>
          </p:cNvSpPr>
          <p:nvPr>
            <p:ph idx="1"/>
          </p:nvPr>
        </p:nvSpPr>
        <p:spPr>
          <a:xfrm>
            <a:off x="457200" y="1358900"/>
            <a:ext cx="8229600" cy="5308600"/>
          </a:xfrm>
        </p:spPr>
        <p:txBody>
          <a:bodyPr>
            <a:normAutofit fontScale="85000" lnSpcReduction="10000"/>
          </a:bodyPr>
          <a:lstStyle/>
          <a:p>
            <a:r>
              <a:rPr lang="en-US" b="1" dirty="0"/>
              <a:t>Category: </a:t>
            </a:r>
            <a:br>
              <a:rPr lang="en-US" b="1" dirty="0"/>
            </a:br>
            <a:r>
              <a:rPr lang="en-US" dirty="0"/>
              <a:t>What type of paper is this? A measurement paper? An analysis of an existing system? A description of a research prototype? </a:t>
            </a:r>
          </a:p>
          <a:p>
            <a:r>
              <a:rPr lang="en-US" b="1" dirty="0"/>
              <a:t>Context:</a:t>
            </a:r>
            <a:br>
              <a:rPr lang="en-US" dirty="0"/>
            </a:br>
            <a:r>
              <a:rPr lang="en-US" dirty="0"/>
              <a:t>Which other papers is it related to? Which theoretical bases were used to analyze the problem? </a:t>
            </a:r>
          </a:p>
          <a:p>
            <a:r>
              <a:rPr lang="en-US" b="1" dirty="0"/>
              <a:t>Correctness: </a:t>
            </a:r>
            <a:br>
              <a:rPr lang="en-US" b="1" dirty="0"/>
            </a:br>
            <a:r>
              <a:rPr lang="en-US" dirty="0"/>
              <a:t>Do the assumptions appear to be valid? </a:t>
            </a:r>
          </a:p>
          <a:p>
            <a:r>
              <a:rPr lang="en-US" b="1" dirty="0"/>
              <a:t>Contributions:</a:t>
            </a:r>
            <a:br>
              <a:rPr lang="en-US" b="1" dirty="0"/>
            </a:br>
            <a:r>
              <a:rPr lang="en-US" dirty="0"/>
              <a:t> What are the paper’s main contributions? </a:t>
            </a:r>
          </a:p>
          <a:p>
            <a:r>
              <a:rPr lang="en-US" b="1" dirty="0"/>
              <a:t>Clarity</a:t>
            </a:r>
            <a:r>
              <a:rPr lang="en-US" dirty="0"/>
              <a:t>: </a:t>
            </a:r>
            <a:br>
              <a:rPr lang="en-US" dirty="0"/>
            </a:br>
            <a:r>
              <a:rPr lang="en-US" dirty="0"/>
              <a:t>Is the paper well written? </a:t>
            </a:r>
          </a:p>
          <a:p>
            <a:pPr marL="0" indent="0">
              <a:buNone/>
            </a:pPr>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39</a:t>
            </a:fld>
            <a:endParaRPr kumimoji="0" lang="en-US"/>
          </a:p>
        </p:txBody>
      </p:sp>
    </p:spTree>
    <p:extLst>
      <p:ext uri="{BB962C8B-B14F-4D97-AF65-F5344CB8AC3E}">
        <p14:creationId xmlns:p14="http://schemas.microsoft.com/office/powerpoint/2010/main" val="3675371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4</a:t>
            </a:fld>
            <a:endParaRPr kumimoji="0" lang="en-US"/>
          </a:p>
        </p:txBody>
      </p:sp>
      <p:pic>
        <p:nvPicPr>
          <p:cNvPr id="5" name="Picture 4" descr="Screen Shot 2015-01-24 at 5.06.5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2957"/>
            <a:ext cx="9144000" cy="2346886"/>
          </a:xfrm>
          <a:prstGeom prst="rect">
            <a:avLst/>
          </a:prstGeom>
        </p:spPr>
      </p:pic>
      <p:sp>
        <p:nvSpPr>
          <p:cNvPr id="6" name="Rectangle 5"/>
          <p:cNvSpPr/>
          <p:nvPr/>
        </p:nvSpPr>
        <p:spPr>
          <a:xfrm>
            <a:off x="139700" y="4719935"/>
            <a:ext cx="8851900" cy="307777"/>
          </a:xfrm>
          <a:prstGeom prst="rect">
            <a:avLst/>
          </a:prstGeom>
        </p:spPr>
        <p:txBody>
          <a:bodyPr wrap="square">
            <a:spAutoFit/>
          </a:bodyPr>
          <a:lstStyle/>
          <a:p>
            <a:r>
              <a:rPr lang="en-US" sz="1400" dirty="0"/>
              <a:t>http://</a:t>
            </a:r>
            <a:r>
              <a:rPr lang="en-US" sz="1400" dirty="0" err="1"/>
              <a:t>www.networkworld.com</a:t>
            </a:r>
            <a:r>
              <a:rPr lang="en-US" sz="1400" dirty="0"/>
              <a:t>/article/2272520/</a:t>
            </a:r>
            <a:r>
              <a:rPr lang="en-US" sz="1400" dirty="0" err="1"/>
              <a:t>lan</a:t>
            </a:r>
            <a:r>
              <a:rPr lang="en-US" sz="1400" dirty="0"/>
              <a:t>-wan/six-worst-internet-routing-</a:t>
            </a:r>
            <a:r>
              <a:rPr lang="en-US" sz="1400" dirty="0" err="1"/>
              <a:t>attacks.html</a:t>
            </a:r>
            <a:endParaRPr lang="en-US" sz="1400" dirty="0"/>
          </a:p>
        </p:txBody>
      </p:sp>
    </p:spTree>
    <p:extLst>
      <p:ext uri="{BB962C8B-B14F-4D97-AF65-F5344CB8AC3E}">
        <p14:creationId xmlns:p14="http://schemas.microsoft.com/office/powerpoint/2010/main" val="3189204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a:xfrm>
            <a:off x="457200" y="1219200"/>
            <a:ext cx="8229600" cy="5397500"/>
          </a:xfrm>
        </p:spPr>
        <p:txBody>
          <a:bodyPr>
            <a:normAutofit fontScale="92500" lnSpcReduction="20000"/>
          </a:bodyPr>
          <a:lstStyle/>
          <a:p>
            <a:pPr marL="0" indent="0">
              <a:buNone/>
            </a:pPr>
            <a:endParaRPr lang="en-US" dirty="0"/>
          </a:p>
          <a:p>
            <a:r>
              <a:rPr lang="en-US" dirty="0"/>
              <a:t>Did you like this paper? </a:t>
            </a:r>
          </a:p>
          <a:p>
            <a:endParaRPr lang="en-US" dirty="0"/>
          </a:p>
          <a:p>
            <a:r>
              <a:rPr lang="en-US" dirty="0"/>
              <a:t>What are the strengths of this paper? </a:t>
            </a:r>
          </a:p>
          <a:p>
            <a:endParaRPr lang="en-US" dirty="0"/>
          </a:p>
          <a:p>
            <a:r>
              <a:rPr lang="en-US" dirty="0"/>
              <a:t>What are the main weaknesses in the paper?</a:t>
            </a:r>
          </a:p>
          <a:p>
            <a:endParaRPr lang="en-US" dirty="0"/>
          </a:p>
          <a:p>
            <a:r>
              <a:rPr lang="en-US" dirty="0"/>
              <a:t>What would you do differently? </a:t>
            </a:r>
            <a:br>
              <a:rPr lang="en-US" dirty="0"/>
            </a:br>
            <a:r>
              <a:rPr lang="en-US" dirty="0"/>
              <a:t>Are there assumptions you disagree with? </a:t>
            </a:r>
            <a:br>
              <a:rPr lang="en-US" dirty="0"/>
            </a:br>
            <a:r>
              <a:rPr lang="en-US" dirty="0"/>
              <a:t>Do you see ideas for future work or improving the solution?</a:t>
            </a:r>
          </a:p>
          <a:p>
            <a:pPr marL="0" indent="0">
              <a:buNone/>
            </a:pPr>
            <a:r>
              <a:rPr lang="en-US" dirty="0"/>
              <a:t>     Do you see new attack vectors/vulnerabilities? </a:t>
            </a:r>
          </a:p>
          <a:p>
            <a:pPr marL="0" indent="0">
              <a:buNone/>
            </a:pPr>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40</a:t>
            </a:fld>
            <a:endParaRPr kumimoji="0" lang="en-US"/>
          </a:p>
        </p:txBody>
      </p:sp>
    </p:spTree>
    <p:extLst>
      <p:ext uri="{BB962C8B-B14F-4D97-AF65-F5344CB8AC3E}">
        <p14:creationId xmlns:p14="http://schemas.microsoft.com/office/powerpoint/2010/main" val="36076711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a:ln/>
        </p:spPr>
        <p:txBody>
          <a:bodyPr/>
          <a:lstStyle/>
          <a:p>
            <a:r>
              <a:rPr lang="en-US"/>
              <a:t>BGP Security Requirements</a:t>
            </a:r>
          </a:p>
        </p:txBody>
      </p:sp>
      <p:sp>
        <p:nvSpPr>
          <p:cNvPr id="10243" name="Rectangle 3"/>
          <p:cNvSpPr>
            <a:spLocks noGrp="1" noChangeArrowheads="1"/>
          </p:cNvSpPr>
          <p:nvPr>
            <p:ph type="body" idx="1"/>
          </p:nvPr>
        </p:nvSpPr>
        <p:spPr>
          <a:xfrm>
            <a:off x="685800" y="1295400"/>
            <a:ext cx="7543800" cy="4572000"/>
          </a:xfrm>
          <a:noFill/>
          <a:ln/>
        </p:spPr>
        <p:txBody>
          <a:bodyPr>
            <a:normAutofit fontScale="92500" lnSpcReduction="20000"/>
          </a:bodyPr>
          <a:lstStyle/>
          <a:p>
            <a:r>
              <a:rPr lang="en-US"/>
              <a:t>Verification of address space </a:t>
            </a:r>
            <a:r>
              <a:rPr lang="ja-JP">
                <a:latin typeface="Arial"/>
              </a:rPr>
              <a:t>“</a:t>
            </a:r>
            <a:r>
              <a:rPr lang="en-US"/>
              <a:t>ownership</a:t>
            </a:r>
            <a:r>
              <a:rPr lang="ja-JP">
                <a:latin typeface="Arial"/>
              </a:rPr>
              <a:t>”</a:t>
            </a:r>
            <a:endParaRPr lang="en-US"/>
          </a:p>
          <a:p>
            <a:r>
              <a:rPr lang="en-US"/>
              <a:t>Authentication of Autonomous Systems (AS)</a:t>
            </a:r>
          </a:p>
          <a:p>
            <a:r>
              <a:rPr lang="en-US"/>
              <a:t>Router authentication and authorization (relative to an AS)</a:t>
            </a:r>
          </a:p>
          <a:p>
            <a:r>
              <a:rPr lang="en-US"/>
              <a:t>Route and address advertisement authorization</a:t>
            </a:r>
          </a:p>
          <a:p>
            <a:r>
              <a:rPr lang="en-US"/>
              <a:t>Route withdrawal authorization</a:t>
            </a:r>
          </a:p>
          <a:p>
            <a:r>
              <a:rPr lang="en-US"/>
              <a:t>Integrity and authenticity of all BGP traffic on the wire</a:t>
            </a:r>
          </a:p>
          <a:p>
            <a:r>
              <a:rPr lang="en-US"/>
              <a:t>Timeliness of BGP traffic</a:t>
            </a:r>
          </a:p>
        </p:txBody>
      </p:sp>
    </p:spTree>
    <p:extLst>
      <p:ext uri="{BB962C8B-B14F-4D97-AF65-F5344CB8AC3E}">
        <p14:creationId xmlns:p14="http://schemas.microsoft.com/office/powerpoint/2010/main" val="364334433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noFill/>
        </p:spPr>
        <p:txBody>
          <a:bodyPr lIns="90487" tIns="44450" rIns="90487" bIns="44450"/>
          <a:lstStyle/>
          <a:p>
            <a:r>
              <a:rPr sz="3600">
                <a:latin typeface="Arial" charset="0"/>
                <a:ea typeface="ＭＳ Ｐゴシック" charset="0"/>
                <a:cs typeface="ＭＳ Ｐゴシック" charset="0"/>
              </a:rPr>
              <a:t>S-BGP design overview</a:t>
            </a:r>
          </a:p>
        </p:txBody>
      </p:sp>
      <p:sp>
        <p:nvSpPr>
          <p:cNvPr id="69634" name="Rectangle 3"/>
          <p:cNvSpPr>
            <a:spLocks noGrp="1" noChangeArrowheads="1"/>
          </p:cNvSpPr>
          <p:nvPr>
            <p:ph idx="1"/>
          </p:nvPr>
        </p:nvSpPr>
        <p:spPr/>
        <p:txBody>
          <a:bodyPr lIns="90487" tIns="44450" rIns="90487" bIns="44450"/>
          <a:lstStyle/>
          <a:p>
            <a:r>
              <a:rPr lang="en-US" altLang="ja-JP" sz="2000">
                <a:latin typeface="Arial" charset="0"/>
                <a:ea typeface="ＭＳ Ｐゴシック" charset="0"/>
                <a:cs typeface="ＭＳ Ｐゴシック" charset="0"/>
              </a:rPr>
              <a:t>IPsec: authenticity and integrity of peer-to-peer communication, automated key management</a:t>
            </a:r>
          </a:p>
          <a:p>
            <a:r>
              <a:rPr lang="en-US" altLang="ja-JP" sz="2000">
                <a:latin typeface="Arial" charset="0"/>
                <a:ea typeface="ＭＳ Ｐゴシック" charset="0"/>
                <a:cs typeface="ＭＳ Ｐゴシック" charset="0"/>
              </a:rPr>
              <a:t>Public Key Infrastructures (PKIs): secure identification of BGP speakers and of owners of AS’s and of address blocks</a:t>
            </a:r>
          </a:p>
          <a:p>
            <a:r>
              <a:rPr lang="en-US" altLang="ja-JP" sz="2000">
                <a:latin typeface="Arial" charset="0"/>
                <a:ea typeface="ＭＳ Ｐゴシック" charset="0"/>
                <a:cs typeface="ＭＳ Ｐゴシック" charset="0"/>
              </a:rPr>
              <a:t>Attestations </a:t>
            </a:r>
            <a:r>
              <a:rPr lang="en-US" altLang="ja-JP" sz="2000">
                <a:latin typeface="Arial" charset="0"/>
                <a:ea typeface="ＭＳ Ｐゴシック" charset="0"/>
                <a:cs typeface="ＭＳ Ｐゴシック" charset="0"/>
                <a:sym typeface="Wingdings" charset="0"/>
              </a:rPr>
              <a:t></a:t>
            </a:r>
            <a:r>
              <a:rPr lang="en-US" altLang="ja-JP" sz="2000">
                <a:latin typeface="Arial" charset="0"/>
                <a:ea typeface="ＭＳ Ｐゴシック" charset="0"/>
                <a:cs typeface="ＭＳ Ｐゴシック" charset="0"/>
              </a:rPr>
              <a:t> authorization of the subject (by the issuer) to advertise specified address blocks</a:t>
            </a:r>
          </a:p>
          <a:p>
            <a:r>
              <a:rPr lang="en-US" altLang="ja-JP" sz="2000">
                <a:latin typeface="Arial" charset="0"/>
                <a:ea typeface="ＭＳ Ｐゴシック" charset="0"/>
                <a:cs typeface="ＭＳ Ｐゴシック" charset="0"/>
              </a:rPr>
              <a:t>Validation of UPDATEs based on a new path attribute, using certificates and attestations</a:t>
            </a:r>
          </a:p>
          <a:p>
            <a:r>
              <a:rPr lang="en-US" altLang="ja-JP" sz="2000">
                <a:latin typeface="Arial" charset="0"/>
                <a:ea typeface="ＭＳ Ｐゴシック" charset="0"/>
                <a:cs typeface="ＭＳ Ｐゴシック" charset="0"/>
              </a:rPr>
              <a:t>Distribution of countermeasure data: certificates, CRLs, attestations</a:t>
            </a:r>
          </a:p>
        </p:txBody>
      </p:sp>
      <p:sp>
        <p:nvSpPr>
          <p:cNvPr id="69637"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1114B197-795C-F84A-A042-F510E502AC92}" type="slidenum">
              <a:rPr lang="en-US" altLang="ja-JP" sz="800">
                <a:latin typeface="Arial" charset="0"/>
                <a:ea typeface="MS PGothic" charset="0"/>
                <a:cs typeface="MS PGothic" charset="0"/>
              </a:rPr>
              <a:pPr/>
              <a:t>42</a:t>
            </a:fld>
            <a:endParaRPr lang="en-US" altLang="ja-JP" sz="800">
              <a:latin typeface="Arial" charset="0"/>
              <a:ea typeface="MS PGothic" charset="0"/>
              <a:cs typeface="MS PGothic" charset="0"/>
            </a:endParaRPr>
          </a:p>
        </p:txBody>
      </p:sp>
    </p:spTree>
    <p:extLst>
      <p:ext uri="{BB962C8B-B14F-4D97-AF65-F5344CB8AC3E}">
        <p14:creationId xmlns:p14="http://schemas.microsoft.com/office/powerpoint/2010/main" val="310203273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4"/>
          <p:cNvSpPr>
            <a:spLocks noGrp="1" noChangeArrowheads="1"/>
          </p:cNvSpPr>
          <p:nvPr>
            <p:ph type="title"/>
          </p:nvPr>
        </p:nvSpPr>
        <p:spPr>
          <a:noFill/>
        </p:spPr>
        <p:txBody>
          <a:bodyPr lIns="90487" tIns="44450" rIns="90487" bIns="44450">
            <a:normAutofit/>
          </a:bodyPr>
          <a:lstStyle/>
          <a:p>
            <a:r>
              <a:rPr sz="3600">
                <a:latin typeface="Arial" charset="0"/>
                <a:ea typeface="ＭＳ Ｐゴシック" charset="0"/>
                <a:cs typeface="ＭＳ Ｐゴシック" charset="0"/>
              </a:rPr>
              <a:t>Internet address space ownership</a:t>
            </a:r>
          </a:p>
        </p:txBody>
      </p:sp>
      <p:sp>
        <p:nvSpPr>
          <p:cNvPr id="71684"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20293BD6-4862-1D46-98B9-653451CA5FD2}" type="slidenum">
              <a:rPr lang="en-US" altLang="ja-JP" sz="800">
                <a:latin typeface="Arial" charset="0"/>
                <a:ea typeface="MS PGothic" charset="0"/>
                <a:cs typeface="MS PGothic" charset="0"/>
              </a:rPr>
              <a:pPr/>
              <a:t>43</a:t>
            </a:fld>
            <a:endParaRPr lang="en-US" altLang="ja-JP" sz="800">
              <a:latin typeface="Arial" charset="0"/>
              <a:ea typeface="MS PGothic" charset="0"/>
              <a:cs typeface="MS PGothic" charset="0"/>
            </a:endParaRPr>
          </a:p>
        </p:txBody>
      </p:sp>
      <p:sp>
        <p:nvSpPr>
          <p:cNvPr id="71685" name="Line 2"/>
          <p:cNvSpPr>
            <a:spLocks noChangeShapeType="1"/>
          </p:cNvSpPr>
          <p:nvPr/>
        </p:nvSpPr>
        <p:spPr bwMode="auto">
          <a:xfrm>
            <a:off x="7843838" y="3348038"/>
            <a:ext cx="0" cy="8509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ja-JP" altLang="en-US"/>
          </a:p>
        </p:txBody>
      </p:sp>
      <p:sp>
        <p:nvSpPr>
          <p:cNvPr id="71686" name="Line 3"/>
          <p:cNvSpPr>
            <a:spLocks noChangeShapeType="1"/>
          </p:cNvSpPr>
          <p:nvPr/>
        </p:nvSpPr>
        <p:spPr bwMode="auto">
          <a:xfrm>
            <a:off x="4313238" y="2662238"/>
            <a:ext cx="0" cy="1498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ja-JP" altLang="en-US"/>
          </a:p>
        </p:txBody>
      </p:sp>
      <p:sp useBgFill="1">
        <p:nvSpPr>
          <p:cNvPr id="71687" name="Rectangle 5"/>
          <p:cNvSpPr>
            <a:spLocks noChangeArrowheads="1"/>
          </p:cNvSpPr>
          <p:nvPr/>
        </p:nvSpPr>
        <p:spPr bwMode="auto">
          <a:xfrm>
            <a:off x="7366000" y="3117850"/>
            <a:ext cx="1062038" cy="454025"/>
          </a:xfrm>
          <a:prstGeom prst="rect">
            <a:avLst/>
          </a:prstGeom>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altLang="ja-JP">
                <a:solidFill>
                  <a:srgbClr val="003399"/>
                </a:solidFill>
                <a:latin typeface="Times New Roman" charset="0"/>
              </a:rPr>
              <a:t>DSP-A</a:t>
            </a:r>
          </a:p>
        </p:txBody>
      </p:sp>
      <p:sp useBgFill="1">
        <p:nvSpPr>
          <p:cNvPr id="71688" name="Rectangle 6"/>
          <p:cNvSpPr>
            <a:spLocks noChangeArrowheads="1"/>
          </p:cNvSpPr>
          <p:nvPr/>
        </p:nvSpPr>
        <p:spPr bwMode="auto">
          <a:xfrm>
            <a:off x="5994400" y="3143250"/>
            <a:ext cx="1146175" cy="454025"/>
          </a:xfrm>
          <a:prstGeom prst="rect">
            <a:avLst/>
          </a:prstGeom>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altLang="ja-JP">
                <a:solidFill>
                  <a:srgbClr val="003399"/>
                </a:solidFill>
                <a:latin typeface="Times New Roman" charset="0"/>
              </a:rPr>
              <a:t>ORG-X</a:t>
            </a:r>
          </a:p>
        </p:txBody>
      </p:sp>
      <p:sp useBgFill="1">
        <p:nvSpPr>
          <p:cNvPr id="71689" name="Rectangle 7"/>
          <p:cNvSpPr>
            <a:spLocks noChangeArrowheads="1"/>
          </p:cNvSpPr>
          <p:nvPr/>
        </p:nvSpPr>
        <p:spPr bwMode="auto">
          <a:xfrm>
            <a:off x="7340600" y="3921125"/>
            <a:ext cx="1112838" cy="454025"/>
          </a:xfrm>
          <a:prstGeom prst="rect">
            <a:avLst/>
          </a:prstGeom>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altLang="ja-JP">
                <a:solidFill>
                  <a:srgbClr val="003399"/>
                </a:solidFill>
                <a:latin typeface="Times New Roman" charset="0"/>
              </a:rPr>
              <a:t>ORG-Z</a:t>
            </a:r>
          </a:p>
        </p:txBody>
      </p:sp>
      <p:sp>
        <p:nvSpPr>
          <p:cNvPr id="71690" name="Line 8"/>
          <p:cNvSpPr>
            <a:spLocks noChangeShapeType="1"/>
          </p:cNvSpPr>
          <p:nvPr/>
        </p:nvSpPr>
        <p:spPr bwMode="auto">
          <a:xfrm>
            <a:off x="3073400" y="4135438"/>
            <a:ext cx="0" cy="1676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ja-JP" altLang="en-US"/>
          </a:p>
        </p:txBody>
      </p:sp>
      <p:sp useBgFill="1">
        <p:nvSpPr>
          <p:cNvPr id="71691" name="Rectangle 9"/>
          <p:cNvSpPr>
            <a:spLocks noChangeArrowheads="1"/>
          </p:cNvSpPr>
          <p:nvPr/>
        </p:nvSpPr>
        <p:spPr bwMode="auto">
          <a:xfrm>
            <a:off x="2630488" y="3921125"/>
            <a:ext cx="874712" cy="454025"/>
          </a:xfrm>
          <a:prstGeom prst="rect">
            <a:avLst/>
          </a:prstGeom>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altLang="ja-JP">
                <a:solidFill>
                  <a:srgbClr val="003399"/>
                </a:solidFill>
                <a:latin typeface="Times New Roman" charset="0"/>
              </a:rPr>
              <a:t>ISP-2</a:t>
            </a:r>
          </a:p>
        </p:txBody>
      </p:sp>
      <p:sp useBgFill="1">
        <p:nvSpPr>
          <p:cNvPr id="71692" name="Rectangle 10"/>
          <p:cNvSpPr>
            <a:spLocks noChangeArrowheads="1"/>
          </p:cNvSpPr>
          <p:nvPr/>
        </p:nvSpPr>
        <p:spPr bwMode="auto">
          <a:xfrm>
            <a:off x="2536825" y="4841875"/>
            <a:ext cx="1062038" cy="454025"/>
          </a:xfrm>
          <a:prstGeom prst="rect">
            <a:avLst/>
          </a:prstGeom>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altLang="ja-JP">
                <a:solidFill>
                  <a:srgbClr val="003399"/>
                </a:solidFill>
                <a:latin typeface="Times New Roman" charset="0"/>
              </a:rPr>
              <a:t>DSP-D</a:t>
            </a:r>
          </a:p>
        </p:txBody>
      </p:sp>
      <p:sp>
        <p:nvSpPr>
          <p:cNvPr id="71693" name="Line 11"/>
          <p:cNvSpPr>
            <a:spLocks noChangeShapeType="1"/>
          </p:cNvSpPr>
          <p:nvPr/>
        </p:nvSpPr>
        <p:spPr bwMode="auto">
          <a:xfrm>
            <a:off x="5824538" y="4122738"/>
            <a:ext cx="0" cy="9525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ja-JP" altLang="en-US"/>
          </a:p>
        </p:txBody>
      </p:sp>
      <p:sp useBgFill="1">
        <p:nvSpPr>
          <p:cNvPr id="71694" name="Rectangle 12"/>
          <p:cNvSpPr>
            <a:spLocks noChangeArrowheads="1"/>
          </p:cNvSpPr>
          <p:nvPr/>
        </p:nvSpPr>
        <p:spPr bwMode="auto">
          <a:xfrm>
            <a:off x="5295900" y="3921125"/>
            <a:ext cx="1044575" cy="454025"/>
          </a:xfrm>
          <a:prstGeom prst="rect">
            <a:avLst/>
          </a:prstGeom>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altLang="ja-JP">
                <a:solidFill>
                  <a:srgbClr val="003399"/>
                </a:solidFill>
                <a:latin typeface="Times New Roman" charset="0"/>
              </a:rPr>
              <a:t>DSP-B</a:t>
            </a:r>
          </a:p>
        </p:txBody>
      </p:sp>
      <p:sp useBgFill="1">
        <p:nvSpPr>
          <p:cNvPr id="71695" name="Rectangle 13"/>
          <p:cNvSpPr>
            <a:spLocks noChangeArrowheads="1"/>
          </p:cNvSpPr>
          <p:nvPr/>
        </p:nvSpPr>
        <p:spPr bwMode="auto">
          <a:xfrm>
            <a:off x="5135563" y="4841875"/>
            <a:ext cx="1366837" cy="454025"/>
          </a:xfrm>
          <a:prstGeom prst="rect">
            <a:avLst/>
          </a:prstGeom>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altLang="ja-JP">
                <a:solidFill>
                  <a:srgbClr val="003399"/>
                </a:solidFill>
                <a:latin typeface="Times New Roman" charset="0"/>
              </a:rPr>
              <a:t>ORG-XX</a:t>
            </a:r>
          </a:p>
        </p:txBody>
      </p:sp>
      <p:grpSp>
        <p:nvGrpSpPr>
          <p:cNvPr id="71696" name="Group 14"/>
          <p:cNvGrpSpPr>
            <a:grpSpLocks/>
          </p:cNvGrpSpPr>
          <p:nvPr/>
        </p:nvGrpSpPr>
        <p:grpSpPr bwMode="auto">
          <a:xfrm>
            <a:off x="652463" y="3143250"/>
            <a:ext cx="1366837" cy="2216150"/>
            <a:chOff x="366" y="1275"/>
            <a:chExt cx="861" cy="1396"/>
          </a:xfrm>
        </p:grpSpPr>
        <p:sp>
          <p:nvSpPr>
            <p:cNvPr id="71706" name="Line 15"/>
            <p:cNvSpPr>
              <a:spLocks noChangeShapeType="1"/>
            </p:cNvSpPr>
            <p:nvPr/>
          </p:nvSpPr>
          <p:spPr bwMode="auto">
            <a:xfrm>
              <a:off x="800" y="1484"/>
              <a:ext cx="0" cy="104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ja-JP" altLang="en-US"/>
            </a:p>
          </p:txBody>
        </p:sp>
        <p:sp useBgFill="1">
          <p:nvSpPr>
            <p:cNvPr id="71707" name="Rectangle 16"/>
            <p:cNvSpPr>
              <a:spLocks noChangeArrowheads="1"/>
            </p:cNvSpPr>
            <p:nvPr/>
          </p:nvSpPr>
          <p:spPr bwMode="auto">
            <a:xfrm>
              <a:off x="521" y="1275"/>
              <a:ext cx="551" cy="286"/>
            </a:xfrm>
            <a:prstGeom prst="rect">
              <a:avLst/>
            </a:prstGeom>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altLang="ja-JP">
                  <a:solidFill>
                    <a:srgbClr val="003399"/>
                  </a:solidFill>
                  <a:latin typeface="Times New Roman" charset="0"/>
                </a:rPr>
                <a:t>ISP-1</a:t>
              </a:r>
            </a:p>
          </p:txBody>
        </p:sp>
        <p:sp useBgFill="1">
          <p:nvSpPr>
            <p:cNvPr id="71708" name="Rectangle 17"/>
            <p:cNvSpPr>
              <a:spLocks noChangeArrowheads="1"/>
            </p:cNvSpPr>
            <p:nvPr/>
          </p:nvSpPr>
          <p:spPr bwMode="auto">
            <a:xfrm>
              <a:off x="467" y="1805"/>
              <a:ext cx="658" cy="286"/>
            </a:xfrm>
            <a:prstGeom prst="rect">
              <a:avLst/>
            </a:prstGeom>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altLang="ja-JP">
                  <a:solidFill>
                    <a:srgbClr val="003399"/>
                  </a:solidFill>
                  <a:latin typeface="Times New Roman" charset="0"/>
                </a:rPr>
                <a:t>DSP-C</a:t>
              </a:r>
            </a:p>
          </p:txBody>
        </p:sp>
        <p:sp useBgFill="1">
          <p:nvSpPr>
            <p:cNvPr id="71709" name="Rectangle 18"/>
            <p:cNvSpPr>
              <a:spLocks noChangeArrowheads="1"/>
            </p:cNvSpPr>
            <p:nvPr/>
          </p:nvSpPr>
          <p:spPr bwMode="auto">
            <a:xfrm>
              <a:off x="366" y="2385"/>
              <a:ext cx="861" cy="286"/>
            </a:xfrm>
            <a:prstGeom prst="rect">
              <a:avLst/>
            </a:prstGeom>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altLang="ja-JP">
                  <a:solidFill>
                    <a:srgbClr val="003399"/>
                  </a:solidFill>
                  <a:latin typeface="Times New Roman" charset="0"/>
                </a:rPr>
                <a:t>ORG-YY</a:t>
              </a:r>
            </a:p>
          </p:txBody>
        </p:sp>
      </p:grpSp>
      <p:sp useBgFill="1">
        <p:nvSpPr>
          <p:cNvPr id="71697" name="Rectangle 19"/>
          <p:cNvSpPr>
            <a:spLocks noChangeArrowheads="1"/>
          </p:cNvSpPr>
          <p:nvPr/>
        </p:nvSpPr>
        <p:spPr bwMode="auto">
          <a:xfrm>
            <a:off x="3276600" y="2292350"/>
            <a:ext cx="1992313" cy="454025"/>
          </a:xfrm>
          <a:prstGeom prst="rect">
            <a:avLst/>
          </a:prstGeom>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altLang="ja-JP">
                <a:solidFill>
                  <a:srgbClr val="003399"/>
                </a:solidFill>
                <a:latin typeface="Times New Roman" charset="0"/>
              </a:rPr>
              <a:t>ICANN/IANA</a:t>
            </a:r>
          </a:p>
        </p:txBody>
      </p:sp>
      <p:sp useBgFill="1">
        <p:nvSpPr>
          <p:cNvPr id="71698" name="Rectangle 20"/>
          <p:cNvSpPr>
            <a:spLocks noChangeArrowheads="1"/>
          </p:cNvSpPr>
          <p:nvPr/>
        </p:nvSpPr>
        <p:spPr bwMode="auto">
          <a:xfrm>
            <a:off x="2971800" y="3054350"/>
            <a:ext cx="2670175" cy="454025"/>
          </a:xfrm>
          <a:prstGeom prst="rect">
            <a:avLst/>
          </a:prstGeom>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altLang="ja-JP">
                <a:solidFill>
                  <a:srgbClr val="003399"/>
                </a:solidFill>
                <a:latin typeface="Times New Roman" charset="0"/>
              </a:rPr>
              <a:t>ARIN/RIPE/APNIC</a:t>
            </a:r>
          </a:p>
        </p:txBody>
      </p:sp>
      <p:sp useBgFill="1">
        <p:nvSpPr>
          <p:cNvPr id="71699" name="Rectangle 21"/>
          <p:cNvSpPr>
            <a:spLocks noChangeArrowheads="1"/>
          </p:cNvSpPr>
          <p:nvPr/>
        </p:nvSpPr>
        <p:spPr bwMode="auto">
          <a:xfrm>
            <a:off x="3733800" y="3921125"/>
            <a:ext cx="1146175" cy="454025"/>
          </a:xfrm>
          <a:prstGeom prst="rect">
            <a:avLst/>
          </a:prstGeom>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altLang="ja-JP">
                <a:solidFill>
                  <a:srgbClr val="003399"/>
                </a:solidFill>
                <a:latin typeface="Times New Roman" charset="0"/>
              </a:rPr>
              <a:t>ORG-Y</a:t>
            </a:r>
          </a:p>
        </p:txBody>
      </p:sp>
      <p:sp>
        <p:nvSpPr>
          <p:cNvPr id="71700" name="Line 22"/>
          <p:cNvSpPr>
            <a:spLocks noChangeShapeType="1"/>
          </p:cNvSpPr>
          <p:nvPr/>
        </p:nvSpPr>
        <p:spPr bwMode="auto">
          <a:xfrm flipH="1">
            <a:off x="1404938" y="2725738"/>
            <a:ext cx="2908300" cy="4826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ja-JP" altLang="en-US"/>
          </a:p>
        </p:txBody>
      </p:sp>
      <p:sp>
        <p:nvSpPr>
          <p:cNvPr id="71701" name="Line 23"/>
          <p:cNvSpPr>
            <a:spLocks noChangeShapeType="1"/>
          </p:cNvSpPr>
          <p:nvPr/>
        </p:nvSpPr>
        <p:spPr bwMode="auto">
          <a:xfrm flipH="1" flipV="1">
            <a:off x="4300538" y="2732088"/>
            <a:ext cx="2247900" cy="4572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ja-JP" altLang="en-US"/>
          </a:p>
        </p:txBody>
      </p:sp>
      <p:sp>
        <p:nvSpPr>
          <p:cNvPr id="71702" name="Line 24"/>
          <p:cNvSpPr>
            <a:spLocks noChangeShapeType="1"/>
          </p:cNvSpPr>
          <p:nvPr/>
        </p:nvSpPr>
        <p:spPr bwMode="auto">
          <a:xfrm flipH="1" flipV="1">
            <a:off x="4300538" y="2719388"/>
            <a:ext cx="3505200" cy="4572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ja-JP" altLang="en-US"/>
          </a:p>
        </p:txBody>
      </p:sp>
      <p:sp useBgFill="1">
        <p:nvSpPr>
          <p:cNvPr id="71703" name="Rectangle 25"/>
          <p:cNvSpPr>
            <a:spLocks noChangeArrowheads="1"/>
          </p:cNvSpPr>
          <p:nvPr/>
        </p:nvSpPr>
        <p:spPr bwMode="auto">
          <a:xfrm>
            <a:off x="2417763" y="5641975"/>
            <a:ext cx="1298575" cy="454025"/>
          </a:xfrm>
          <a:prstGeom prst="rect">
            <a:avLst/>
          </a:prstGeom>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altLang="ja-JP">
                <a:solidFill>
                  <a:srgbClr val="003399"/>
                </a:solidFill>
                <a:latin typeface="Times New Roman" charset="0"/>
              </a:rPr>
              <a:t>ORG-ZZ</a:t>
            </a:r>
          </a:p>
        </p:txBody>
      </p:sp>
      <p:sp>
        <p:nvSpPr>
          <p:cNvPr id="71704" name="Line 26"/>
          <p:cNvSpPr>
            <a:spLocks noChangeShapeType="1"/>
          </p:cNvSpPr>
          <p:nvPr/>
        </p:nvSpPr>
        <p:spPr bwMode="auto">
          <a:xfrm flipH="1">
            <a:off x="3094038" y="3525838"/>
            <a:ext cx="1219200" cy="4318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ja-JP" altLang="en-US"/>
          </a:p>
        </p:txBody>
      </p:sp>
      <p:sp>
        <p:nvSpPr>
          <p:cNvPr id="71705" name="Line 27"/>
          <p:cNvSpPr>
            <a:spLocks noChangeShapeType="1"/>
          </p:cNvSpPr>
          <p:nvPr/>
        </p:nvSpPr>
        <p:spPr bwMode="auto">
          <a:xfrm>
            <a:off x="4332288" y="3525838"/>
            <a:ext cx="1206500" cy="4318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ja-JP" altLang="en-US"/>
          </a:p>
        </p:txBody>
      </p:sp>
    </p:spTree>
    <p:extLst>
      <p:ext uri="{BB962C8B-B14F-4D97-AF65-F5344CB8AC3E}">
        <p14:creationId xmlns:p14="http://schemas.microsoft.com/office/powerpoint/2010/main" val="811800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noFill/>
        </p:spPr>
        <p:txBody>
          <a:bodyPr lIns="90487" tIns="44450" rIns="90487" bIns="44450">
            <a:normAutofit/>
          </a:bodyPr>
          <a:lstStyle/>
          <a:p>
            <a:r>
              <a:rPr lang="en-US" dirty="0">
                <a:latin typeface="Arial" charset="0"/>
                <a:ea typeface="ＭＳ Ｐゴシック" charset="0"/>
                <a:cs typeface="ＭＳ Ｐゴシック" charset="0"/>
              </a:rPr>
              <a:t>A</a:t>
            </a:r>
            <a:r>
              <a:rPr dirty="0">
                <a:latin typeface="Arial" charset="0"/>
                <a:ea typeface="ＭＳ Ｐゴシック" charset="0"/>
                <a:cs typeface="ＭＳ Ｐゴシック" charset="0"/>
              </a:rPr>
              <a:t>ddress space attestations</a:t>
            </a:r>
            <a:endParaRPr sz="3600" dirty="0">
              <a:latin typeface="Arial" charset="0"/>
              <a:ea typeface="ＭＳ Ｐゴシック" charset="0"/>
              <a:cs typeface="ＭＳ Ｐゴシック" charset="0"/>
            </a:endParaRPr>
          </a:p>
        </p:txBody>
      </p:sp>
      <p:sp>
        <p:nvSpPr>
          <p:cNvPr id="73730" name="Rectangle 3"/>
          <p:cNvSpPr>
            <a:spLocks noGrp="1" noChangeArrowheads="1"/>
          </p:cNvSpPr>
          <p:nvPr>
            <p:ph idx="1"/>
          </p:nvPr>
        </p:nvSpPr>
        <p:spPr/>
        <p:txBody>
          <a:bodyPr lIns="90487" tIns="44450" rIns="90487" bIns="44450"/>
          <a:lstStyle/>
          <a:p>
            <a:r>
              <a:rPr lang="en-US" altLang="ja-JP" sz="2400">
                <a:latin typeface="Arial" charset="0"/>
                <a:ea typeface="ＭＳ Ｐゴシック" charset="0"/>
                <a:cs typeface="ＭＳ Ｐゴシック" charset="0"/>
              </a:rPr>
              <a:t>ICANN issues certificates for address space ownership to regional authorities and to entities that have direct address allocations (from IANA)</a:t>
            </a:r>
          </a:p>
          <a:p>
            <a:r>
              <a:rPr lang="en-US" altLang="ja-JP" sz="2400">
                <a:latin typeface="Arial" charset="0"/>
                <a:ea typeface="ＭＳ Ｐゴシック" charset="0"/>
                <a:cs typeface="ＭＳ Ｐゴシック" charset="0"/>
              </a:rPr>
              <a:t>Each of these certificates contains an extension specifying the address space being delegated, so that certificate validation is address-constrained</a:t>
            </a:r>
          </a:p>
          <a:p>
            <a:r>
              <a:rPr lang="en-US" altLang="ja-JP" sz="2400">
                <a:latin typeface="Arial" charset="0"/>
                <a:ea typeface="ＭＳ Ｐゴシック" charset="0"/>
                <a:cs typeface="ＭＳ Ｐゴシック" charset="0"/>
              </a:rPr>
              <a:t>Holders of address space certificates can create an address attestation, authorizing an AS (or a router) to advertise the specified address space</a:t>
            </a:r>
          </a:p>
        </p:txBody>
      </p:sp>
      <p:sp>
        <p:nvSpPr>
          <p:cNvPr id="73733"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3D6B0700-722D-E54C-9F48-7EE035624CAD}" type="slidenum">
              <a:rPr lang="en-US" altLang="ja-JP" sz="800">
                <a:latin typeface="Arial" charset="0"/>
                <a:ea typeface="MS PGothic" charset="0"/>
                <a:cs typeface="MS PGothic" charset="0"/>
              </a:rPr>
              <a:pPr/>
              <a:t>44</a:t>
            </a:fld>
            <a:endParaRPr lang="en-US" altLang="ja-JP" sz="800">
              <a:latin typeface="Arial" charset="0"/>
              <a:ea typeface="MS PGothic" charset="0"/>
              <a:cs typeface="MS PGothic" charset="0"/>
            </a:endParaRPr>
          </a:p>
        </p:txBody>
      </p:sp>
    </p:spTree>
    <p:extLst>
      <p:ext uri="{BB962C8B-B14F-4D97-AF65-F5344CB8AC3E}">
        <p14:creationId xmlns:p14="http://schemas.microsoft.com/office/powerpoint/2010/main" val="298760156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normAutofit/>
          </a:bodyPr>
          <a:lstStyle/>
          <a:p>
            <a:r>
              <a:rPr sz="3600">
                <a:latin typeface="Arial" charset="0"/>
                <a:ea typeface="ＭＳ Ｐゴシック" charset="0"/>
                <a:cs typeface="ＭＳ Ｐゴシック" charset="0"/>
              </a:rPr>
              <a:t>Simplified PKI for address blocks</a:t>
            </a:r>
          </a:p>
        </p:txBody>
      </p:sp>
      <p:sp>
        <p:nvSpPr>
          <p:cNvPr id="75780"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A3F63D97-8B56-7B4E-A783-3F937CF94FA4}" type="slidenum">
              <a:rPr lang="en-US" altLang="ja-JP" sz="800">
                <a:latin typeface="Arial" charset="0"/>
                <a:ea typeface="MS PGothic" charset="0"/>
                <a:cs typeface="MS PGothic" charset="0"/>
              </a:rPr>
              <a:pPr/>
              <a:t>45</a:t>
            </a:fld>
            <a:endParaRPr lang="en-US" altLang="ja-JP" sz="800">
              <a:latin typeface="Arial" charset="0"/>
              <a:ea typeface="MS PGothic" charset="0"/>
              <a:cs typeface="MS PGothic" charset="0"/>
            </a:endParaRPr>
          </a:p>
        </p:txBody>
      </p:sp>
      <p:graphicFrame>
        <p:nvGraphicFramePr>
          <p:cNvPr id="75781" name="Object 2"/>
          <p:cNvGraphicFramePr>
            <a:graphicFrameLocks noChangeAspect="1"/>
          </p:cNvGraphicFramePr>
          <p:nvPr/>
        </p:nvGraphicFramePr>
        <p:xfrm>
          <a:off x="533400" y="1538288"/>
          <a:ext cx="8001000" cy="5037137"/>
        </p:xfrm>
        <a:graphic>
          <a:graphicData uri="http://schemas.openxmlformats.org/presentationml/2006/ole">
            <mc:AlternateContent xmlns:mc="http://schemas.openxmlformats.org/markup-compatibility/2006">
              <mc:Choice xmlns:v="urn:schemas-microsoft-com:vml" Requires="v">
                <p:oleObj spid="_x0000_s2104" name="Document" r:id="rId4" imgW="5295900" imgH="3340100" progId="Word.Document.8">
                  <p:embed/>
                </p:oleObj>
              </mc:Choice>
              <mc:Fallback>
                <p:oleObj name="Document" r:id="rId4" imgW="5295900" imgH="33401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538288"/>
                        <a:ext cx="8001000" cy="5037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781229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noFill/>
        </p:spPr>
        <p:txBody>
          <a:bodyPr lIns="90487" tIns="44450" rIns="90487" bIns="44450">
            <a:normAutofit/>
          </a:bodyPr>
          <a:lstStyle/>
          <a:p>
            <a:r>
              <a:rPr lang="en-US" sz="3600" dirty="0">
                <a:latin typeface="Arial" charset="0"/>
                <a:ea typeface="ＭＳ Ｐゴシック" charset="0"/>
                <a:cs typeface="ＭＳ Ｐゴシック" charset="0"/>
              </a:rPr>
              <a:t>Route </a:t>
            </a:r>
            <a:r>
              <a:rPr sz="3600" dirty="0">
                <a:latin typeface="Arial" charset="0"/>
                <a:ea typeface="ＭＳ Ｐゴシック" charset="0"/>
                <a:cs typeface="ＭＳ Ｐゴシック" charset="0"/>
              </a:rPr>
              <a:t>attestations</a:t>
            </a:r>
          </a:p>
        </p:txBody>
      </p:sp>
      <p:sp>
        <p:nvSpPr>
          <p:cNvPr id="77826" name="Rectangle 3"/>
          <p:cNvSpPr>
            <a:spLocks noGrp="1" noChangeArrowheads="1"/>
          </p:cNvSpPr>
          <p:nvPr>
            <p:ph idx="1"/>
          </p:nvPr>
        </p:nvSpPr>
        <p:spPr/>
        <p:txBody>
          <a:bodyPr lIns="90487" tIns="44450" rIns="90487" bIns="44450"/>
          <a:lstStyle/>
          <a:p>
            <a:pPr>
              <a:lnSpc>
                <a:spcPct val="90000"/>
              </a:lnSpc>
            </a:pPr>
            <a:r>
              <a:rPr lang="en-US" altLang="ja-JP" sz="2400">
                <a:latin typeface="Arial" charset="0"/>
                <a:ea typeface="ＭＳ Ｐゴシック" charset="0"/>
                <a:cs typeface="ＭＳ Ｐゴシック" charset="0"/>
              </a:rPr>
              <a:t>ICANN issues certificates for AS ownership to ISPs and organizations that run BGP</a:t>
            </a:r>
          </a:p>
          <a:p>
            <a:pPr>
              <a:lnSpc>
                <a:spcPct val="90000"/>
              </a:lnSpc>
            </a:pPr>
            <a:r>
              <a:rPr lang="en-US" altLang="ja-JP" sz="2400">
                <a:latin typeface="Arial" charset="0"/>
                <a:ea typeface="ＭＳ Ｐゴシック" charset="0"/>
                <a:cs typeface="ＭＳ Ｐゴシック" charset="0"/>
              </a:rPr>
              <a:t>AS operators issue certificates to routers, as AS representatives</a:t>
            </a:r>
          </a:p>
          <a:p>
            <a:pPr>
              <a:lnSpc>
                <a:spcPct val="90000"/>
              </a:lnSpc>
            </a:pPr>
            <a:r>
              <a:rPr lang="en-US" altLang="ja-JP" sz="2400">
                <a:latin typeface="Arial" charset="0"/>
                <a:ea typeface="ＭＳ Ｐゴシック" charset="0"/>
                <a:cs typeface="ＭＳ Ｐゴシック" charset="0"/>
              </a:rPr>
              <a:t>Holders of AS (or router) certificates generate route attestations, authorizing advertisement of a route by a specified next hop AS</a:t>
            </a:r>
          </a:p>
          <a:p>
            <a:pPr>
              <a:lnSpc>
                <a:spcPct val="90000"/>
              </a:lnSpc>
            </a:pPr>
            <a:r>
              <a:rPr lang="en-US" altLang="ja-JP" sz="2400">
                <a:latin typeface="Arial" charset="0"/>
                <a:ea typeface="ＭＳ Ｐゴシック" charset="0"/>
                <a:cs typeface="ＭＳ Ｐゴシック" charset="0"/>
              </a:rPr>
              <a:t>Route attestations are used to express a secure route as a sequence of AS hops</a:t>
            </a:r>
          </a:p>
        </p:txBody>
      </p:sp>
      <p:sp>
        <p:nvSpPr>
          <p:cNvPr id="77829"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32ADD1B8-A7DC-4A4D-873B-D893C74698F1}" type="slidenum">
              <a:rPr lang="en-US" altLang="ja-JP" sz="800">
                <a:latin typeface="Arial" charset="0"/>
                <a:ea typeface="MS PGothic" charset="0"/>
                <a:cs typeface="MS PGothic" charset="0"/>
              </a:rPr>
              <a:pPr/>
              <a:t>46</a:t>
            </a:fld>
            <a:endParaRPr lang="en-US" altLang="ja-JP" sz="800">
              <a:latin typeface="Arial" charset="0"/>
              <a:ea typeface="MS PGothic" charset="0"/>
              <a:cs typeface="MS PGothic" charset="0"/>
            </a:endParaRPr>
          </a:p>
        </p:txBody>
      </p:sp>
    </p:spTree>
    <p:extLst>
      <p:ext uri="{BB962C8B-B14F-4D97-AF65-F5344CB8AC3E}">
        <p14:creationId xmlns:p14="http://schemas.microsoft.com/office/powerpoint/2010/main" val="110925568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normAutofit/>
          </a:bodyPr>
          <a:lstStyle/>
          <a:p>
            <a:r>
              <a:rPr sz="3600">
                <a:latin typeface="Arial" charset="0"/>
                <a:ea typeface="ＭＳ Ｐゴシック" charset="0"/>
                <a:cs typeface="ＭＳ Ｐゴシック" charset="0"/>
              </a:rPr>
              <a:t>PKI for speaker ID &amp; AS assignment</a:t>
            </a:r>
          </a:p>
        </p:txBody>
      </p:sp>
      <p:sp>
        <p:nvSpPr>
          <p:cNvPr id="79876"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BD7B882D-CFC7-794C-B983-C18B7E9AF3A0}" type="slidenum">
              <a:rPr lang="en-US" altLang="ja-JP" sz="800">
                <a:latin typeface="Arial" charset="0"/>
                <a:ea typeface="MS PGothic" charset="0"/>
                <a:cs typeface="MS PGothic" charset="0"/>
              </a:rPr>
              <a:pPr/>
              <a:t>47</a:t>
            </a:fld>
            <a:endParaRPr lang="en-US" altLang="ja-JP" sz="800">
              <a:latin typeface="Arial" charset="0"/>
              <a:ea typeface="MS PGothic" charset="0"/>
              <a:cs typeface="MS PGothic" charset="0"/>
            </a:endParaRPr>
          </a:p>
        </p:txBody>
      </p:sp>
      <p:sp>
        <p:nvSpPr>
          <p:cNvPr id="79877" name="Rectangle 523"/>
          <p:cNvSpPr>
            <a:spLocks noChangeArrowheads="1"/>
          </p:cNvSpPr>
          <p:nvPr/>
        </p:nvSpPr>
        <p:spPr bwMode="auto">
          <a:xfrm>
            <a:off x="6035675" y="4592638"/>
            <a:ext cx="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endParaRPr lang="ja-JP" altLang="en-US">
              <a:latin typeface="Times New Roman" charset="0"/>
            </a:endParaRPr>
          </a:p>
        </p:txBody>
      </p:sp>
      <p:grpSp>
        <p:nvGrpSpPr>
          <p:cNvPr id="79878" name="Group 706"/>
          <p:cNvGrpSpPr>
            <a:grpSpLocks/>
          </p:cNvGrpSpPr>
          <p:nvPr/>
        </p:nvGrpSpPr>
        <p:grpSpPr bwMode="auto">
          <a:xfrm>
            <a:off x="1285875" y="1831975"/>
            <a:ext cx="6786563" cy="4492625"/>
            <a:chOff x="810" y="1058"/>
            <a:chExt cx="4275" cy="2830"/>
          </a:xfrm>
        </p:grpSpPr>
        <p:grpSp>
          <p:nvGrpSpPr>
            <p:cNvPr id="79879" name="Group 3"/>
            <p:cNvGrpSpPr>
              <a:grpSpLocks/>
            </p:cNvGrpSpPr>
            <p:nvPr/>
          </p:nvGrpSpPr>
          <p:grpSpPr bwMode="auto">
            <a:xfrm>
              <a:off x="933" y="1058"/>
              <a:ext cx="4152" cy="2315"/>
              <a:chOff x="933" y="808"/>
              <a:chExt cx="4152" cy="2315"/>
            </a:xfrm>
          </p:grpSpPr>
          <p:sp>
            <p:nvSpPr>
              <p:cNvPr id="80379" name="Rectangle 4"/>
              <p:cNvSpPr>
                <a:spLocks noChangeArrowheads="1"/>
              </p:cNvSpPr>
              <p:nvPr/>
            </p:nvSpPr>
            <p:spPr bwMode="auto">
              <a:xfrm>
                <a:off x="2833" y="808"/>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I</a:t>
                </a:r>
                <a:endParaRPr lang="en-US" altLang="ja-JP">
                  <a:latin typeface="Times New Roman" charset="0"/>
                </a:endParaRPr>
              </a:p>
            </p:txBody>
          </p:sp>
          <p:sp>
            <p:nvSpPr>
              <p:cNvPr id="80380" name="Rectangle 5"/>
              <p:cNvSpPr>
                <a:spLocks noChangeArrowheads="1"/>
              </p:cNvSpPr>
              <p:nvPr/>
            </p:nvSpPr>
            <p:spPr bwMode="auto">
              <a:xfrm>
                <a:off x="2861" y="808"/>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C</a:t>
                </a:r>
                <a:endParaRPr lang="en-US" altLang="ja-JP">
                  <a:latin typeface="Times New Roman" charset="0"/>
                </a:endParaRPr>
              </a:p>
            </p:txBody>
          </p:sp>
          <p:sp>
            <p:nvSpPr>
              <p:cNvPr id="80381" name="Rectangle 6"/>
              <p:cNvSpPr>
                <a:spLocks noChangeArrowheads="1"/>
              </p:cNvSpPr>
              <p:nvPr/>
            </p:nvSpPr>
            <p:spPr bwMode="auto">
              <a:xfrm>
                <a:off x="2937" y="808"/>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382" name="Rectangle 7"/>
              <p:cNvSpPr>
                <a:spLocks noChangeArrowheads="1"/>
              </p:cNvSpPr>
              <p:nvPr/>
            </p:nvSpPr>
            <p:spPr bwMode="auto">
              <a:xfrm>
                <a:off x="3007" y="808"/>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N</a:t>
                </a:r>
                <a:endParaRPr lang="en-US" altLang="ja-JP">
                  <a:latin typeface="Times New Roman" charset="0"/>
                </a:endParaRPr>
              </a:p>
            </p:txBody>
          </p:sp>
          <p:sp>
            <p:nvSpPr>
              <p:cNvPr id="80383" name="Rectangle 8"/>
              <p:cNvSpPr>
                <a:spLocks noChangeArrowheads="1"/>
              </p:cNvSpPr>
              <p:nvPr/>
            </p:nvSpPr>
            <p:spPr bwMode="auto">
              <a:xfrm>
                <a:off x="3083" y="808"/>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N</a:t>
                </a:r>
                <a:endParaRPr lang="en-US" altLang="ja-JP">
                  <a:latin typeface="Times New Roman" charset="0"/>
                </a:endParaRPr>
              </a:p>
            </p:txBody>
          </p:sp>
          <p:sp>
            <p:nvSpPr>
              <p:cNvPr id="80384" name="Rectangle 9"/>
              <p:cNvSpPr>
                <a:spLocks noChangeArrowheads="1"/>
              </p:cNvSpPr>
              <p:nvPr/>
            </p:nvSpPr>
            <p:spPr bwMode="auto">
              <a:xfrm>
                <a:off x="2624" y="934"/>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385" name="Rectangle 10"/>
              <p:cNvSpPr>
                <a:spLocks noChangeArrowheads="1"/>
              </p:cNvSpPr>
              <p:nvPr/>
            </p:nvSpPr>
            <p:spPr bwMode="auto">
              <a:xfrm>
                <a:off x="2695" y="934"/>
                <a:ext cx="2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l</a:t>
                </a:r>
                <a:endParaRPr lang="en-US" altLang="ja-JP">
                  <a:latin typeface="Times New Roman" charset="0"/>
                </a:endParaRPr>
              </a:p>
            </p:txBody>
          </p:sp>
          <p:sp>
            <p:nvSpPr>
              <p:cNvPr id="80386" name="Rectangle 11"/>
              <p:cNvSpPr>
                <a:spLocks noChangeArrowheads="1"/>
              </p:cNvSpPr>
              <p:nvPr/>
            </p:nvSpPr>
            <p:spPr bwMode="auto">
              <a:xfrm>
                <a:off x="2718" y="934"/>
                <a:ext cx="2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l</a:t>
                </a:r>
                <a:endParaRPr lang="en-US" altLang="ja-JP">
                  <a:latin typeface="Times New Roman" charset="0"/>
                </a:endParaRPr>
              </a:p>
            </p:txBody>
          </p:sp>
          <p:sp>
            <p:nvSpPr>
              <p:cNvPr id="80387" name="Rectangle 12"/>
              <p:cNvSpPr>
                <a:spLocks noChangeArrowheads="1"/>
              </p:cNvSpPr>
              <p:nvPr/>
            </p:nvSpPr>
            <p:spPr bwMode="auto">
              <a:xfrm>
                <a:off x="2741" y="934"/>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388" name="Rectangle 13"/>
              <p:cNvSpPr>
                <a:spLocks noChangeArrowheads="1"/>
              </p:cNvSpPr>
              <p:nvPr/>
            </p:nvSpPr>
            <p:spPr bwMode="auto">
              <a:xfrm>
                <a:off x="2769" y="934"/>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389" name="Rectangle 14"/>
              <p:cNvSpPr>
                <a:spLocks noChangeArrowheads="1"/>
              </p:cNvSpPr>
              <p:nvPr/>
            </p:nvSpPr>
            <p:spPr bwMode="auto">
              <a:xfrm>
                <a:off x="2840" y="934"/>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390" name="Rectangle 15"/>
              <p:cNvSpPr>
                <a:spLocks noChangeArrowheads="1"/>
              </p:cNvSpPr>
              <p:nvPr/>
            </p:nvSpPr>
            <p:spPr bwMode="auto">
              <a:xfrm>
                <a:off x="2910" y="934"/>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391" name="Rectangle 16"/>
              <p:cNvSpPr>
                <a:spLocks noChangeArrowheads="1"/>
              </p:cNvSpPr>
              <p:nvPr/>
            </p:nvSpPr>
            <p:spPr bwMode="auto">
              <a:xfrm>
                <a:off x="2938" y="934"/>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N</a:t>
                </a:r>
                <a:endParaRPr lang="en-US" altLang="ja-JP">
                  <a:latin typeface="Times New Roman" charset="0"/>
                </a:endParaRPr>
              </a:p>
            </p:txBody>
          </p:sp>
          <p:sp>
            <p:nvSpPr>
              <p:cNvPr id="80392" name="Rectangle 17"/>
              <p:cNvSpPr>
                <a:spLocks noChangeArrowheads="1"/>
              </p:cNvSpPr>
              <p:nvPr/>
            </p:nvSpPr>
            <p:spPr bwMode="auto">
              <a:xfrm>
                <a:off x="3014" y="934"/>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u</a:t>
                </a:r>
                <a:endParaRPr lang="en-US" altLang="ja-JP">
                  <a:latin typeface="Times New Roman" charset="0"/>
                </a:endParaRPr>
              </a:p>
            </p:txBody>
          </p:sp>
          <p:sp>
            <p:nvSpPr>
              <p:cNvPr id="80393" name="Rectangle 18"/>
              <p:cNvSpPr>
                <a:spLocks noChangeArrowheads="1"/>
              </p:cNvSpPr>
              <p:nvPr/>
            </p:nvSpPr>
            <p:spPr bwMode="auto">
              <a:xfrm>
                <a:off x="3072" y="934"/>
                <a:ext cx="93"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m</a:t>
                </a:r>
                <a:endParaRPr lang="en-US" altLang="ja-JP">
                  <a:latin typeface="Times New Roman" charset="0"/>
                </a:endParaRPr>
              </a:p>
            </p:txBody>
          </p:sp>
          <p:sp>
            <p:nvSpPr>
              <p:cNvPr id="80394" name="Rectangle 19"/>
              <p:cNvSpPr>
                <a:spLocks noChangeArrowheads="1"/>
              </p:cNvSpPr>
              <p:nvPr/>
            </p:nvSpPr>
            <p:spPr bwMode="auto">
              <a:xfrm>
                <a:off x="3159" y="934"/>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b</a:t>
                </a:r>
                <a:endParaRPr lang="en-US" altLang="ja-JP">
                  <a:latin typeface="Times New Roman" charset="0"/>
                </a:endParaRPr>
              </a:p>
            </p:txBody>
          </p:sp>
          <p:sp>
            <p:nvSpPr>
              <p:cNvPr id="80395" name="Rectangle 20"/>
              <p:cNvSpPr>
                <a:spLocks noChangeArrowheads="1"/>
              </p:cNvSpPr>
              <p:nvPr/>
            </p:nvSpPr>
            <p:spPr bwMode="auto">
              <a:xfrm>
                <a:off x="3217" y="934"/>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e</a:t>
                </a:r>
                <a:endParaRPr lang="en-US" altLang="ja-JP">
                  <a:latin typeface="Times New Roman" charset="0"/>
                </a:endParaRPr>
              </a:p>
            </p:txBody>
          </p:sp>
          <p:sp>
            <p:nvSpPr>
              <p:cNvPr id="80396" name="Rectangle 21"/>
              <p:cNvSpPr>
                <a:spLocks noChangeArrowheads="1"/>
              </p:cNvSpPr>
              <p:nvPr/>
            </p:nvSpPr>
            <p:spPr bwMode="auto">
              <a:xfrm>
                <a:off x="3275" y="934"/>
                <a:ext cx="3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80397" name="Rectangle 22"/>
              <p:cNvSpPr>
                <a:spLocks noChangeArrowheads="1"/>
              </p:cNvSpPr>
              <p:nvPr/>
            </p:nvSpPr>
            <p:spPr bwMode="auto">
              <a:xfrm>
                <a:off x="3309" y="934"/>
                <a:ext cx="5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398" name="Rectangle 23"/>
              <p:cNvSpPr>
                <a:spLocks noChangeArrowheads="1"/>
              </p:cNvSpPr>
              <p:nvPr/>
            </p:nvSpPr>
            <p:spPr bwMode="auto">
              <a:xfrm>
                <a:off x="1137" y="1475"/>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399" name="Rectangle 24"/>
              <p:cNvSpPr>
                <a:spLocks noChangeArrowheads="1"/>
              </p:cNvSpPr>
              <p:nvPr/>
            </p:nvSpPr>
            <p:spPr bwMode="auto">
              <a:xfrm>
                <a:off x="1207" y="1475"/>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P</a:t>
                </a:r>
                <a:endParaRPr lang="en-US" altLang="ja-JP">
                  <a:latin typeface="Times New Roman" charset="0"/>
                </a:endParaRPr>
              </a:p>
            </p:txBody>
          </p:sp>
          <p:sp>
            <p:nvSpPr>
              <p:cNvPr id="80400" name="Rectangle 25"/>
              <p:cNvSpPr>
                <a:spLocks noChangeArrowheads="1"/>
              </p:cNvSpPr>
              <p:nvPr/>
            </p:nvSpPr>
            <p:spPr bwMode="auto">
              <a:xfrm>
                <a:off x="1278" y="1475"/>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N</a:t>
                </a:r>
                <a:endParaRPr lang="en-US" altLang="ja-JP">
                  <a:latin typeface="Times New Roman" charset="0"/>
                </a:endParaRPr>
              </a:p>
            </p:txBody>
          </p:sp>
          <p:sp>
            <p:nvSpPr>
              <p:cNvPr id="80401" name="Rectangle 26"/>
              <p:cNvSpPr>
                <a:spLocks noChangeArrowheads="1"/>
              </p:cNvSpPr>
              <p:nvPr/>
            </p:nvSpPr>
            <p:spPr bwMode="auto">
              <a:xfrm>
                <a:off x="1353" y="1475"/>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I</a:t>
                </a:r>
                <a:endParaRPr lang="en-US" altLang="ja-JP">
                  <a:latin typeface="Times New Roman" charset="0"/>
                </a:endParaRPr>
              </a:p>
            </p:txBody>
          </p:sp>
          <p:sp>
            <p:nvSpPr>
              <p:cNvPr id="80402" name="Rectangle 27"/>
              <p:cNvSpPr>
                <a:spLocks noChangeArrowheads="1"/>
              </p:cNvSpPr>
              <p:nvPr/>
            </p:nvSpPr>
            <p:spPr bwMode="auto">
              <a:xfrm>
                <a:off x="1382" y="1475"/>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C</a:t>
                </a:r>
                <a:endParaRPr lang="en-US" altLang="ja-JP">
                  <a:latin typeface="Times New Roman" charset="0"/>
                </a:endParaRPr>
              </a:p>
            </p:txBody>
          </p:sp>
          <p:sp>
            <p:nvSpPr>
              <p:cNvPr id="80403" name="Rectangle 28"/>
              <p:cNvSpPr>
                <a:spLocks noChangeArrowheads="1"/>
              </p:cNvSpPr>
              <p:nvPr/>
            </p:nvSpPr>
            <p:spPr bwMode="auto">
              <a:xfrm>
                <a:off x="1000" y="1601"/>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404" name="Rectangle 29"/>
              <p:cNvSpPr>
                <a:spLocks noChangeArrowheads="1"/>
              </p:cNvSpPr>
              <p:nvPr/>
            </p:nvSpPr>
            <p:spPr bwMode="auto">
              <a:xfrm>
                <a:off x="1070" y="1601"/>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405" name="Rectangle 30"/>
              <p:cNvSpPr>
                <a:spLocks noChangeArrowheads="1"/>
              </p:cNvSpPr>
              <p:nvPr/>
            </p:nvSpPr>
            <p:spPr bwMode="auto">
              <a:xfrm>
                <a:off x="1140" y="1601"/>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406" name="Rectangle 31"/>
              <p:cNvSpPr>
                <a:spLocks noChangeArrowheads="1"/>
              </p:cNvSpPr>
              <p:nvPr/>
            </p:nvSpPr>
            <p:spPr bwMode="auto">
              <a:xfrm>
                <a:off x="1169" y="1601"/>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N</a:t>
                </a:r>
                <a:endParaRPr lang="en-US" altLang="ja-JP">
                  <a:latin typeface="Times New Roman" charset="0"/>
                </a:endParaRPr>
              </a:p>
            </p:txBody>
          </p:sp>
          <p:sp>
            <p:nvSpPr>
              <p:cNvPr id="80407" name="Rectangle 32"/>
              <p:cNvSpPr>
                <a:spLocks noChangeArrowheads="1"/>
              </p:cNvSpPr>
              <p:nvPr/>
            </p:nvSpPr>
            <p:spPr bwMode="auto">
              <a:xfrm>
                <a:off x="1245" y="1601"/>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u</a:t>
                </a:r>
                <a:endParaRPr lang="en-US" altLang="ja-JP">
                  <a:latin typeface="Times New Roman" charset="0"/>
                </a:endParaRPr>
              </a:p>
            </p:txBody>
          </p:sp>
          <p:sp>
            <p:nvSpPr>
              <p:cNvPr id="80408" name="Rectangle 33"/>
              <p:cNvSpPr>
                <a:spLocks noChangeArrowheads="1"/>
              </p:cNvSpPr>
              <p:nvPr/>
            </p:nvSpPr>
            <p:spPr bwMode="auto">
              <a:xfrm>
                <a:off x="1303" y="1601"/>
                <a:ext cx="93"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m</a:t>
                </a:r>
                <a:endParaRPr lang="en-US" altLang="ja-JP">
                  <a:latin typeface="Times New Roman" charset="0"/>
                </a:endParaRPr>
              </a:p>
            </p:txBody>
          </p:sp>
          <p:sp>
            <p:nvSpPr>
              <p:cNvPr id="80409" name="Rectangle 34"/>
              <p:cNvSpPr>
                <a:spLocks noChangeArrowheads="1"/>
              </p:cNvSpPr>
              <p:nvPr/>
            </p:nvSpPr>
            <p:spPr bwMode="auto">
              <a:xfrm>
                <a:off x="1390" y="1601"/>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b</a:t>
                </a:r>
                <a:endParaRPr lang="en-US" altLang="ja-JP">
                  <a:latin typeface="Times New Roman" charset="0"/>
                </a:endParaRPr>
              </a:p>
            </p:txBody>
          </p:sp>
          <p:sp>
            <p:nvSpPr>
              <p:cNvPr id="80410" name="Rectangle 35"/>
              <p:cNvSpPr>
                <a:spLocks noChangeArrowheads="1"/>
              </p:cNvSpPr>
              <p:nvPr/>
            </p:nvSpPr>
            <p:spPr bwMode="auto">
              <a:xfrm>
                <a:off x="1448" y="1601"/>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e</a:t>
                </a:r>
                <a:endParaRPr lang="en-US" altLang="ja-JP">
                  <a:latin typeface="Times New Roman" charset="0"/>
                </a:endParaRPr>
              </a:p>
            </p:txBody>
          </p:sp>
          <p:sp>
            <p:nvSpPr>
              <p:cNvPr id="80411" name="Rectangle 36"/>
              <p:cNvSpPr>
                <a:spLocks noChangeArrowheads="1"/>
              </p:cNvSpPr>
              <p:nvPr/>
            </p:nvSpPr>
            <p:spPr bwMode="auto">
              <a:xfrm>
                <a:off x="1506" y="1601"/>
                <a:ext cx="3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80412" name="Rectangle 37"/>
              <p:cNvSpPr>
                <a:spLocks noChangeArrowheads="1"/>
              </p:cNvSpPr>
              <p:nvPr/>
            </p:nvSpPr>
            <p:spPr bwMode="auto">
              <a:xfrm>
                <a:off x="1540" y="1601"/>
                <a:ext cx="5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413" name="Rectangle 38"/>
              <p:cNvSpPr>
                <a:spLocks noChangeArrowheads="1"/>
              </p:cNvSpPr>
              <p:nvPr/>
            </p:nvSpPr>
            <p:spPr bwMode="auto">
              <a:xfrm>
                <a:off x="2870" y="1475"/>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414" name="Rectangle 39"/>
              <p:cNvSpPr>
                <a:spLocks noChangeArrowheads="1"/>
              </p:cNvSpPr>
              <p:nvPr/>
            </p:nvSpPr>
            <p:spPr bwMode="auto">
              <a:xfrm>
                <a:off x="2940" y="1475"/>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80415" name="Rectangle 40"/>
              <p:cNvSpPr>
                <a:spLocks noChangeArrowheads="1"/>
              </p:cNvSpPr>
              <p:nvPr/>
            </p:nvSpPr>
            <p:spPr bwMode="auto">
              <a:xfrm>
                <a:off x="3016" y="1475"/>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I</a:t>
                </a:r>
                <a:endParaRPr lang="en-US" altLang="ja-JP">
                  <a:latin typeface="Times New Roman" charset="0"/>
                </a:endParaRPr>
              </a:p>
            </p:txBody>
          </p:sp>
          <p:sp>
            <p:nvSpPr>
              <p:cNvPr id="80416" name="Rectangle 41"/>
              <p:cNvSpPr>
                <a:spLocks noChangeArrowheads="1"/>
              </p:cNvSpPr>
              <p:nvPr/>
            </p:nvSpPr>
            <p:spPr bwMode="auto">
              <a:xfrm>
                <a:off x="3045" y="1475"/>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N</a:t>
                </a:r>
                <a:endParaRPr lang="en-US" altLang="ja-JP">
                  <a:latin typeface="Times New Roman" charset="0"/>
                </a:endParaRPr>
              </a:p>
            </p:txBody>
          </p:sp>
          <p:sp>
            <p:nvSpPr>
              <p:cNvPr id="80417" name="Rectangle 42"/>
              <p:cNvSpPr>
                <a:spLocks noChangeArrowheads="1"/>
              </p:cNvSpPr>
              <p:nvPr/>
            </p:nvSpPr>
            <p:spPr bwMode="auto">
              <a:xfrm>
                <a:off x="2698" y="1601"/>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418" name="Rectangle 43"/>
              <p:cNvSpPr>
                <a:spLocks noChangeArrowheads="1"/>
              </p:cNvSpPr>
              <p:nvPr/>
            </p:nvSpPr>
            <p:spPr bwMode="auto">
              <a:xfrm>
                <a:off x="2768" y="1601"/>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419" name="Rectangle 44"/>
              <p:cNvSpPr>
                <a:spLocks noChangeArrowheads="1"/>
              </p:cNvSpPr>
              <p:nvPr/>
            </p:nvSpPr>
            <p:spPr bwMode="auto">
              <a:xfrm>
                <a:off x="2838" y="1601"/>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420" name="Rectangle 45"/>
              <p:cNvSpPr>
                <a:spLocks noChangeArrowheads="1"/>
              </p:cNvSpPr>
              <p:nvPr/>
            </p:nvSpPr>
            <p:spPr bwMode="auto">
              <a:xfrm>
                <a:off x="2867" y="1601"/>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N</a:t>
                </a:r>
                <a:endParaRPr lang="en-US" altLang="ja-JP">
                  <a:latin typeface="Times New Roman" charset="0"/>
                </a:endParaRPr>
              </a:p>
            </p:txBody>
          </p:sp>
          <p:sp>
            <p:nvSpPr>
              <p:cNvPr id="80421" name="Rectangle 46"/>
              <p:cNvSpPr>
                <a:spLocks noChangeArrowheads="1"/>
              </p:cNvSpPr>
              <p:nvPr/>
            </p:nvSpPr>
            <p:spPr bwMode="auto">
              <a:xfrm>
                <a:off x="2943" y="1601"/>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u</a:t>
                </a:r>
                <a:endParaRPr lang="en-US" altLang="ja-JP">
                  <a:latin typeface="Times New Roman" charset="0"/>
                </a:endParaRPr>
              </a:p>
            </p:txBody>
          </p:sp>
          <p:sp>
            <p:nvSpPr>
              <p:cNvPr id="80422" name="Rectangle 47"/>
              <p:cNvSpPr>
                <a:spLocks noChangeArrowheads="1"/>
              </p:cNvSpPr>
              <p:nvPr/>
            </p:nvSpPr>
            <p:spPr bwMode="auto">
              <a:xfrm>
                <a:off x="3001" y="1601"/>
                <a:ext cx="93"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m</a:t>
                </a:r>
                <a:endParaRPr lang="en-US" altLang="ja-JP">
                  <a:latin typeface="Times New Roman" charset="0"/>
                </a:endParaRPr>
              </a:p>
            </p:txBody>
          </p:sp>
          <p:sp>
            <p:nvSpPr>
              <p:cNvPr id="80423" name="Rectangle 48"/>
              <p:cNvSpPr>
                <a:spLocks noChangeArrowheads="1"/>
              </p:cNvSpPr>
              <p:nvPr/>
            </p:nvSpPr>
            <p:spPr bwMode="auto">
              <a:xfrm>
                <a:off x="3088" y="1601"/>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b</a:t>
                </a:r>
                <a:endParaRPr lang="en-US" altLang="ja-JP">
                  <a:latin typeface="Times New Roman" charset="0"/>
                </a:endParaRPr>
              </a:p>
            </p:txBody>
          </p:sp>
          <p:sp>
            <p:nvSpPr>
              <p:cNvPr id="80424" name="Rectangle 49"/>
              <p:cNvSpPr>
                <a:spLocks noChangeArrowheads="1"/>
              </p:cNvSpPr>
              <p:nvPr/>
            </p:nvSpPr>
            <p:spPr bwMode="auto">
              <a:xfrm>
                <a:off x="3146" y="1601"/>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e</a:t>
                </a:r>
                <a:endParaRPr lang="en-US" altLang="ja-JP">
                  <a:latin typeface="Times New Roman" charset="0"/>
                </a:endParaRPr>
              </a:p>
            </p:txBody>
          </p:sp>
          <p:sp>
            <p:nvSpPr>
              <p:cNvPr id="80425" name="Rectangle 50"/>
              <p:cNvSpPr>
                <a:spLocks noChangeArrowheads="1"/>
              </p:cNvSpPr>
              <p:nvPr/>
            </p:nvSpPr>
            <p:spPr bwMode="auto">
              <a:xfrm>
                <a:off x="3204" y="1601"/>
                <a:ext cx="3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80426" name="Rectangle 51"/>
              <p:cNvSpPr>
                <a:spLocks noChangeArrowheads="1"/>
              </p:cNvSpPr>
              <p:nvPr/>
            </p:nvSpPr>
            <p:spPr bwMode="auto">
              <a:xfrm>
                <a:off x="3238" y="1601"/>
                <a:ext cx="5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427" name="Rectangle 52"/>
              <p:cNvSpPr>
                <a:spLocks noChangeArrowheads="1"/>
              </p:cNvSpPr>
              <p:nvPr/>
            </p:nvSpPr>
            <p:spPr bwMode="auto">
              <a:xfrm>
                <a:off x="2855" y="2142"/>
                <a:ext cx="8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G</a:t>
                </a:r>
                <a:endParaRPr lang="en-US" altLang="ja-JP">
                  <a:latin typeface="Times New Roman" charset="0"/>
                </a:endParaRPr>
              </a:p>
            </p:txBody>
          </p:sp>
          <p:sp>
            <p:nvSpPr>
              <p:cNvPr id="80428" name="Rectangle 53"/>
              <p:cNvSpPr>
                <a:spLocks noChangeArrowheads="1"/>
              </p:cNvSpPr>
              <p:nvPr/>
            </p:nvSpPr>
            <p:spPr bwMode="auto">
              <a:xfrm>
                <a:off x="2936" y="2142"/>
                <a:ext cx="68"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T</a:t>
                </a:r>
                <a:endParaRPr lang="en-US" altLang="ja-JP">
                  <a:latin typeface="Times New Roman" charset="0"/>
                </a:endParaRPr>
              </a:p>
            </p:txBody>
          </p:sp>
          <p:sp>
            <p:nvSpPr>
              <p:cNvPr id="80429" name="Rectangle 54"/>
              <p:cNvSpPr>
                <a:spLocks noChangeArrowheads="1"/>
              </p:cNvSpPr>
              <p:nvPr/>
            </p:nvSpPr>
            <p:spPr bwMode="auto">
              <a:xfrm>
                <a:off x="3000" y="2142"/>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E</a:t>
                </a:r>
                <a:endParaRPr lang="en-US" altLang="ja-JP">
                  <a:latin typeface="Times New Roman" charset="0"/>
                </a:endParaRPr>
              </a:p>
            </p:txBody>
          </p:sp>
          <p:sp>
            <p:nvSpPr>
              <p:cNvPr id="80430" name="Rectangle 55"/>
              <p:cNvSpPr>
                <a:spLocks noChangeArrowheads="1"/>
              </p:cNvSpPr>
              <p:nvPr/>
            </p:nvSpPr>
            <p:spPr bwMode="auto">
              <a:xfrm>
                <a:off x="3072" y="2142"/>
                <a:ext cx="3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431" name="Rectangle 56"/>
              <p:cNvSpPr>
                <a:spLocks noChangeArrowheads="1"/>
              </p:cNvSpPr>
              <p:nvPr/>
            </p:nvSpPr>
            <p:spPr bwMode="auto">
              <a:xfrm>
                <a:off x="3107" y="2142"/>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I</a:t>
                </a:r>
                <a:endParaRPr lang="en-US" altLang="ja-JP">
                  <a:latin typeface="Times New Roman" charset="0"/>
                </a:endParaRPr>
              </a:p>
            </p:txBody>
          </p:sp>
          <p:sp>
            <p:nvSpPr>
              <p:cNvPr id="80432" name="Rectangle 57"/>
              <p:cNvSpPr>
                <a:spLocks noChangeArrowheads="1"/>
              </p:cNvSpPr>
              <p:nvPr/>
            </p:nvSpPr>
            <p:spPr bwMode="auto">
              <a:xfrm>
                <a:off x="2698" y="2265"/>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433" name="Rectangle 58"/>
              <p:cNvSpPr>
                <a:spLocks noChangeArrowheads="1"/>
              </p:cNvSpPr>
              <p:nvPr/>
            </p:nvSpPr>
            <p:spPr bwMode="auto">
              <a:xfrm>
                <a:off x="2768" y="2265"/>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434" name="Rectangle 59"/>
              <p:cNvSpPr>
                <a:spLocks noChangeArrowheads="1"/>
              </p:cNvSpPr>
              <p:nvPr/>
            </p:nvSpPr>
            <p:spPr bwMode="auto">
              <a:xfrm>
                <a:off x="2838" y="2265"/>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435" name="Rectangle 60"/>
              <p:cNvSpPr>
                <a:spLocks noChangeArrowheads="1"/>
              </p:cNvSpPr>
              <p:nvPr/>
            </p:nvSpPr>
            <p:spPr bwMode="auto">
              <a:xfrm>
                <a:off x="2867" y="2265"/>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N</a:t>
                </a:r>
                <a:endParaRPr lang="en-US" altLang="ja-JP">
                  <a:latin typeface="Times New Roman" charset="0"/>
                </a:endParaRPr>
              </a:p>
            </p:txBody>
          </p:sp>
          <p:sp>
            <p:nvSpPr>
              <p:cNvPr id="80436" name="Rectangle 61"/>
              <p:cNvSpPr>
                <a:spLocks noChangeArrowheads="1"/>
              </p:cNvSpPr>
              <p:nvPr/>
            </p:nvSpPr>
            <p:spPr bwMode="auto">
              <a:xfrm>
                <a:off x="2943" y="2265"/>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u</a:t>
                </a:r>
                <a:endParaRPr lang="en-US" altLang="ja-JP">
                  <a:latin typeface="Times New Roman" charset="0"/>
                </a:endParaRPr>
              </a:p>
            </p:txBody>
          </p:sp>
          <p:sp>
            <p:nvSpPr>
              <p:cNvPr id="80437" name="Rectangle 62"/>
              <p:cNvSpPr>
                <a:spLocks noChangeArrowheads="1"/>
              </p:cNvSpPr>
              <p:nvPr/>
            </p:nvSpPr>
            <p:spPr bwMode="auto">
              <a:xfrm>
                <a:off x="3001" y="2265"/>
                <a:ext cx="93"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m</a:t>
                </a:r>
                <a:endParaRPr lang="en-US" altLang="ja-JP">
                  <a:latin typeface="Times New Roman" charset="0"/>
                </a:endParaRPr>
              </a:p>
            </p:txBody>
          </p:sp>
          <p:sp>
            <p:nvSpPr>
              <p:cNvPr id="80438" name="Rectangle 63"/>
              <p:cNvSpPr>
                <a:spLocks noChangeArrowheads="1"/>
              </p:cNvSpPr>
              <p:nvPr/>
            </p:nvSpPr>
            <p:spPr bwMode="auto">
              <a:xfrm>
                <a:off x="3088" y="2265"/>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b</a:t>
                </a:r>
                <a:endParaRPr lang="en-US" altLang="ja-JP">
                  <a:latin typeface="Times New Roman" charset="0"/>
                </a:endParaRPr>
              </a:p>
            </p:txBody>
          </p:sp>
          <p:sp>
            <p:nvSpPr>
              <p:cNvPr id="80439" name="Rectangle 64"/>
              <p:cNvSpPr>
                <a:spLocks noChangeArrowheads="1"/>
              </p:cNvSpPr>
              <p:nvPr/>
            </p:nvSpPr>
            <p:spPr bwMode="auto">
              <a:xfrm>
                <a:off x="3146" y="2265"/>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e</a:t>
                </a:r>
                <a:endParaRPr lang="en-US" altLang="ja-JP">
                  <a:latin typeface="Times New Roman" charset="0"/>
                </a:endParaRPr>
              </a:p>
            </p:txBody>
          </p:sp>
          <p:sp>
            <p:nvSpPr>
              <p:cNvPr id="80440" name="Rectangle 65"/>
              <p:cNvSpPr>
                <a:spLocks noChangeArrowheads="1"/>
              </p:cNvSpPr>
              <p:nvPr/>
            </p:nvSpPr>
            <p:spPr bwMode="auto">
              <a:xfrm>
                <a:off x="3204" y="2265"/>
                <a:ext cx="3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80441" name="Rectangle 66"/>
              <p:cNvSpPr>
                <a:spLocks noChangeArrowheads="1"/>
              </p:cNvSpPr>
              <p:nvPr/>
            </p:nvSpPr>
            <p:spPr bwMode="auto">
              <a:xfrm>
                <a:off x="3238" y="2265"/>
                <a:ext cx="5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442" name="Rectangle 67"/>
              <p:cNvSpPr>
                <a:spLocks noChangeArrowheads="1"/>
              </p:cNvSpPr>
              <p:nvPr/>
            </p:nvSpPr>
            <p:spPr bwMode="auto">
              <a:xfrm>
                <a:off x="4665" y="1475"/>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80443" name="Rectangle 68"/>
              <p:cNvSpPr>
                <a:spLocks noChangeArrowheads="1"/>
              </p:cNvSpPr>
              <p:nvPr/>
            </p:nvSpPr>
            <p:spPr bwMode="auto">
              <a:xfrm>
                <a:off x="4741" y="1475"/>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I</a:t>
                </a:r>
                <a:endParaRPr lang="en-US" altLang="ja-JP">
                  <a:latin typeface="Times New Roman" charset="0"/>
                </a:endParaRPr>
              </a:p>
            </p:txBody>
          </p:sp>
          <p:sp>
            <p:nvSpPr>
              <p:cNvPr id="80444" name="Rectangle 69"/>
              <p:cNvSpPr>
                <a:spLocks noChangeArrowheads="1"/>
              </p:cNvSpPr>
              <p:nvPr/>
            </p:nvSpPr>
            <p:spPr bwMode="auto">
              <a:xfrm>
                <a:off x="4769" y="1475"/>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P</a:t>
                </a:r>
                <a:endParaRPr lang="en-US" altLang="ja-JP">
                  <a:latin typeface="Times New Roman" charset="0"/>
                </a:endParaRPr>
              </a:p>
            </p:txBody>
          </p:sp>
          <p:sp>
            <p:nvSpPr>
              <p:cNvPr id="80445" name="Rectangle 70"/>
              <p:cNvSpPr>
                <a:spLocks noChangeArrowheads="1"/>
              </p:cNvSpPr>
              <p:nvPr/>
            </p:nvSpPr>
            <p:spPr bwMode="auto">
              <a:xfrm>
                <a:off x="4839" y="1475"/>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E</a:t>
                </a:r>
                <a:endParaRPr lang="en-US" altLang="ja-JP">
                  <a:latin typeface="Times New Roman" charset="0"/>
                </a:endParaRPr>
              </a:p>
            </p:txBody>
          </p:sp>
          <p:sp>
            <p:nvSpPr>
              <p:cNvPr id="80446" name="Rectangle 71"/>
              <p:cNvSpPr>
                <a:spLocks noChangeArrowheads="1"/>
              </p:cNvSpPr>
              <p:nvPr/>
            </p:nvSpPr>
            <p:spPr bwMode="auto">
              <a:xfrm>
                <a:off x="4489" y="1601"/>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447" name="Rectangle 72"/>
              <p:cNvSpPr>
                <a:spLocks noChangeArrowheads="1"/>
              </p:cNvSpPr>
              <p:nvPr/>
            </p:nvSpPr>
            <p:spPr bwMode="auto">
              <a:xfrm>
                <a:off x="4559" y="1601"/>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448" name="Rectangle 73"/>
              <p:cNvSpPr>
                <a:spLocks noChangeArrowheads="1"/>
              </p:cNvSpPr>
              <p:nvPr/>
            </p:nvSpPr>
            <p:spPr bwMode="auto">
              <a:xfrm>
                <a:off x="4630" y="1601"/>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449" name="Rectangle 74"/>
              <p:cNvSpPr>
                <a:spLocks noChangeArrowheads="1"/>
              </p:cNvSpPr>
              <p:nvPr/>
            </p:nvSpPr>
            <p:spPr bwMode="auto">
              <a:xfrm>
                <a:off x="4658" y="1601"/>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N</a:t>
                </a:r>
                <a:endParaRPr lang="en-US" altLang="ja-JP">
                  <a:latin typeface="Times New Roman" charset="0"/>
                </a:endParaRPr>
              </a:p>
            </p:txBody>
          </p:sp>
          <p:sp>
            <p:nvSpPr>
              <p:cNvPr id="80450" name="Rectangle 75"/>
              <p:cNvSpPr>
                <a:spLocks noChangeArrowheads="1"/>
              </p:cNvSpPr>
              <p:nvPr/>
            </p:nvSpPr>
            <p:spPr bwMode="auto">
              <a:xfrm>
                <a:off x="4734" y="1601"/>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u</a:t>
                </a:r>
                <a:endParaRPr lang="en-US" altLang="ja-JP">
                  <a:latin typeface="Times New Roman" charset="0"/>
                </a:endParaRPr>
              </a:p>
            </p:txBody>
          </p:sp>
          <p:sp>
            <p:nvSpPr>
              <p:cNvPr id="80451" name="Rectangle 76"/>
              <p:cNvSpPr>
                <a:spLocks noChangeArrowheads="1"/>
              </p:cNvSpPr>
              <p:nvPr/>
            </p:nvSpPr>
            <p:spPr bwMode="auto">
              <a:xfrm>
                <a:off x="4792" y="1601"/>
                <a:ext cx="93"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m</a:t>
                </a:r>
                <a:endParaRPr lang="en-US" altLang="ja-JP">
                  <a:latin typeface="Times New Roman" charset="0"/>
                </a:endParaRPr>
              </a:p>
            </p:txBody>
          </p:sp>
          <p:sp>
            <p:nvSpPr>
              <p:cNvPr id="80452" name="Rectangle 77"/>
              <p:cNvSpPr>
                <a:spLocks noChangeArrowheads="1"/>
              </p:cNvSpPr>
              <p:nvPr/>
            </p:nvSpPr>
            <p:spPr bwMode="auto">
              <a:xfrm>
                <a:off x="4879" y="1601"/>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b</a:t>
                </a:r>
                <a:endParaRPr lang="en-US" altLang="ja-JP">
                  <a:latin typeface="Times New Roman" charset="0"/>
                </a:endParaRPr>
              </a:p>
            </p:txBody>
          </p:sp>
          <p:sp>
            <p:nvSpPr>
              <p:cNvPr id="80453" name="Rectangle 78"/>
              <p:cNvSpPr>
                <a:spLocks noChangeArrowheads="1"/>
              </p:cNvSpPr>
              <p:nvPr/>
            </p:nvSpPr>
            <p:spPr bwMode="auto">
              <a:xfrm>
                <a:off x="4937" y="1601"/>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e</a:t>
                </a:r>
                <a:endParaRPr lang="en-US" altLang="ja-JP">
                  <a:latin typeface="Times New Roman" charset="0"/>
                </a:endParaRPr>
              </a:p>
            </p:txBody>
          </p:sp>
          <p:sp>
            <p:nvSpPr>
              <p:cNvPr id="80454" name="Rectangle 79"/>
              <p:cNvSpPr>
                <a:spLocks noChangeArrowheads="1"/>
              </p:cNvSpPr>
              <p:nvPr/>
            </p:nvSpPr>
            <p:spPr bwMode="auto">
              <a:xfrm>
                <a:off x="4995" y="1601"/>
                <a:ext cx="3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80455" name="Rectangle 80"/>
              <p:cNvSpPr>
                <a:spLocks noChangeArrowheads="1"/>
              </p:cNvSpPr>
              <p:nvPr/>
            </p:nvSpPr>
            <p:spPr bwMode="auto">
              <a:xfrm>
                <a:off x="5029" y="1601"/>
                <a:ext cx="5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456" name="Rectangle 81"/>
              <p:cNvSpPr>
                <a:spLocks noChangeArrowheads="1"/>
              </p:cNvSpPr>
              <p:nvPr/>
            </p:nvSpPr>
            <p:spPr bwMode="auto">
              <a:xfrm>
                <a:off x="1097" y="2142"/>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457" name="Rectangle 82"/>
              <p:cNvSpPr>
                <a:spLocks noChangeArrowheads="1"/>
              </p:cNvSpPr>
              <p:nvPr/>
            </p:nvSpPr>
            <p:spPr bwMode="auto">
              <a:xfrm>
                <a:off x="1167" y="2142"/>
                <a:ext cx="68"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T</a:t>
                </a:r>
                <a:endParaRPr lang="en-US" altLang="ja-JP">
                  <a:latin typeface="Times New Roman" charset="0"/>
                </a:endParaRPr>
              </a:p>
            </p:txBody>
          </p:sp>
          <p:sp>
            <p:nvSpPr>
              <p:cNvPr id="80458" name="Rectangle 83"/>
              <p:cNvSpPr>
                <a:spLocks noChangeArrowheads="1"/>
              </p:cNvSpPr>
              <p:nvPr/>
            </p:nvSpPr>
            <p:spPr bwMode="auto">
              <a:xfrm>
                <a:off x="1230" y="2142"/>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&amp;</a:t>
                </a:r>
                <a:endParaRPr lang="en-US" altLang="ja-JP">
                  <a:latin typeface="Times New Roman" charset="0"/>
                </a:endParaRPr>
              </a:p>
            </p:txBody>
          </p:sp>
          <p:sp>
            <p:nvSpPr>
              <p:cNvPr id="80459" name="Rectangle 84"/>
              <p:cNvSpPr>
                <a:spLocks noChangeArrowheads="1"/>
              </p:cNvSpPr>
              <p:nvPr/>
            </p:nvSpPr>
            <p:spPr bwMode="auto">
              <a:xfrm>
                <a:off x="1301" y="2142"/>
                <a:ext cx="68"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T</a:t>
                </a:r>
                <a:endParaRPr lang="en-US" altLang="ja-JP">
                  <a:latin typeface="Times New Roman" charset="0"/>
                </a:endParaRPr>
              </a:p>
            </p:txBody>
          </p:sp>
          <p:sp>
            <p:nvSpPr>
              <p:cNvPr id="80460" name="Rectangle 85"/>
              <p:cNvSpPr>
                <a:spLocks noChangeArrowheads="1"/>
              </p:cNvSpPr>
              <p:nvPr/>
            </p:nvSpPr>
            <p:spPr bwMode="auto">
              <a:xfrm>
                <a:off x="933" y="2265"/>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461" name="Rectangle 86"/>
              <p:cNvSpPr>
                <a:spLocks noChangeArrowheads="1"/>
              </p:cNvSpPr>
              <p:nvPr/>
            </p:nvSpPr>
            <p:spPr bwMode="auto">
              <a:xfrm>
                <a:off x="1003" y="2265"/>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462" name="Rectangle 87"/>
              <p:cNvSpPr>
                <a:spLocks noChangeArrowheads="1"/>
              </p:cNvSpPr>
              <p:nvPr/>
            </p:nvSpPr>
            <p:spPr bwMode="auto">
              <a:xfrm>
                <a:off x="1073" y="2265"/>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463" name="Rectangle 88"/>
              <p:cNvSpPr>
                <a:spLocks noChangeArrowheads="1"/>
              </p:cNvSpPr>
              <p:nvPr/>
            </p:nvSpPr>
            <p:spPr bwMode="auto">
              <a:xfrm>
                <a:off x="1102" y="2265"/>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N</a:t>
                </a:r>
                <a:endParaRPr lang="en-US" altLang="ja-JP">
                  <a:latin typeface="Times New Roman" charset="0"/>
                </a:endParaRPr>
              </a:p>
            </p:txBody>
          </p:sp>
          <p:sp>
            <p:nvSpPr>
              <p:cNvPr id="80464" name="Rectangle 89"/>
              <p:cNvSpPr>
                <a:spLocks noChangeArrowheads="1"/>
              </p:cNvSpPr>
              <p:nvPr/>
            </p:nvSpPr>
            <p:spPr bwMode="auto">
              <a:xfrm>
                <a:off x="1178" y="2265"/>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u</a:t>
                </a:r>
                <a:endParaRPr lang="en-US" altLang="ja-JP">
                  <a:latin typeface="Times New Roman" charset="0"/>
                </a:endParaRPr>
              </a:p>
            </p:txBody>
          </p:sp>
          <p:sp>
            <p:nvSpPr>
              <p:cNvPr id="80465" name="Rectangle 90"/>
              <p:cNvSpPr>
                <a:spLocks noChangeArrowheads="1"/>
              </p:cNvSpPr>
              <p:nvPr/>
            </p:nvSpPr>
            <p:spPr bwMode="auto">
              <a:xfrm>
                <a:off x="1236" y="2265"/>
                <a:ext cx="93"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m</a:t>
                </a:r>
                <a:endParaRPr lang="en-US" altLang="ja-JP">
                  <a:latin typeface="Times New Roman" charset="0"/>
                </a:endParaRPr>
              </a:p>
            </p:txBody>
          </p:sp>
          <p:sp>
            <p:nvSpPr>
              <p:cNvPr id="80466" name="Rectangle 91"/>
              <p:cNvSpPr>
                <a:spLocks noChangeArrowheads="1"/>
              </p:cNvSpPr>
              <p:nvPr/>
            </p:nvSpPr>
            <p:spPr bwMode="auto">
              <a:xfrm>
                <a:off x="1323" y="2265"/>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b</a:t>
                </a:r>
                <a:endParaRPr lang="en-US" altLang="ja-JP">
                  <a:latin typeface="Times New Roman" charset="0"/>
                </a:endParaRPr>
              </a:p>
            </p:txBody>
          </p:sp>
          <p:sp>
            <p:nvSpPr>
              <p:cNvPr id="80467" name="Rectangle 92"/>
              <p:cNvSpPr>
                <a:spLocks noChangeArrowheads="1"/>
              </p:cNvSpPr>
              <p:nvPr/>
            </p:nvSpPr>
            <p:spPr bwMode="auto">
              <a:xfrm>
                <a:off x="1381" y="2265"/>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e</a:t>
                </a:r>
                <a:endParaRPr lang="en-US" altLang="ja-JP">
                  <a:latin typeface="Times New Roman" charset="0"/>
                </a:endParaRPr>
              </a:p>
            </p:txBody>
          </p:sp>
          <p:sp>
            <p:nvSpPr>
              <p:cNvPr id="80468" name="Rectangle 93"/>
              <p:cNvSpPr>
                <a:spLocks noChangeArrowheads="1"/>
              </p:cNvSpPr>
              <p:nvPr/>
            </p:nvSpPr>
            <p:spPr bwMode="auto">
              <a:xfrm>
                <a:off x="1439" y="2265"/>
                <a:ext cx="3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80469" name="Rectangle 94"/>
              <p:cNvSpPr>
                <a:spLocks noChangeArrowheads="1"/>
              </p:cNvSpPr>
              <p:nvPr/>
            </p:nvSpPr>
            <p:spPr bwMode="auto">
              <a:xfrm>
                <a:off x="1473" y="2265"/>
                <a:ext cx="5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470" name="Rectangle 95"/>
              <p:cNvSpPr>
                <a:spLocks noChangeArrowheads="1"/>
              </p:cNvSpPr>
              <p:nvPr/>
            </p:nvSpPr>
            <p:spPr bwMode="auto">
              <a:xfrm>
                <a:off x="1975" y="2142"/>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D</a:t>
                </a:r>
                <a:endParaRPr lang="en-US" altLang="ja-JP">
                  <a:latin typeface="Times New Roman" charset="0"/>
                </a:endParaRPr>
              </a:p>
            </p:txBody>
          </p:sp>
          <p:sp>
            <p:nvSpPr>
              <p:cNvPr id="80471" name="Rectangle 96"/>
              <p:cNvSpPr>
                <a:spLocks noChangeArrowheads="1"/>
              </p:cNvSpPr>
              <p:nvPr/>
            </p:nvSpPr>
            <p:spPr bwMode="auto">
              <a:xfrm>
                <a:off x="2050" y="2142"/>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472" name="Rectangle 97"/>
              <p:cNvSpPr>
                <a:spLocks noChangeArrowheads="1"/>
              </p:cNvSpPr>
              <p:nvPr/>
            </p:nvSpPr>
            <p:spPr bwMode="auto">
              <a:xfrm>
                <a:off x="2121" y="2142"/>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P</a:t>
                </a:r>
                <a:endParaRPr lang="en-US" altLang="ja-JP">
                  <a:latin typeface="Times New Roman" charset="0"/>
                </a:endParaRPr>
              </a:p>
            </p:txBody>
          </p:sp>
          <p:sp>
            <p:nvSpPr>
              <p:cNvPr id="80473" name="Rectangle 98"/>
              <p:cNvSpPr>
                <a:spLocks noChangeArrowheads="1"/>
              </p:cNvSpPr>
              <p:nvPr/>
            </p:nvSpPr>
            <p:spPr bwMode="auto">
              <a:xfrm>
                <a:off x="2191" y="2142"/>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474" name="Rectangle 99"/>
              <p:cNvSpPr>
                <a:spLocks noChangeArrowheads="1"/>
              </p:cNvSpPr>
              <p:nvPr/>
            </p:nvSpPr>
            <p:spPr bwMode="auto">
              <a:xfrm>
                <a:off x="2219" y="2142"/>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1</a:t>
                </a:r>
                <a:endParaRPr lang="en-US" altLang="ja-JP">
                  <a:latin typeface="Times New Roman" charset="0"/>
                </a:endParaRPr>
              </a:p>
            </p:txBody>
          </p:sp>
          <p:sp>
            <p:nvSpPr>
              <p:cNvPr id="80475" name="Rectangle 100"/>
              <p:cNvSpPr>
                <a:spLocks noChangeArrowheads="1"/>
              </p:cNvSpPr>
              <p:nvPr/>
            </p:nvSpPr>
            <p:spPr bwMode="auto">
              <a:xfrm>
                <a:off x="1963" y="2265"/>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476" name="Rectangle 101"/>
              <p:cNvSpPr>
                <a:spLocks noChangeArrowheads="1"/>
              </p:cNvSpPr>
              <p:nvPr/>
            </p:nvSpPr>
            <p:spPr bwMode="auto">
              <a:xfrm>
                <a:off x="2033" y="2265"/>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477" name="Rectangle 102"/>
              <p:cNvSpPr>
                <a:spLocks noChangeArrowheads="1"/>
              </p:cNvSpPr>
              <p:nvPr/>
            </p:nvSpPr>
            <p:spPr bwMode="auto">
              <a:xfrm>
                <a:off x="2103" y="2265"/>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478" name="Rectangle 103"/>
              <p:cNvSpPr>
                <a:spLocks noChangeArrowheads="1"/>
              </p:cNvSpPr>
              <p:nvPr/>
            </p:nvSpPr>
            <p:spPr bwMode="auto">
              <a:xfrm>
                <a:off x="2161" y="2265"/>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479" name="Rectangle 104"/>
              <p:cNvSpPr>
                <a:spLocks noChangeArrowheads="1"/>
              </p:cNvSpPr>
              <p:nvPr/>
            </p:nvSpPr>
            <p:spPr bwMode="auto">
              <a:xfrm>
                <a:off x="2190" y="2265"/>
                <a:ext cx="10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W</a:t>
                </a:r>
                <a:endParaRPr lang="en-US" altLang="ja-JP">
                  <a:latin typeface="Times New Roman" charset="0"/>
                </a:endParaRPr>
              </a:p>
            </p:txBody>
          </p:sp>
          <p:sp>
            <p:nvSpPr>
              <p:cNvPr id="80480" name="Rectangle 105"/>
              <p:cNvSpPr>
                <a:spLocks noChangeArrowheads="1"/>
              </p:cNvSpPr>
              <p:nvPr/>
            </p:nvSpPr>
            <p:spPr bwMode="auto">
              <a:xfrm>
                <a:off x="3789" y="2142"/>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I</a:t>
                </a:r>
                <a:endParaRPr lang="en-US" altLang="ja-JP">
                  <a:latin typeface="Times New Roman" charset="0"/>
                </a:endParaRPr>
              </a:p>
            </p:txBody>
          </p:sp>
          <p:sp>
            <p:nvSpPr>
              <p:cNvPr id="80481" name="Rectangle 106"/>
              <p:cNvSpPr>
                <a:spLocks noChangeArrowheads="1"/>
              </p:cNvSpPr>
              <p:nvPr/>
            </p:nvSpPr>
            <p:spPr bwMode="auto">
              <a:xfrm>
                <a:off x="3817" y="2142"/>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482" name="Rectangle 107"/>
              <p:cNvSpPr>
                <a:spLocks noChangeArrowheads="1"/>
              </p:cNvSpPr>
              <p:nvPr/>
            </p:nvSpPr>
            <p:spPr bwMode="auto">
              <a:xfrm>
                <a:off x="3888" y="2142"/>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P</a:t>
                </a:r>
                <a:endParaRPr lang="en-US" altLang="ja-JP">
                  <a:latin typeface="Times New Roman" charset="0"/>
                </a:endParaRPr>
              </a:p>
            </p:txBody>
          </p:sp>
          <p:sp>
            <p:nvSpPr>
              <p:cNvPr id="80483" name="Rectangle 108"/>
              <p:cNvSpPr>
                <a:spLocks noChangeArrowheads="1"/>
              </p:cNvSpPr>
              <p:nvPr/>
            </p:nvSpPr>
            <p:spPr bwMode="auto">
              <a:xfrm>
                <a:off x="3958" y="2142"/>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484" name="Rectangle 109"/>
              <p:cNvSpPr>
                <a:spLocks noChangeArrowheads="1"/>
              </p:cNvSpPr>
              <p:nvPr/>
            </p:nvSpPr>
            <p:spPr bwMode="auto">
              <a:xfrm>
                <a:off x="3987" y="2142"/>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2</a:t>
                </a:r>
                <a:endParaRPr lang="en-US" altLang="ja-JP">
                  <a:latin typeface="Times New Roman" charset="0"/>
                </a:endParaRPr>
              </a:p>
            </p:txBody>
          </p:sp>
          <p:sp>
            <p:nvSpPr>
              <p:cNvPr id="80485" name="Rectangle 110"/>
              <p:cNvSpPr>
                <a:spLocks noChangeArrowheads="1"/>
              </p:cNvSpPr>
              <p:nvPr/>
            </p:nvSpPr>
            <p:spPr bwMode="auto">
              <a:xfrm>
                <a:off x="3620" y="2265"/>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486" name="Rectangle 111"/>
              <p:cNvSpPr>
                <a:spLocks noChangeArrowheads="1"/>
              </p:cNvSpPr>
              <p:nvPr/>
            </p:nvSpPr>
            <p:spPr bwMode="auto">
              <a:xfrm>
                <a:off x="3690" y="2265"/>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487" name="Rectangle 112"/>
              <p:cNvSpPr>
                <a:spLocks noChangeArrowheads="1"/>
              </p:cNvSpPr>
              <p:nvPr/>
            </p:nvSpPr>
            <p:spPr bwMode="auto">
              <a:xfrm>
                <a:off x="3760" y="2265"/>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488" name="Rectangle 113"/>
              <p:cNvSpPr>
                <a:spLocks noChangeArrowheads="1"/>
              </p:cNvSpPr>
              <p:nvPr/>
            </p:nvSpPr>
            <p:spPr bwMode="auto">
              <a:xfrm>
                <a:off x="3789" y="2265"/>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N</a:t>
                </a:r>
                <a:endParaRPr lang="en-US" altLang="ja-JP">
                  <a:latin typeface="Times New Roman" charset="0"/>
                </a:endParaRPr>
              </a:p>
            </p:txBody>
          </p:sp>
          <p:sp>
            <p:nvSpPr>
              <p:cNvPr id="80489" name="Rectangle 114"/>
              <p:cNvSpPr>
                <a:spLocks noChangeArrowheads="1"/>
              </p:cNvSpPr>
              <p:nvPr/>
            </p:nvSpPr>
            <p:spPr bwMode="auto">
              <a:xfrm>
                <a:off x="3865" y="2265"/>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u</a:t>
                </a:r>
                <a:endParaRPr lang="en-US" altLang="ja-JP">
                  <a:latin typeface="Times New Roman" charset="0"/>
                </a:endParaRPr>
              </a:p>
            </p:txBody>
          </p:sp>
          <p:sp>
            <p:nvSpPr>
              <p:cNvPr id="80490" name="Rectangle 115"/>
              <p:cNvSpPr>
                <a:spLocks noChangeArrowheads="1"/>
              </p:cNvSpPr>
              <p:nvPr/>
            </p:nvSpPr>
            <p:spPr bwMode="auto">
              <a:xfrm>
                <a:off x="3923" y="2265"/>
                <a:ext cx="93"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m</a:t>
                </a:r>
                <a:endParaRPr lang="en-US" altLang="ja-JP">
                  <a:latin typeface="Times New Roman" charset="0"/>
                </a:endParaRPr>
              </a:p>
            </p:txBody>
          </p:sp>
          <p:sp>
            <p:nvSpPr>
              <p:cNvPr id="80491" name="Rectangle 116"/>
              <p:cNvSpPr>
                <a:spLocks noChangeArrowheads="1"/>
              </p:cNvSpPr>
              <p:nvPr/>
            </p:nvSpPr>
            <p:spPr bwMode="auto">
              <a:xfrm>
                <a:off x="4010" y="2265"/>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b</a:t>
                </a:r>
                <a:endParaRPr lang="en-US" altLang="ja-JP">
                  <a:latin typeface="Times New Roman" charset="0"/>
                </a:endParaRPr>
              </a:p>
            </p:txBody>
          </p:sp>
          <p:sp>
            <p:nvSpPr>
              <p:cNvPr id="80492" name="Rectangle 117"/>
              <p:cNvSpPr>
                <a:spLocks noChangeArrowheads="1"/>
              </p:cNvSpPr>
              <p:nvPr/>
            </p:nvSpPr>
            <p:spPr bwMode="auto">
              <a:xfrm>
                <a:off x="4068" y="2265"/>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e</a:t>
                </a:r>
                <a:endParaRPr lang="en-US" altLang="ja-JP">
                  <a:latin typeface="Times New Roman" charset="0"/>
                </a:endParaRPr>
              </a:p>
            </p:txBody>
          </p:sp>
          <p:sp>
            <p:nvSpPr>
              <p:cNvPr id="80493" name="Rectangle 118"/>
              <p:cNvSpPr>
                <a:spLocks noChangeArrowheads="1"/>
              </p:cNvSpPr>
              <p:nvPr/>
            </p:nvSpPr>
            <p:spPr bwMode="auto">
              <a:xfrm>
                <a:off x="4126" y="2265"/>
                <a:ext cx="3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80494" name="Rectangle 119"/>
              <p:cNvSpPr>
                <a:spLocks noChangeArrowheads="1"/>
              </p:cNvSpPr>
              <p:nvPr/>
            </p:nvSpPr>
            <p:spPr bwMode="auto">
              <a:xfrm>
                <a:off x="4160" y="2265"/>
                <a:ext cx="5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495" name="Rectangle 120"/>
              <p:cNvSpPr>
                <a:spLocks noChangeArrowheads="1"/>
              </p:cNvSpPr>
              <p:nvPr/>
            </p:nvSpPr>
            <p:spPr bwMode="auto">
              <a:xfrm>
                <a:off x="4674" y="2142"/>
                <a:ext cx="93"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M</a:t>
                </a:r>
                <a:endParaRPr lang="en-US" altLang="ja-JP">
                  <a:latin typeface="Times New Roman" charset="0"/>
                </a:endParaRPr>
              </a:p>
            </p:txBody>
          </p:sp>
          <p:sp>
            <p:nvSpPr>
              <p:cNvPr id="80496" name="Rectangle 121"/>
              <p:cNvSpPr>
                <a:spLocks noChangeArrowheads="1"/>
              </p:cNvSpPr>
              <p:nvPr/>
            </p:nvSpPr>
            <p:spPr bwMode="auto">
              <a:xfrm>
                <a:off x="4760" y="2142"/>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C</a:t>
                </a:r>
                <a:endParaRPr lang="en-US" altLang="ja-JP">
                  <a:latin typeface="Times New Roman" charset="0"/>
                </a:endParaRPr>
              </a:p>
            </p:txBody>
          </p:sp>
          <p:sp>
            <p:nvSpPr>
              <p:cNvPr id="80497" name="Rectangle 122"/>
              <p:cNvSpPr>
                <a:spLocks noChangeArrowheads="1"/>
              </p:cNvSpPr>
              <p:nvPr/>
            </p:nvSpPr>
            <p:spPr bwMode="auto">
              <a:xfrm>
                <a:off x="4836" y="2142"/>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I</a:t>
                </a:r>
                <a:endParaRPr lang="en-US" altLang="ja-JP">
                  <a:latin typeface="Times New Roman" charset="0"/>
                </a:endParaRPr>
              </a:p>
            </p:txBody>
          </p:sp>
          <p:sp>
            <p:nvSpPr>
              <p:cNvPr id="80498" name="Rectangle 123"/>
              <p:cNvSpPr>
                <a:spLocks noChangeArrowheads="1"/>
              </p:cNvSpPr>
              <p:nvPr/>
            </p:nvSpPr>
            <p:spPr bwMode="auto">
              <a:xfrm>
                <a:off x="4472" y="2265"/>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499" name="Rectangle 124"/>
              <p:cNvSpPr>
                <a:spLocks noChangeArrowheads="1"/>
              </p:cNvSpPr>
              <p:nvPr/>
            </p:nvSpPr>
            <p:spPr bwMode="auto">
              <a:xfrm>
                <a:off x="4542" y="2265"/>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500" name="Rectangle 125"/>
              <p:cNvSpPr>
                <a:spLocks noChangeArrowheads="1"/>
              </p:cNvSpPr>
              <p:nvPr/>
            </p:nvSpPr>
            <p:spPr bwMode="auto">
              <a:xfrm>
                <a:off x="4612" y="2265"/>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501" name="Rectangle 126"/>
              <p:cNvSpPr>
                <a:spLocks noChangeArrowheads="1"/>
              </p:cNvSpPr>
              <p:nvPr/>
            </p:nvSpPr>
            <p:spPr bwMode="auto">
              <a:xfrm>
                <a:off x="4641" y="2265"/>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N</a:t>
                </a:r>
                <a:endParaRPr lang="en-US" altLang="ja-JP">
                  <a:latin typeface="Times New Roman" charset="0"/>
                </a:endParaRPr>
              </a:p>
            </p:txBody>
          </p:sp>
          <p:sp>
            <p:nvSpPr>
              <p:cNvPr id="80502" name="Rectangle 127"/>
              <p:cNvSpPr>
                <a:spLocks noChangeArrowheads="1"/>
              </p:cNvSpPr>
              <p:nvPr/>
            </p:nvSpPr>
            <p:spPr bwMode="auto">
              <a:xfrm>
                <a:off x="4716" y="2265"/>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u</a:t>
                </a:r>
                <a:endParaRPr lang="en-US" altLang="ja-JP">
                  <a:latin typeface="Times New Roman" charset="0"/>
                </a:endParaRPr>
              </a:p>
            </p:txBody>
          </p:sp>
          <p:sp>
            <p:nvSpPr>
              <p:cNvPr id="80503" name="Rectangle 128"/>
              <p:cNvSpPr>
                <a:spLocks noChangeArrowheads="1"/>
              </p:cNvSpPr>
              <p:nvPr/>
            </p:nvSpPr>
            <p:spPr bwMode="auto">
              <a:xfrm>
                <a:off x="4775" y="2265"/>
                <a:ext cx="93"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m</a:t>
                </a:r>
                <a:endParaRPr lang="en-US" altLang="ja-JP">
                  <a:latin typeface="Times New Roman" charset="0"/>
                </a:endParaRPr>
              </a:p>
            </p:txBody>
          </p:sp>
          <p:sp>
            <p:nvSpPr>
              <p:cNvPr id="80504" name="Rectangle 129"/>
              <p:cNvSpPr>
                <a:spLocks noChangeArrowheads="1"/>
              </p:cNvSpPr>
              <p:nvPr/>
            </p:nvSpPr>
            <p:spPr bwMode="auto">
              <a:xfrm>
                <a:off x="4861" y="2265"/>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b</a:t>
                </a:r>
                <a:endParaRPr lang="en-US" altLang="ja-JP">
                  <a:latin typeface="Times New Roman" charset="0"/>
                </a:endParaRPr>
              </a:p>
            </p:txBody>
          </p:sp>
          <p:sp>
            <p:nvSpPr>
              <p:cNvPr id="80505" name="Rectangle 130"/>
              <p:cNvSpPr>
                <a:spLocks noChangeArrowheads="1"/>
              </p:cNvSpPr>
              <p:nvPr/>
            </p:nvSpPr>
            <p:spPr bwMode="auto">
              <a:xfrm>
                <a:off x="4919" y="2265"/>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e</a:t>
                </a:r>
                <a:endParaRPr lang="en-US" altLang="ja-JP">
                  <a:latin typeface="Times New Roman" charset="0"/>
                </a:endParaRPr>
              </a:p>
            </p:txBody>
          </p:sp>
          <p:sp>
            <p:nvSpPr>
              <p:cNvPr id="80506" name="Rectangle 131"/>
              <p:cNvSpPr>
                <a:spLocks noChangeArrowheads="1"/>
              </p:cNvSpPr>
              <p:nvPr/>
            </p:nvSpPr>
            <p:spPr bwMode="auto">
              <a:xfrm>
                <a:off x="4978" y="2265"/>
                <a:ext cx="3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80507" name="Rectangle 132"/>
              <p:cNvSpPr>
                <a:spLocks noChangeArrowheads="1"/>
              </p:cNvSpPr>
              <p:nvPr/>
            </p:nvSpPr>
            <p:spPr bwMode="auto">
              <a:xfrm>
                <a:off x="5012" y="2265"/>
                <a:ext cx="5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508" name="Rectangle 133"/>
              <p:cNvSpPr>
                <a:spLocks noChangeArrowheads="1"/>
              </p:cNvSpPr>
              <p:nvPr/>
            </p:nvSpPr>
            <p:spPr bwMode="auto">
              <a:xfrm>
                <a:off x="2281" y="2766"/>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509" name="Rectangle 134"/>
              <p:cNvSpPr>
                <a:spLocks noChangeArrowheads="1"/>
              </p:cNvSpPr>
              <p:nvPr/>
            </p:nvSpPr>
            <p:spPr bwMode="auto">
              <a:xfrm>
                <a:off x="2351" y="2766"/>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510" name="Rectangle 135"/>
              <p:cNvSpPr>
                <a:spLocks noChangeArrowheads="1"/>
              </p:cNvSpPr>
              <p:nvPr/>
            </p:nvSpPr>
            <p:spPr bwMode="auto">
              <a:xfrm>
                <a:off x="2421" y="2766"/>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511" name="Rectangle 136"/>
              <p:cNvSpPr>
                <a:spLocks noChangeArrowheads="1"/>
              </p:cNvSpPr>
              <p:nvPr/>
            </p:nvSpPr>
            <p:spPr bwMode="auto">
              <a:xfrm>
                <a:off x="2480" y="2766"/>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512" name="Rectangle 137"/>
              <p:cNvSpPr>
                <a:spLocks noChangeArrowheads="1"/>
              </p:cNvSpPr>
              <p:nvPr/>
            </p:nvSpPr>
            <p:spPr bwMode="auto">
              <a:xfrm>
                <a:off x="2508" y="2766"/>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X</a:t>
                </a:r>
                <a:endParaRPr lang="en-US" altLang="ja-JP">
                  <a:latin typeface="Times New Roman" charset="0"/>
                </a:endParaRPr>
              </a:p>
            </p:txBody>
          </p:sp>
          <p:sp>
            <p:nvSpPr>
              <p:cNvPr id="80513" name="Rectangle 138"/>
              <p:cNvSpPr>
                <a:spLocks noChangeArrowheads="1"/>
              </p:cNvSpPr>
              <p:nvPr/>
            </p:nvSpPr>
            <p:spPr bwMode="auto">
              <a:xfrm>
                <a:off x="1079" y="2766"/>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D</a:t>
                </a:r>
                <a:endParaRPr lang="en-US" altLang="ja-JP">
                  <a:latin typeface="Times New Roman" charset="0"/>
                </a:endParaRPr>
              </a:p>
            </p:txBody>
          </p:sp>
          <p:sp>
            <p:nvSpPr>
              <p:cNvPr id="80514" name="Rectangle 139"/>
              <p:cNvSpPr>
                <a:spLocks noChangeArrowheads="1"/>
              </p:cNvSpPr>
              <p:nvPr/>
            </p:nvSpPr>
            <p:spPr bwMode="auto">
              <a:xfrm>
                <a:off x="1155" y="2766"/>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515" name="Rectangle 140"/>
              <p:cNvSpPr>
                <a:spLocks noChangeArrowheads="1"/>
              </p:cNvSpPr>
              <p:nvPr/>
            </p:nvSpPr>
            <p:spPr bwMode="auto">
              <a:xfrm>
                <a:off x="1225" y="2766"/>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P</a:t>
                </a:r>
                <a:endParaRPr lang="en-US" altLang="ja-JP">
                  <a:latin typeface="Times New Roman" charset="0"/>
                </a:endParaRPr>
              </a:p>
            </p:txBody>
          </p:sp>
          <p:sp>
            <p:nvSpPr>
              <p:cNvPr id="80516" name="Rectangle 141"/>
              <p:cNvSpPr>
                <a:spLocks noChangeArrowheads="1"/>
              </p:cNvSpPr>
              <p:nvPr/>
            </p:nvSpPr>
            <p:spPr bwMode="auto">
              <a:xfrm>
                <a:off x="1295" y="2766"/>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517" name="Rectangle 142"/>
              <p:cNvSpPr>
                <a:spLocks noChangeArrowheads="1"/>
              </p:cNvSpPr>
              <p:nvPr/>
            </p:nvSpPr>
            <p:spPr bwMode="auto">
              <a:xfrm>
                <a:off x="1324" y="2766"/>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3</a:t>
                </a:r>
                <a:endParaRPr lang="en-US" altLang="ja-JP">
                  <a:latin typeface="Times New Roman" charset="0"/>
                </a:endParaRPr>
              </a:p>
            </p:txBody>
          </p:sp>
          <p:sp>
            <p:nvSpPr>
              <p:cNvPr id="80518" name="Rectangle 143"/>
              <p:cNvSpPr>
                <a:spLocks noChangeArrowheads="1"/>
              </p:cNvSpPr>
              <p:nvPr/>
            </p:nvSpPr>
            <p:spPr bwMode="auto">
              <a:xfrm>
                <a:off x="1082" y="2893"/>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519" name="Rectangle 144"/>
              <p:cNvSpPr>
                <a:spLocks noChangeArrowheads="1"/>
              </p:cNvSpPr>
              <p:nvPr/>
            </p:nvSpPr>
            <p:spPr bwMode="auto">
              <a:xfrm>
                <a:off x="1153" y="2893"/>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520" name="Rectangle 145"/>
              <p:cNvSpPr>
                <a:spLocks noChangeArrowheads="1"/>
              </p:cNvSpPr>
              <p:nvPr/>
            </p:nvSpPr>
            <p:spPr bwMode="auto">
              <a:xfrm>
                <a:off x="1223" y="2893"/>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521" name="Rectangle 146"/>
              <p:cNvSpPr>
                <a:spLocks noChangeArrowheads="1"/>
              </p:cNvSpPr>
              <p:nvPr/>
            </p:nvSpPr>
            <p:spPr bwMode="auto">
              <a:xfrm>
                <a:off x="1281" y="2893"/>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522" name="Rectangle 147"/>
              <p:cNvSpPr>
                <a:spLocks noChangeArrowheads="1"/>
              </p:cNvSpPr>
              <p:nvPr/>
            </p:nvSpPr>
            <p:spPr bwMode="auto">
              <a:xfrm>
                <a:off x="1309" y="2893"/>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Y</a:t>
                </a:r>
                <a:endParaRPr lang="en-US" altLang="ja-JP">
                  <a:latin typeface="Times New Roman" charset="0"/>
                </a:endParaRPr>
              </a:p>
            </p:txBody>
          </p:sp>
          <p:sp>
            <p:nvSpPr>
              <p:cNvPr id="80523" name="Rectangle 148"/>
              <p:cNvSpPr>
                <a:spLocks noChangeArrowheads="1"/>
              </p:cNvSpPr>
              <p:nvPr/>
            </p:nvSpPr>
            <p:spPr bwMode="auto">
              <a:xfrm>
                <a:off x="2946" y="2766"/>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80524" name="Rectangle 149"/>
              <p:cNvSpPr>
                <a:spLocks noChangeArrowheads="1"/>
              </p:cNvSpPr>
              <p:nvPr/>
            </p:nvSpPr>
            <p:spPr bwMode="auto">
              <a:xfrm>
                <a:off x="3022" y="2766"/>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o</a:t>
                </a:r>
                <a:endParaRPr lang="en-US" altLang="ja-JP">
                  <a:latin typeface="Times New Roman" charset="0"/>
                </a:endParaRPr>
              </a:p>
            </p:txBody>
          </p:sp>
          <p:sp>
            <p:nvSpPr>
              <p:cNvPr id="80525" name="Rectangle 150"/>
              <p:cNvSpPr>
                <a:spLocks noChangeArrowheads="1"/>
              </p:cNvSpPr>
              <p:nvPr/>
            </p:nvSpPr>
            <p:spPr bwMode="auto">
              <a:xfrm>
                <a:off x="3080" y="2766"/>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u</a:t>
                </a:r>
                <a:endParaRPr lang="en-US" altLang="ja-JP">
                  <a:latin typeface="Times New Roman" charset="0"/>
                </a:endParaRPr>
              </a:p>
            </p:txBody>
          </p:sp>
          <p:sp>
            <p:nvSpPr>
              <p:cNvPr id="80526" name="Rectangle 151"/>
              <p:cNvSpPr>
                <a:spLocks noChangeArrowheads="1"/>
              </p:cNvSpPr>
              <p:nvPr/>
            </p:nvSpPr>
            <p:spPr bwMode="auto">
              <a:xfrm>
                <a:off x="3138" y="2766"/>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t</a:t>
                </a:r>
                <a:endParaRPr lang="en-US" altLang="ja-JP">
                  <a:latin typeface="Times New Roman" charset="0"/>
                </a:endParaRPr>
              </a:p>
            </p:txBody>
          </p:sp>
          <p:sp>
            <p:nvSpPr>
              <p:cNvPr id="80527" name="Rectangle 152"/>
              <p:cNvSpPr>
                <a:spLocks noChangeArrowheads="1"/>
              </p:cNvSpPr>
              <p:nvPr/>
            </p:nvSpPr>
            <p:spPr bwMode="auto">
              <a:xfrm>
                <a:off x="3167" y="2766"/>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e</a:t>
                </a:r>
                <a:endParaRPr lang="en-US" altLang="ja-JP">
                  <a:latin typeface="Times New Roman" charset="0"/>
                </a:endParaRPr>
              </a:p>
            </p:txBody>
          </p:sp>
          <p:sp>
            <p:nvSpPr>
              <p:cNvPr id="80528" name="Rectangle 153"/>
              <p:cNvSpPr>
                <a:spLocks noChangeArrowheads="1"/>
              </p:cNvSpPr>
              <p:nvPr/>
            </p:nvSpPr>
            <p:spPr bwMode="auto">
              <a:xfrm>
                <a:off x="3225" y="2766"/>
                <a:ext cx="3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80529" name="Rectangle 154"/>
              <p:cNvSpPr>
                <a:spLocks noChangeArrowheads="1"/>
              </p:cNvSpPr>
              <p:nvPr/>
            </p:nvSpPr>
            <p:spPr bwMode="auto">
              <a:xfrm>
                <a:off x="3259" y="2766"/>
                <a:ext cx="5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530" name="Rectangle 155"/>
              <p:cNvSpPr>
                <a:spLocks noChangeArrowheads="1"/>
              </p:cNvSpPr>
              <p:nvPr/>
            </p:nvSpPr>
            <p:spPr bwMode="auto">
              <a:xfrm>
                <a:off x="3311" y="2766"/>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531" name="Rectangle 156"/>
              <p:cNvSpPr>
                <a:spLocks noChangeArrowheads="1"/>
              </p:cNvSpPr>
              <p:nvPr/>
            </p:nvSpPr>
            <p:spPr bwMode="auto">
              <a:xfrm>
                <a:off x="3340" y="2766"/>
                <a:ext cx="2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i</a:t>
                </a:r>
                <a:endParaRPr lang="en-US" altLang="ja-JP">
                  <a:latin typeface="Times New Roman" charset="0"/>
                </a:endParaRPr>
              </a:p>
            </p:txBody>
          </p:sp>
          <p:sp>
            <p:nvSpPr>
              <p:cNvPr id="80532" name="Rectangle 157"/>
              <p:cNvSpPr>
                <a:spLocks noChangeArrowheads="1"/>
              </p:cNvSpPr>
              <p:nvPr/>
            </p:nvSpPr>
            <p:spPr bwMode="auto">
              <a:xfrm>
                <a:off x="3363" y="2766"/>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n</a:t>
                </a:r>
                <a:endParaRPr lang="en-US" altLang="ja-JP">
                  <a:latin typeface="Times New Roman" charset="0"/>
                </a:endParaRPr>
              </a:p>
            </p:txBody>
          </p:sp>
          <p:sp>
            <p:nvSpPr>
              <p:cNvPr id="80533" name="Rectangle 158"/>
              <p:cNvSpPr>
                <a:spLocks noChangeArrowheads="1"/>
              </p:cNvSpPr>
              <p:nvPr/>
            </p:nvSpPr>
            <p:spPr bwMode="auto">
              <a:xfrm>
                <a:off x="3421" y="2766"/>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534" name="Rectangle 159"/>
              <p:cNvSpPr>
                <a:spLocks noChangeArrowheads="1"/>
              </p:cNvSpPr>
              <p:nvPr/>
            </p:nvSpPr>
            <p:spPr bwMode="auto">
              <a:xfrm>
                <a:off x="3450" y="2766"/>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535" name="Rectangle 160"/>
              <p:cNvSpPr>
                <a:spLocks noChangeArrowheads="1"/>
              </p:cNvSpPr>
              <p:nvPr/>
            </p:nvSpPr>
            <p:spPr bwMode="auto">
              <a:xfrm>
                <a:off x="3520" y="2766"/>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536" name="Rectangle 161"/>
              <p:cNvSpPr>
                <a:spLocks noChangeArrowheads="1"/>
              </p:cNvSpPr>
              <p:nvPr/>
            </p:nvSpPr>
            <p:spPr bwMode="auto">
              <a:xfrm>
                <a:off x="3590" y="2766"/>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537" name="Rectangle 162"/>
              <p:cNvSpPr>
                <a:spLocks noChangeArrowheads="1"/>
              </p:cNvSpPr>
              <p:nvPr/>
            </p:nvSpPr>
            <p:spPr bwMode="auto">
              <a:xfrm>
                <a:off x="3648" y="2766"/>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538" name="Rectangle 163"/>
              <p:cNvSpPr>
                <a:spLocks noChangeArrowheads="1"/>
              </p:cNvSpPr>
              <p:nvPr/>
            </p:nvSpPr>
            <p:spPr bwMode="auto">
              <a:xfrm>
                <a:off x="3677" y="2766"/>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X</a:t>
                </a:r>
                <a:endParaRPr lang="en-US" altLang="ja-JP">
                  <a:latin typeface="Times New Roman" charset="0"/>
                </a:endParaRPr>
              </a:p>
            </p:txBody>
          </p:sp>
          <p:sp>
            <p:nvSpPr>
              <p:cNvPr id="80539" name="Rectangle 164"/>
              <p:cNvSpPr>
                <a:spLocks noChangeArrowheads="1"/>
              </p:cNvSpPr>
              <p:nvPr/>
            </p:nvSpPr>
            <p:spPr bwMode="auto">
              <a:xfrm>
                <a:off x="2827" y="2893"/>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540" name="Rectangle 165"/>
              <p:cNvSpPr>
                <a:spLocks noChangeArrowheads="1"/>
              </p:cNvSpPr>
              <p:nvPr/>
            </p:nvSpPr>
            <p:spPr bwMode="auto">
              <a:xfrm>
                <a:off x="2898" y="2893"/>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541" name="Rectangle 166"/>
              <p:cNvSpPr>
                <a:spLocks noChangeArrowheads="1"/>
              </p:cNvSpPr>
              <p:nvPr/>
            </p:nvSpPr>
            <p:spPr bwMode="auto">
              <a:xfrm>
                <a:off x="2968" y="2893"/>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542" name="Rectangle 167"/>
              <p:cNvSpPr>
                <a:spLocks noChangeArrowheads="1"/>
              </p:cNvSpPr>
              <p:nvPr/>
            </p:nvSpPr>
            <p:spPr bwMode="auto">
              <a:xfrm>
                <a:off x="3026" y="2893"/>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543" name="Rectangle 168"/>
              <p:cNvSpPr>
                <a:spLocks noChangeArrowheads="1"/>
              </p:cNvSpPr>
              <p:nvPr/>
            </p:nvSpPr>
            <p:spPr bwMode="auto">
              <a:xfrm>
                <a:off x="3055" y="2893"/>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X</a:t>
                </a:r>
                <a:endParaRPr lang="en-US" altLang="ja-JP">
                  <a:latin typeface="Times New Roman" charset="0"/>
                </a:endParaRPr>
              </a:p>
            </p:txBody>
          </p:sp>
          <p:sp>
            <p:nvSpPr>
              <p:cNvPr id="80544" name="Rectangle 169"/>
              <p:cNvSpPr>
                <a:spLocks noChangeArrowheads="1"/>
              </p:cNvSpPr>
              <p:nvPr/>
            </p:nvSpPr>
            <p:spPr bwMode="auto">
              <a:xfrm>
                <a:off x="3125" y="2893"/>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545" name="Rectangle 170"/>
              <p:cNvSpPr>
                <a:spLocks noChangeArrowheads="1"/>
              </p:cNvSpPr>
              <p:nvPr/>
            </p:nvSpPr>
            <p:spPr bwMode="auto">
              <a:xfrm>
                <a:off x="3153" y="2893"/>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546" name="Rectangle 171"/>
              <p:cNvSpPr>
                <a:spLocks noChangeArrowheads="1"/>
              </p:cNvSpPr>
              <p:nvPr/>
            </p:nvSpPr>
            <p:spPr bwMode="auto">
              <a:xfrm>
                <a:off x="3182" y="2893"/>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80547" name="Rectangle 172"/>
              <p:cNvSpPr>
                <a:spLocks noChangeArrowheads="1"/>
              </p:cNvSpPr>
              <p:nvPr/>
            </p:nvSpPr>
            <p:spPr bwMode="auto">
              <a:xfrm>
                <a:off x="3258" y="2893"/>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o</a:t>
                </a:r>
                <a:endParaRPr lang="en-US" altLang="ja-JP">
                  <a:latin typeface="Times New Roman" charset="0"/>
                </a:endParaRPr>
              </a:p>
            </p:txBody>
          </p:sp>
          <p:sp>
            <p:nvSpPr>
              <p:cNvPr id="80548" name="Rectangle 173"/>
              <p:cNvSpPr>
                <a:spLocks noChangeArrowheads="1"/>
              </p:cNvSpPr>
              <p:nvPr/>
            </p:nvSpPr>
            <p:spPr bwMode="auto">
              <a:xfrm>
                <a:off x="3316" y="2893"/>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u</a:t>
                </a:r>
                <a:endParaRPr lang="en-US" altLang="ja-JP">
                  <a:latin typeface="Times New Roman" charset="0"/>
                </a:endParaRPr>
              </a:p>
            </p:txBody>
          </p:sp>
          <p:sp>
            <p:nvSpPr>
              <p:cNvPr id="80549" name="Rectangle 174"/>
              <p:cNvSpPr>
                <a:spLocks noChangeArrowheads="1"/>
              </p:cNvSpPr>
              <p:nvPr/>
            </p:nvSpPr>
            <p:spPr bwMode="auto">
              <a:xfrm>
                <a:off x="3374" y="2893"/>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t</a:t>
                </a:r>
                <a:endParaRPr lang="en-US" altLang="ja-JP">
                  <a:latin typeface="Times New Roman" charset="0"/>
                </a:endParaRPr>
              </a:p>
            </p:txBody>
          </p:sp>
          <p:sp>
            <p:nvSpPr>
              <p:cNvPr id="80550" name="Rectangle 175"/>
              <p:cNvSpPr>
                <a:spLocks noChangeArrowheads="1"/>
              </p:cNvSpPr>
              <p:nvPr/>
            </p:nvSpPr>
            <p:spPr bwMode="auto">
              <a:xfrm>
                <a:off x="3403" y="2893"/>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e</a:t>
                </a:r>
                <a:endParaRPr lang="en-US" altLang="ja-JP">
                  <a:latin typeface="Times New Roman" charset="0"/>
                </a:endParaRPr>
              </a:p>
            </p:txBody>
          </p:sp>
          <p:sp>
            <p:nvSpPr>
              <p:cNvPr id="80551" name="Rectangle 176"/>
              <p:cNvSpPr>
                <a:spLocks noChangeArrowheads="1"/>
              </p:cNvSpPr>
              <p:nvPr/>
            </p:nvSpPr>
            <p:spPr bwMode="auto">
              <a:xfrm>
                <a:off x="3461" y="2893"/>
                <a:ext cx="3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80552" name="Rectangle 177"/>
              <p:cNvSpPr>
                <a:spLocks noChangeArrowheads="1"/>
              </p:cNvSpPr>
              <p:nvPr/>
            </p:nvSpPr>
            <p:spPr bwMode="auto">
              <a:xfrm>
                <a:off x="3495" y="2893"/>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553" name="Rectangle 178"/>
              <p:cNvSpPr>
                <a:spLocks noChangeArrowheads="1"/>
              </p:cNvSpPr>
              <p:nvPr/>
            </p:nvSpPr>
            <p:spPr bwMode="auto">
              <a:xfrm>
                <a:off x="3523" y="2893"/>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B</a:t>
                </a:r>
                <a:endParaRPr lang="en-US" altLang="ja-JP">
                  <a:latin typeface="Times New Roman" charset="0"/>
                </a:endParaRPr>
              </a:p>
            </p:txBody>
          </p:sp>
          <p:sp>
            <p:nvSpPr>
              <p:cNvPr id="80554" name="Rectangle 179"/>
              <p:cNvSpPr>
                <a:spLocks noChangeArrowheads="1"/>
              </p:cNvSpPr>
              <p:nvPr/>
            </p:nvSpPr>
            <p:spPr bwMode="auto">
              <a:xfrm>
                <a:off x="3594" y="2893"/>
                <a:ext cx="8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G</a:t>
                </a:r>
                <a:endParaRPr lang="en-US" altLang="ja-JP">
                  <a:latin typeface="Times New Roman" charset="0"/>
                </a:endParaRPr>
              </a:p>
            </p:txBody>
          </p:sp>
          <p:sp>
            <p:nvSpPr>
              <p:cNvPr id="80555" name="Rectangle 180"/>
              <p:cNvSpPr>
                <a:spLocks noChangeArrowheads="1"/>
              </p:cNvSpPr>
              <p:nvPr/>
            </p:nvSpPr>
            <p:spPr bwMode="auto">
              <a:xfrm>
                <a:off x="3675" y="2893"/>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P</a:t>
                </a:r>
                <a:endParaRPr lang="en-US" altLang="ja-JP">
                  <a:latin typeface="Times New Roman" charset="0"/>
                </a:endParaRPr>
              </a:p>
            </p:txBody>
          </p:sp>
          <p:sp>
            <p:nvSpPr>
              <p:cNvPr id="80556" name="Rectangle 181"/>
              <p:cNvSpPr>
                <a:spLocks noChangeArrowheads="1"/>
              </p:cNvSpPr>
              <p:nvPr/>
            </p:nvSpPr>
            <p:spPr bwMode="auto">
              <a:xfrm>
                <a:off x="3745" y="2893"/>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557" name="Rectangle 182"/>
              <p:cNvSpPr>
                <a:spLocks noChangeArrowheads="1"/>
              </p:cNvSpPr>
              <p:nvPr/>
            </p:nvSpPr>
            <p:spPr bwMode="auto">
              <a:xfrm>
                <a:off x="3774" y="2893"/>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I</a:t>
                </a:r>
                <a:endParaRPr lang="en-US" altLang="ja-JP">
                  <a:latin typeface="Times New Roman" charset="0"/>
                </a:endParaRPr>
              </a:p>
            </p:txBody>
          </p:sp>
          <p:sp>
            <p:nvSpPr>
              <p:cNvPr id="80558" name="Rectangle 183"/>
              <p:cNvSpPr>
                <a:spLocks noChangeArrowheads="1"/>
              </p:cNvSpPr>
              <p:nvPr/>
            </p:nvSpPr>
            <p:spPr bwMode="auto">
              <a:xfrm>
                <a:off x="3802" y="2893"/>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D</a:t>
                </a:r>
                <a:endParaRPr lang="en-US" altLang="ja-JP">
                  <a:latin typeface="Times New Roman" charset="0"/>
                </a:endParaRPr>
              </a:p>
            </p:txBody>
          </p:sp>
          <p:sp>
            <p:nvSpPr>
              <p:cNvPr id="80559" name="Rectangle 184"/>
              <p:cNvSpPr>
                <a:spLocks noChangeArrowheads="1"/>
              </p:cNvSpPr>
              <p:nvPr/>
            </p:nvSpPr>
            <p:spPr bwMode="auto">
              <a:xfrm>
                <a:off x="4643" y="2766"/>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I</a:t>
                </a:r>
                <a:endParaRPr lang="en-US" altLang="ja-JP">
                  <a:latin typeface="Times New Roman" charset="0"/>
                </a:endParaRPr>
              </a:p>
            </p:txBody>
          </p:sp>
          <p:sp>
            <p:nvSpPr>
              <p:cNvPr id="80560" name="Rectangle 185"/>
              <p:cNvSpPr>
                <a:spLocks noChangeArrowheads="1"/>
              </p:cNvSpPr>
              <p:nvPr/>
            </p:nvSpPr>
            <p:spPr bwMode="auto">
              <a:xfrm>
                <a:off x="4671" y="2766"/>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561" name="Rectangle 186"/>
              <p:cNvSpPr>
                <a:spLocks noChangeArrowheads="1"/>
              </p:cNvSpPr>
              <p:nvPr/>
            </p:nvSpPr>
            <p:spPr bwMode="auto">
              <a:xfrm>
                <a:off x="4742" y="2766"/>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P</a:t>
                </a:r>
                <a:endParaRPr lang="en-US" altLang="ja-JP">
                  <a:latin typeface="Times New Roman" charset="0"/>
                </a:endParaRPr>
              </a:p>
            </p:txBody>
          </p:sp>
          <p:sp>
            <p:nvSpPr>
              <p:cNvPr id="80562" name="Rectangle 187"/>
              <p:cNvSpPr>
                <a:spLocks noChangeArrowheads="1"/>
              </p:cNvSpPr>
              <p:nvPr/>
            </p:nvSpPr>
            <p:spPr bwMode="auto">
              <a:xfrm>
                <a:off x="4812" y="2766"/>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563" name="Rectangle 188"/>
              <p:cNvSpPr>
                <a:spLocks noChangeArrowheads="1"/>
              </p:cNvSpPr>
              <p:nvPr/>
            </p:nvSpPr>
            <p:spPr bwMode="auto">
              <a:xfrm>
                <a:off x="4840" y="2766"/>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4</a:t>
                </a:r>
                <a:endParaRPr lang="en-US" altLang="ja-JP">
                  <a:latin typeface="Times New Roman" charset="0"/>
                </a:endParaRPr>
              </a:p>
            </p:txBody>
          </p:sp>
          <p:sp>
            <p:nvSpPr>
              <p:cNvPr id="80564" name="Rectangle 189"/>
              <p:cNvSpPr>
                <a:spLocks noChangeArrowheads="1"/>
              </p:cNvSpPr>
              <p:nvPr/>
            </p:nvSpPr>
            <p:spPr bwMode="auto">
              <a:xfrm>
                <a:off x="4608" y="2893"/>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565" name="Rectangle 190"/>
              <p:cNvSpPr>
                <a:spLocks noChangeArrowheads="1"/>
              </p:cNvSpPr>
              <p:nvPr/>
            </p:nvSpPr>
            <p:spPr bwMode="auto">
              <a:xfrm>
                <a:off x="4678" y="2893"/>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566" name="Rectangle 191"/>
              <p:cNvSpPr>
                <a:spLocks noChangeArrowheads="1"/>
              </p:cNvSpPr>
              <p:nvPr/>
            </p:nvSpPr>
            <p:spPr bwMode="auto">
              <a:xfrm>
                <a:off x="4748" y="2893"/>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567" name="Rectangle 192"/>
              <p:cNvSpPr>
                <a:spLocks noChangeArrowheads="1"/>
              </p:cNvSpPr>
              <p:nvPr/>
            </p:nvSpPr>
            <p:spPr bwMode="auto">
              <a:xfrm>
                <a:off x="4806" y="2893"/>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568" name="Rectangle 193"/>
              <p:cNvSpPr>
                <a:spLocks noChangeArrowheads="1"/>
              </p:cNvSpPr>
              <p:nvPr/>
            </p:nvSpPr>
            <p:spPr bwMode="auto">
              <a:xfrm>
                <a:off x="4835" y="2893"/>
                <a:ext cx="68"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Z</a:t>
                </a:r>
                <a:endParaRPr lang="en-US" altLang="ja-JP">
                  <a:latin typeface="Times New Roman" charset="0"/>
                </a:endParaRPr>
              </a:p>
            </p:txBody>
          </p:sp>
          <p:sp>
            <p:nvSpPr>
              <p:cNvPr id="80569" name="Rectangle 194"/>
              <p:cNvSpPr>
                <a:spLocks noChangeArrowheads="1"/>
              </p:cNvSpPr>
              <p:nvPr/>
            </p:nvSpPr>
            <p:spPr bwMode="auto">
              <a:xfrm>
                <a:off x="4899" y="2893"/>
                <a:ext cx="0"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endParaRPr lang="ja-JP" altLang="en-US">
                  <a:latin typeface="Times New Roman" charset="0"/>
                </a:endParaRPr>
              </a:p>
            </p:txBody>
          </p:sp>
          <p:sp>
            <p:nvSpPr>
              <p:cNvPr id="80570" name="Line 195"/>
              <p:cNvSpPr>
                <a:spLocks noChangeShapeType="1"/>
              </p:cNvSpPr>
              <p:nvPr/>
            </p:nvSpPr>
            <p:spPr bwMode="auto">
              <a:xfrm>
                <a:off x="1283" y="1254"/>
                <a:ext cx="3482"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571" name="Line 196"/>
              <p:cNvSpPr>
                <a:spLocks noChangeShapeType="1"/>
              </p:cNvSpPr>
              <p:nvPr/>
            </p:nvSpPr>
            <p:spPr bwMode="auto">
              <a:xfrm>
                <a:off x="1283" y="1254"/>
                <a:ext cx="1" cy="15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572" name="Line 197"/>
              <p:cNvSpPr>
                <a:spLocks noChangeShapeType="1"/>
              </p:cNvSpPr>
              <p:nvPr/>
            </p:nvSpPr>
            <p:spPr bwMode="auto">
              <a:xfrm>
                <a:off x="2994" y="1100"/>
                <a:ext cx="1" cy="295"/>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573" name="Line 198"/>
              <p:cNvSpPr>
                <a:spLocks noChangeShapeType="1"/>
              </p:cNvSpPr>
              <p:nvPr/>
            </p:nvSpPr>
            <p:spPr bwMode="auto">
              <a:xfrm>
                <a:off x="4765" y="1259"/>
                <a:ext cx="1" cy="144"/>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574" name="Line 199"/>
              <p:cNvSpPr>
                <a:spLocks noChangeShapeType="1"/>
              </p:cNvSpPr>
              <p:nvPr/>
            </p:nvSpPr>
            <p:spPr bwMode="auto">
              <a:xfrm>
                <a:off x="1266" y="1894"/>
                <a:ext cx="3479"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575" name="Line 200"/>
              <p:cNvSpPr>
                <a:spLocks noChangeShapeType="1"/>
              </p:cNvSpPr>
              <p:nvPr/>
            </p:nvSpPr>
            <p:spPr bwMode="auto">
              <a:xfrm>
                <a:off x="1266" y="1894"/>
                <a:ext cx="1" cy="15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576" name="Line 201"/>
              <p:cNvSpPr>
                <a:spLocks noChangeShapeType="1"/>
              </p:cNvSpPr>
              <p:nvPr/>
            </p:nvSpPr>
            <p:spPr bwMode="auto">
              <a:xfrm>
                <a:off x="2974" y="1740"/>
                <a:ext cx="1" cy="374"/>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577" name="Line 202"/>
              <p:cNvSpPr>
                <a:spLocks noChangeShapeType="1"/>
              </p:cNvSpPr>
              <p:nvPr/>
            </p:nvSpPr>
            <p:spPr bwMode="auto">
              <a:xfrm>
                <a:off x="4748" y="1901"/>
                <a:ext cx="1" cy="134"/>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578" name="Line 203"/>
              <p:cNvSpPr>
                <a:spLocks noChangeShapeType="1"/>
              </p:cNvSpPr>
              <p:nvPr/>
            </p:nvSpPr>
            <p:spPr bwMode="auto">
              <a:xfrm>
                <a:off x="2082" y="1901"/>
                <a:ext cx="1" cy="14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grpSp>
        <p:grpSp>
          <p:nvGrpSpPr>
            <p:cNvPr id="79880" name="Group 204"/>
            <p:cNvGrpSpPr>
              <a:grpSpLocks/>
            </p:cNvGrpSpPr>
            <p:nvPr/>
          </p:nvGrpSpPr>
          <p:grpSpPr bwMode="auto">
            <a:xfrm>
              <a:off x="810" y="1058"/>
              <a:ext cx="4269" cy="2816"/>
              <a:chOff x="810" y="808"/>
              <a:chExt cx="4269" cy="2816"/>
            </a:xfrm>
          </p:grpSpPr>
          <p:sp>
            <p:nvSpPr>
              <p:cNvPr id="80179" name="Line 205"/>
              <p:cNvSpPr>
                <a:spLocks noChangeShapeType="1"/>
              </p:cNvSpPr>
              <p:nvPr/>
            </p:nvSpPr>
            <p:spPr bwMode="auto">
              <a:xfrm>
                <a:off x="3880" y="1908"/>
                <a:ext cx="1" cy="107"/>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180" name="Line 206"/>
              <p:cNvSpPr>
                <a:spLocks noChangeShapeType="1"/>
              </p:cNvSpPr>
              <p:nvPr/>
            </p:nvSpPr>
            <p:spPr bwMode="auto">
              <a:xfrm>
                <a:off x="2478" y="1901"/>
                <a:ext cx="1" cy="156"/>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181" name="Line 207"/>
              <p:cNvSpPr>
                <a:spLocks noChangeShapeType="1"/>
              </p:cNvSpPr>
              <p:nvPr/>
            </p:nvSpPr>
            <p:spPr bwMode="auto">
              <a:xfrm>
                <a:off x="2570" y="1901"/>
                <a:ext cx="1" cy="156"/>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182" name="Line 208"/>
              <p:cNvSpPr>
                <a:spLocks noChangeShapeType="1"/>
              </p:cNvSpPr>
              <p:nvPr/>
            </p:nvSpPr>
            <p:spPr bwMode="auto">
              <a:xfrm>
                <a:off x="2662" y="1901"/>
                <a:ext cx="1" cy="156"/>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183" name="Rectangle 209"/>
              <p:cNvSpPr>
                <a:spLocks noChangeArrowheads="1"/>
              </p:cNvSpPr>
              <p:nvPr/>
            </p:nvSpPr>
            <p:spPr bwMode="auto">
              <a:xfrm>
                <a:off x="2464" y="2067"/>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184" name="Rectangle 210"/>
              <p:cNvSpPr>
                <a:spLocks noChangeArrowheads="1"/>
              </p:cNvSpPr>
              <p:nvPr/>
            </p:nvSpPr>
            <p:spPr bwMode="auto">
              <a:xfrm>
                <a:off x="2561" y="2067"/>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185" name="Rectangle 211"/>
              <p:cNvSpPr>
                <a:spLocks noChangeArrowheads="1"/>
              </p:cNvSpPr>
              <p:nvPr/>
            </p:nvSpPr>
            <p:spPr bwMode="auto">
              <a:xfrm>
                <a:off x="2657" y="2067"/>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186" name="Line 212"/>
              <p:cNvSpPr>
                <a:spLocks noChangeShapeType="1"/>
              </p:cNvSpPr>
              <p:nvPr/>
            </p:nvSpPr>
            <p:spPr bwMode="auto">
              <a:xfrm>
                <a:off x="1231" y="2399"/>
                <a:ext cx="1" cy="320"/>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187" name="Line 213"/>
              <p:cNvSpPr>
                <a:spLocks noChangeShapeType="1"/>
              </p:cNvSpPr>
              <p:nvPr/>
            </p:nvSpPr>
            <p:spPr bwMode="auto">
              <a:xfrm>
                <a:off x="1060" y="2561"/>
                <a:ext cx="312"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188" name="Rectangle 214"/>
              <p:cNvSpPr>
                <a:spLocks noChangeArrowheads="1"/>
              </p:cNvSpPr>
              <p:nvPr/>
            </p:nvSpPr>
            <p:spPr bwMode="auto">
              <a:xfrm>
                <a:off x="1405" y="2518"/>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189" name="Rectangle 215"/>
              <p:cNvSpPr>
                <a:spLocks noChangeArrowheads="1"/>
              </p:cNvSpPr>
              <p:nvPr/>
            </p:nvSpPr>
            <p:spPr bwMode="auto">
              <a:xfrm>
                <a:off x="1502" y="2518"/>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190" name="Rectangle 216"/>
              <p:cNvSpPr>
                <a:spLocks noChangeArrowheads="1"/>
              </p:cNvSpPr>
              <p:nvPr/>
            </p:nvSpPr>
            <p:spPr bwMode="auto">
              <a:xfrm>
                <a:off x="901" y="2516"/>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191" name="Rectangle 217"/>
              <p:cNvSpPr>
                <a:spLocks noChangeArrowheads="1"/>
              </p:cNvSpPr>
              <p:nvPr/>
            </p:nvSpPr>
            <p:spPr bwMode="auto">
              <a:xfrm>
                <a:off x="998" y="2516"/>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192" name="Line 218"/>
              <p:cNvSpPr>
                <a:spLocks noChangeShapeType="1"/>
              </p:cNvSpPr>
              <p:nvPr/>
            </p:nvSpPr>
            <p:spPr bwMode="auto">
              <a:xfrm>
                <a:off x="4770" y="2399"/>
                <a:ext cx="1" cy="320"/>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193" name="Line 219"/>
              <p:cNvSpPr>
                <a:spLocks noChangeShapeType="1"/>
              </p:cNvSpPr>
              <p:nvPr/>
            </p:nvSpPr>
            <p:spPr bwMode="auto">
              <a:xfrm>
                <a:off x="4599" y="2561"/>
                <a:ext cx="312"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194" name="Rectangle 220"/>
              <p:cNvSpPr>
                <a:spLocks noChangeArrowheads="1"/>
              </p:cNvSpPr>
              <p:nvPr/>
            </p:nvSpPr>
            <p:spPr bwMode="auto">
              <a:xfrm>
                <a:off x="4944" y="2516"/>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195" name="Rectangle 221"/>
              <p:cNvSpPr>
                <a:spLocks noChangeArrowheads="1"/>
              </p:cNvSpPr>
              <p:nvPr/>
            </p:nvSpPr>
            <p:spPr bwMode="auto">
              <a:xfrm>
                <a:off x="5040" y="2516"/>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196" name="Rectangle 222"/>
              <p:cNvSpPr>
                <a:spLocks noChangeArrowheads="1"/>
              </p:cNvSpPr>
              <p:nvPr/>
            </p:nvSpPr>
            <p:spPr bwMode="auto">
              <a:xfrm>
                <a:off x="4440" y="2513"/>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197" name="Rectangle 223"/>
              <p:cNvSpPr>
                <a:spLocks noChangeArrowheads="1"/>
              </p:cNvSpPr>
              <p:nvPr/>
            </p:nvSpPr>
            <p:spPr bwMode="auto">
              <a:xfrm>
                <a:off x="4536" y="2513"/>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198" name="Line 224"/>
              <p:cNvSpPr>
                <a:spLocks noChangeShapeType="1"/>
              </p:cNvSpPr>
              <p:nvPr/>
            </p:nvSpPr>
            <p:spPr bwMode="auto">
              <a:xfrm>
                <a:off x="4242" y="1899"/>
                <a:ext cx="1" cy="158"/>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199" name="Line 225"/>
              <p:cNvSpPr>
                <a:spLocks noChangeShapeType="1"/>
              </p:cNvSpPr>
              <p:nvPr/>
            </p:nvSpPr>
            <p:spPr bwMode="auto">
              <a:xfrm>
                <a:off x="4333" y="1899"/>
                <a:ext cx="1" cy="158"/>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200" name="Line 226"/>
              <p:cNvSpPr>
                <a:spLocks noChangeShapeType="1"/>
              </p:cNvSpPr>
              <p:nvPr/>
            </p:nvSpPr>
            <p:spPr bwMode="auto">
              <a:xfrm>
                <a:off x="4423" y="1899"/>
                <a:ext cx="1" cy="158"/>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201" name="Rectangle 227"/>
              <p:cNvSpPr>
                <a:spLocks noChangeArrowheads="1"/>
              </p:cNvSpPr>
              <p:nvPr/>
            </p:nvSpPr>
            <p:spPr bwMode="auto">
              <a:xfrm>
                <a:off x="4226" y="2065"/>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202" name="Rectangle 228"/>
              <p:cNvSpPr>
                <a:spLocks noChangeArrowheads="1"/>
              </p:cNvSpPr>
              <p:nvPr/>
            </p:nvSpPr>
            <p:spPr bwMode="auto">
              <a:xfrm>
                <a:off x="4322" y="2065"/>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203" name="Rectangle 229"/>
              <p:cNvSpPr>
                <a:spLocks noChangeArrowheads="1"/>
              </p:cNvSpPr>
              <p:nvPr/>
            </p:nvSpPr>
            <p:spPr bwMode="auto">
              <a:xfrm>
                <a:off x="4419" y="2065"/>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204" name="Line 230"/>
              <p:cNvSpPr>
                <a:spLocks noChangeShapeType="1"/>
              </p:cNvSpPr>
              <p:nvPr/>
            </p:nvSpPr>
            <p:spPr bwMode="auto">
              <a:xfrm>
                <a:off x="2977" y="2422"/>
                <a:ext cx="1" cy="124"/>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205" name="Line 231"/>
              <p:cNvSpPr>
                <a:spLocks noChangeShapeType="1"/>
              </p:cNvSpPr>
              <p:nvPr/>
            </p:nvSpPr>
            <p:spPr bwMode="auto">
              <a:xfrm>
                <a:off x="2434" y="2558"/>
                <a:ext cx="1069"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206" name="Line 232"/>
              <p:cNvSpPr>
                <a:spLocks noChangeShapeType="1"/>
              </p:cNvSpPr>
              <p:nvPr/>
            </p:nvSpPr>
            <p:spPr bwMode="auto">
              <a:xfrm>
                <a:off x="2426" y="2553"/>
                <a:ext cx="1" cy="14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207" name="Line 233"/>
              <p:cNvSpPr>
                <a:spLocks noChangeShapeType="1"/>
              </p:cNvSpPr>
              <p:nvPr/>
            </p:nvSpPr>
            <p:spPr bwMode="auto">
              <a:xfrm>
                <a:off x="3180" y="2566"/>
                <a:ext cx="1" cy="138"/>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208" name="Line 234"/>
              <p:cNvSpPr>
                <a:spLocks noChangeShapeType="1"/>
              </p:cNvSpPr>
              <p:nvPr/>
            </p:nvSpPr>
            <p:spPr bwMode="auto">
              <a:xfrm>
                <a:off x="3262" y="2566"/>
                <a:ext cx="1" cy="138"/>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209" name="Line 235"/>
              <p:cNvSpPr>
                <a:spLocks noChangeShapeType="1"/>
              </p:cNvSpPr>
              <p:nvPr/>
            </p:nvSpPr>
            <p:spPr bwMode="auto">
              <a:xfrm>
                <a:off x="3341" y="2566"/>
                <a:ext cx="1" cy="138"/>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210" name="Line 236"/>
              <p:cNvSpPr>
                <a:spLocks noChangeShapeType="1"/>
              </p:cNvSpPr>
              <p:nvPr/>
            </p:nvSpPr>
            <p:spPr bwMode="auto">
              <a:xfrm>
                <a:off x="3423" y="2566"/>
                <a:ext cx="1" cy="138"/>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211" name="Line 237"/>
              <p:cNvSpPr>
                <a:spLocks noChangeShapeType="1"/>
              </p:cNvSpPr>
              <p:nvPr/>
            </p:nvSpPr>
            <p:spPr bwMode="auto">
              <a:xfrm>
                <a:off x="3505" y="2566"/>
                <a:ext cx="1" cy="138"/>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212" name="Rectangle 238"/>
              <p:cNvSpPr>
                <a:spLocks noChangeArrowheads="1"/>
              </p:cNvSpPr>
              <p:nvPr/>
            </p:nvSpPr>
            <p:spPr bwMode="auto">
              <a:xfrm>
                <a:off x="810" y="3364"/>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213" name="Rectangle 239"/>
              <p:cNvSpPr>
                <a:spLocks noChangeArrowheads="1"/>
              </p:cNvSpPr>
              <p:nvPr/>
            </p:nvSpPr>
            <p:spPr bwMode="auto">
              <a:xfrm>
                <a:off x="880" y="3364"/>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214" name="Rectangle 240"/>
              <p:cNvSpPr>
                <a:spLocks noChangeArrowheads="1"/>
              </p:cNvSpPr>
              <p:nvPr/>
            </p:nvSpPr>
            <p:spPr bwMode="auto">
              <a:xfrm>
                <a:off x="951" y="3364"/>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215" name="Rectangle 241"/>
              <p:cNvSpPr>
                <a:spLocks noChangeArrowheads="1"/>
              </p:cNvSpPr>
              <p:nvPr/>
            </p:nvSpPr>
            <p:spPr bwMode="auto">
              <a:xfrm>
                <a:off x="1009" y="3364"/>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216" name="Rectangle 242"/>
              <p:cNvSpPr>
                <a:spLocks noChangeArrowheads="1"/>
              </p:cNvSpPr>
              <p:nvPr/>
            </p:nvSpPr>
            <p:spPr bwMode="auto">
              <a:xfrm>
                <a:off x="1037" y="3364"/>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Y</a:t>
                </a:r>
                <a:endParaRPr lang="en-US" altLang="ja-JP">
                  <a:latin typeface="Times New Roman" charset="0"/>
                </a:endParaRPr>
              </a:p>
            </p:txBody>
          </p:sp>
          <p:sp>
            <p:nvSpPr>
              <p:cNvPr id="80217" name="Rectangle 243"/>
              <p:cNvSpPr>
                <a:spLocks noChangeArrowheads="1"/>
              </p:cNvSpPr>
              <p:nvPr/>
            </p:nvSpPr>
            <p:spPr bwMode="auto">
              <a:xfrm>
                <a:off x="1475" y="3364"/>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80218" name="Rectangle 244"/>
              <p:cNvSpPr>
                <a:spLocks noChangeArrowheads="1"/>
              </p:cNvSpPr>
              <p:nvPr/>
            </p:nvSpPr>
            <p:spPr bwMode="auto">
              <a:xfrm>
                <a:off x="1551" y="3364"/>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o</a:t>
                </a:r>
                <a:endParaRPr lang="en-US" altLang="ja-JP">
                  <a:latin typeface="Times New Roman" charset="0"/>
                </a:endParaRPr>
              </a:p>
            </p:txBody>
          </p:sp>
          <p:sp>
            <p:nvSpPr>
              <p:cNvPr id="80219" name="Rectangle 245"/>
              <p:cNvSpPr>
                <a:spLocks noChangeArrowheads="1"/>
              </p:cNvSpPr>
              <p:nvPr/>
            </p:nvSpPr>
            <p:spPr bwMode="auto">
              <a:xfrm>
                <a:off x="1609" y="3364"/>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u</a:t>
                </a:r>
                <a:endParaRPr lang="en-US" altLang="ja-JP">
                  <a:latin typeface="Times New Roman" charset="0"/>
                </a:endParaRPr>
              </a:p>
            </p:txBody>
          </p:sp>
          <p:sp>
            <p:nvSpPr>
              <p:cNvPr id="80220" name="Rectangle 246"/>
              <p:cNvSpPr>
                <a:spLocks noChangeArrowheads="1"/>
              </p:cNvSpPr>
              <p:nvPr/>
            </p:nvSpPr>
            <p:spPr bwMode="auto">
              <a:xfrm>
                <a:off x="1667" y="3364"/>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t</a:t>
                </a:r>
                <a:endParaRPr lang="en-US" altLang="ja-JP">
                  <a:latin typeface="Times New Roman" charset="0"/>
                </a:endParaRPr>
              </a:p>
            </p:txBody>
          </p:sp>
          <p:sp>
            <p:nvSpPr>
              <p:cNvPr id="80221" name="Rectangle 247"/>
              <p:cNvSpPr>
                <a:spLocks noChangeArrowheads="1"/>
              </p:cNvSpPr>
              <p:nvPr/>
            </p:nvSpPr>
            <p:spPr bwMode="auto">
              <a:xfrm>
                <a:off x="1696" y="3364"/>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e</a:t>
                </a:r>
                <a:endParaRPr lang="en-US" altLang="ja-JP">
                  <a:latin typeface="Times New Roman" charset="0"/>
                </a:endParaRPr>
              </a:p>
            </p:txBody>
          </p:sp>
          <p:sp>
            <p:nvSpPr>
              <p:cNvPr id="80222" name="Rectangle 248"/>
              <p:cNvSpPr>
                <a:spLocks noChangeArrowheads="1"/>
              </p:cNvSpPr>
              <p:nvPr/>
            </p:nvSpPr>
            <p:spPr bwMode="auto">
              <a:xfrm>
                <a:off x="1754" y="3364"/>
                <a:ext cx="3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80223" name="Rectangle 249"/>
              <p:cNvSpPr>
                <a:spLocks noChangeArrowheads="1"/>
              </p:cNvSpPr>
              <p:nvPr/>
            </p:nvSpPr>
            <p:spPr bwMode="auto">
              <a:xfrm>
                <a:off x="1788" y="3364"/>
                <a:ext cx="5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224" name="Rectangle 250"/>
              <p:cNvSpPr>
                <a:spLocks noChangeArrowheads="1"/>
              </p:cNvSpPr>
              <p:nvPr/>
            </p:nvSpPr>
            <p:spPr bwMode="auto">
              <a:xfrm>
                <a:off x="1841" y="3364"/>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225" name="Rectangle 251"/>
              <p:cNvSpPr>
                <a:spLocks noChangeArrowheads="1"/>
              </p:cNvSpPr>
              <p:nvPr/>
            </p:nvSpPr>
            <p:spPr bwMode="auto">
              <a:xfrm>
                <a:off x="1869" y="3364"/>
                <a:ext cx="2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i</a:t>
                </a:r>
                <a:endParaRPr lang="en-US" altLang="ja-JP">
                  <a:latin typeface="Times New Roman" charset="0"/>
                </a:endParaRPr>
              </a:p>
            </p:txBody>
          </p:sp>
          <p:sp>
            <p:nvSpPr>
              <p:cNvPr id="80226" name="Rectangle 252"/>
              <p:cNvSpPr>
                <a:spLocks noChangeArrowheads="1"/>
              </p:cNvSpPr>
              <p:nvPr/>
            </p:nvSpPr>
            <p:spPr bwMode="auto">
              <a:xfrm>
                <a:off x="1892" y="3364"/>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n</a:t>
                </a:r>
                <a:endParaRPr lang="en-US" altLang="ja-JP">
                  <a:latin typeface="Times New Roman" charset="0"/>
                </a:endParaRPr>
              </a:p>
            </p:txBody>
          </p:sp>
          <p:sp>
            <p:nvSpPr>
              <p:cNvPr id="80227" name="Rectangle 253"/>
              <p:cNvSpPr>
                <a:spLocks noChangeArrowheads="1"/>
              </p:cNvSpPr>
              <p:nvPr/>
            </p:nvSpPr>
            <p:spPr bwMode="auto">
              <a:xfrm>
                <a:off x="1950" y="3364"/>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228" name="Rectangle 254"/>
              <p:cNvSpPr>
                <a:spLocks noChangeArrowheads="1"/>
              </p:cNvSpPr>
              <p:nvPr/>
            </p:nvSpPr>
            <p:spPr bwMode="auto">
              <a:xfrm>
                <a:off x="1979" y="3364"/>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229" name="Rectangle 255"/>
              <p:cNvSpPr>
                <a:spLocks noChangeArrowheads="1"/>
              </p:cNvSpPr>
              <p:nvPr/>
            </p:nvSpPr>
            <p:spPr bwMode="auto">
              <a:xfrm>
                <a:off x="2049" y="3364"/>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230" name="Rectangle 256"/>
              <p:cNvSpPr>
                <a:spLocks noChangeArrowheads="1"/>
              </p:cNvSpPr>
              <p:nvPr/>
            </p:nvSpPr>
            <p:spPr bwMode="auto">
              <a:xfrm>
                <a:off x="2119" y="3364"/>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231" name="Rectangle 257"/>
              <p:cNvSpPr>
                <a:spLocks noChangeArrowheads="1"/>
              </p:cNvSpPr>
              <p:nvPr/>
            </p:nvSpPr>
            <p:spPr bwMode="auto">
              <a:xfrm>
                <a:off x="2178" y="3364"/>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232" name="Rectangle 258"/>
              <p:cNvSpPr>
                <a:spLocks noChangeArrowheads="1"/>
              </p:cNvSpPr>
              <p:nvPr/>
            </p:nvSpPr>
            <p:spPr bwMode="auto">
              <a:xfrm>
                <a:off x="2206" y="3364"/>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Y</a:t>
                </a:r>
                <a:endParaRPr lang="en-US" altLang="ja-JP">
                  <a:latin typeface="Times New Roman" charset="0"/>
                </a:endParaRPr>
              </a:p>
            </p:txBody>
          </p:sp>
          <p:sp>
            <p:nvSpPr>
              <p:cNvPr id="80233" name="Rectangle 259"/>
              <p:cNvSpPr>
                <a:spLocks noChangeArrowheads="1"/>
              </p:cNvSpPr>
              <p:nvPr/>
            </p:nvSpPr>
            <p:spPr bwMode="auto">
              <a:xfrm>
                <a:off x="1358" y="3490"/>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234" name="Rectangle 260"/>
              <p:cNvSpPr>
                <a:spLocks noChangeArrowheads="1"/>
              </p:cNvSpPr>
              <p:nvPr/>
            </p:nvSpPr>
            <p:spPr bwMode="auto">
              <a:xfrm>
                <a:off x="1428" y="3490"/>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235" name="Rectangle 261"/>
              <p:cNvSpPr>
                <a:spLocks noChangeArrowheads="1"/>
              </p:cNvSpPr>
              <p:nvPr/>
            </p:nvSpPr>
            <p:spPr bwMode="auto">
              <a:xfrm>
                <a:off x="1498" y="3490"/>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236" name="Rectangle 262"/>
              <p:cNvSpPr>
                <a:spLocks noChangeArrowheads="1"/>
              </p:cNvSpPr>
              <p:nvPr/>
            </p:nvSpPr>
            <p:spPr bwMode="auto">
              <a:xfrm>
                <a:off x="1556" y="3490"/>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237" name="Rectangle 263"/>
              <p:cNvSpPr>
                <a:spLocks noChangeArrowheads="1"/>
              </p:cNvSpPr>
              <p:nvPr/>
            </p:nvSpPr>
            <p:spPr bwMode="auto">
              <a:xfrm>
                <a:off x="1585" y="3490"/>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Y</a:t>
                </a:r>
                <a:endParaRPr lang="en-US" altLang="ja-JP">
                  <a:latin typeface="Times New Roman" charset="0"/>
                </a:endParaRPr>
              </a:p>
            </p:txBody>
          </p:sp>
          <p:sp>
            <p:nvSpPr>
              <p:cNvPr id="80238" name="Rectangle 264"/>
              <p:cNvSpPr>
                <a:spLocks noChangeArrowheads="1"/>
              </p:cNvSpPr>
              <p:nvPr/>
            </p:nvSpPr>
            <p:spPr bwMode="auto">
              <a:xfrm>
                <a:off x="1655" y="3490"/>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239" name="Rectangle 265"/>
              <p:cNvSpPr>
                <a:spLocks noChangeArrowheads="1"/>
              </p:cNvSpPr>
              <p:nvPr/>
            </p:nvSpPr>
            <p:spPr bwMode="auto">
              <a:xfrm>
                <a:off x="1684" y="3490"/>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240" name="Rectangle 266"/>
              <p:cNvSpPr>
                <a:spLocks noChangeArrowheads="1"/>
              </p:cNvSpPr>
              <p:nvPr/>
            </p:nvSpPr>
            <p:spPr bwMode="auto">
              <a:xfrm>
                <a:off x="1712" y="3490"/>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80241" name="Rectangle 267"/>
              <p:cNvSpPr>
                <a:spLocks noChangeArrowheads="1"/>
              </p:cNvSpPr>
              <p:nvPr/>
            </p:nvSpPr>
            <p:spPr bwMode="auto">
              <a:xfrm>
                <a:off x="1788" y="3490"/>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o</a:t>
                </a:r>
                <a:endParaRPr lang="en-US" altLang="ja-JP">
                  <a:latin typeface="Times New Roman" charset="0"/>
                </a:endParaRPr>
              </a:p>
            </p:txBody>
          </p:sp>
          <p:sp>
            <p:nvSpPr>
              <p:cNvPr id="80242" name="Rectangle 268"/>
              <p:cNvSpPr>
                <a:spLocks noChangeArrowheads="1"/>
              </p:cNvSpPr>
              <p:nvPr/>
            </p:nvSpPr>
            <p:spPr bwMode="auto">
              <a:xfrm>
                <a:off x="1846" y="3490"/>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u</a:t>
                </a:r>
                <a:endParaRPr lang="en-US" altLang="ja-JP">
                  <a:latin typeface="Times New Roman" charset="0"/>
                </a:endParaRPr>
              </a:p>
            </p:txBody>
          </p:sp>
          <p:sp>
            <p:nvSpPr>
              <p:cNvPr id="80243" name="Rectangle 269"/>
              <p:cNvSpPr>
                <a:spLocks noChangeArrowheads="1"/>
              </p:cNvSpPr>
              <p:nvPr/>
            </p:nvSpPr>
            <p:spPr bwMode="auto">
              <a:xfrm>
                <a:off x="1904" y="3490"/>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t</a:t>
                </a:r>
                <a:endParaRPr lang="en-US" altLang="ja-JP">
                  <a:latin typeface="Times New Roman" charset="0"/>
                </a:endParaRPr>
              </a:p>
            </p:txBody>
          </p:sp>
          <p:sp>
            <p:nvSpPr>
              <p:cNvPr id="80244" name="Rectangle 270"/>
              <p:cNvSpPr>
                <a:spLocks noChangeArrowheads="1"/>
              </p:cNvSpPr>
              <p:nvPr/>
            </p:nvSpPr>
            <p:spPr bwMode="auto">
              <a:xfrm>
                <a:off x="1933" y="3490"/>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e</a:t>
                </a:r>
                <a:endParaRPr lang="en-US" altLang="ja-JP">
                  <a:latin typeface="Times New Roman" charset="0"/>
                </a:endParaRPr>
              </a:p>
            </p:txBody>
          </p:sp>
          <p:sp>
            <p:nvSpPr>
              <p:cNvPr id="80245" name="Rectangle 271"/>
              <p:cNvSpPr>
                <a:spLocks noChangeArrowheads="1"/>
              </p:cNvSpPr>
              <p:nvPr/>
            </p:nvSpPr>
            <p:spPr bwMode="auto">
              <a:xfrm>
                <a:off x="1991" y="3490"/>
                <a:ext cx="3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80246" name="Rectangle 272"/>
              <p:cNvSpPr>
                <a:spLocks noChangeArrowheads="1"/>
              </p:cNvSpPr>
              <p:nvPr/>
            </p:nvSpPr>
            <p:spPr bwMode="auto">
              <a:xfrm>
                <a:off x="2025" y="3490"/>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247" name="Rectangle 273"/>
              <p:cNvSpPr>
                <a:spLocks noChangeArrowheads="1"/>
              </p:cNvSpPr>
              <p:nvPr/>
            </p:nvSpPr>
            <p:spPr bwMode="auto">
              <a:xfrm>
                <a:off x="2054" y="3490"/>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B</a:t>
                </a:r>
                <a:endParaRPr lang="en-US" altLang="ja-JP">
                  <a:latin typeface="Times New Roman" charset="0"/>
                </a:endParaRPr>
              </a:p>
            </p:txBody>
          </p:sp>
          <p:sp>
            <p:nvSpPr>
              <p:cNvPr id="80248" name="Rectangle 274"/>
              <p:cNvSpPr>
                <a:spLocks noChangeArrowheads="1"/>
              </p:cNvSpPr>
              <p:nvPr/>
            </p:nvSpPr>
            <p:spPr bwMode="auto">
              <a:xfrm>
                <a:off x="2124" y="3490"/>
                <a:ext cx="8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G</a:t>
                </a:r>
                <a:endParaRPr lang="en-US" altLang="ja-JP">
                  <a:latin typeface="Times New Roman" charset="0"/>
                </a:endParaRPr>
              </a:p>
            </p:txBody>
          </p:sp>
          <p:sp>
            <p:nvSpPr>
              <p:cNvPr id="80249" name="Rectangle 275"/>
              <p:cNvSpPr>
                <a:spLocks noChangeArrowheads="1"/>
              </p:cNvSpPr>
              <p:nvPr/>
            </p:nvSpPr>
            <p:spPr bwMode="auto">
              <a:xfrm>
                <a:off x="2205" y="3490"/>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P</a:t>
                </a:r>
                <a:endParaRPr lang="en-US" altLang="ja-JP">
                  <a:latin typeface="Times New Roman" charset="0"/>
                </a:endParaRPr>
              </a:p>
            </p:txBody>
          </p:sp>
          <p:sp>
            <p:nvSpPr>
              <p:cNvPr id="80250" name="Rectangle 276"/>
              <p:cNvSpPr>
                <a:spLocks noChangeArrowheads="1"/>
              </p:cNvSpPr>
              <p:nvPr/>
            </p:nvSpPr>
            <p:spPr bwMode="auto">
              <a:xfrm>
                <a:off x="2275" y="3490"/>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251" name="Rectangle 277"/>
              <p:cNvSpPr>
                <a:spLocks noChangeArrowheads="1"/>
              </p:cNvSpPr>
              <p:nvPr/>
            </p:nvSpPr>
            <p:spPr bwMode="auto">
              <a:xfrm>
                <a:off x="2304" y="3490"/>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I</a:t>
                </a:r>
                <a:endParaRPr lang="en-US" altLang="ja-JP">
                  <a:latin typeface="Times New Roman" charset="0"/>
                </a:endParaRPr>
              </a:p>
            </p:txBody>
          </p:sp>
          <p:sp>
            <p:nvSpPr>
              <p:cNvPr id="80252" name="Rectangle 278"/>
              <p:cNvSpPr>
                <a:spLocks noChangeArrowheads="1"/>
              </p:cNvSpPr>
              <p:nvPr/>
            </p:nvSpPr>
            <p:spPr bwMode="auto">
              <a:xfrm>
                <a:off x="2332" y="3490"/>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D</a:t>
                </a:r>
                <a:endParaRPr lang="en-US" altLang="ja-JP">
                  <a:latin typeface="Times New Roman" charset="0"/>
                </a:endParaRPr>
              </a:p>
            </p:txBody>
          </p:sp>
          <p:sp>
            <p:nvSpPr>
              <p:cNvPr id="80253" name="Line 279"/>
              <p:cNvSpPr>
                <a:spLocks noChangeShapeType="1"/>
              </p:cNvSpPr>
              <p:nvPr/>
            </p:nvSpPr>
            <p:spPr bwMode="auto">
              <a:xfrm>
                <a:off x="1218" y="3019"/>
                <a:ext cx="1" cy="124"/>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254" name="Line 280"/>
              <p:cNvSpPr>
                <a:spLocks noChangeShapeType="1"/>
              </p:cNvSpPr>
              <p:nvPr/>
            </p:nvSpPr>
            <p:spPr bwMode="auto">
              <a:xfrm>
                <a:off x="963" y="3156"/>
                <a:ext cx="1066"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255" name="Line 281"/>
              <p:cNvSpPr>
                <a:spLocks noChangeShapeType="1"/>
              </p:cNvSpPr>
              <p:nvPr/>
            </p:nvSpPr>
            <p:spPr bwMode="auto">
              <a:xfrm>
                <a:off x="956" y="3151"/>
                <a:ext cx="1" cy="138"/>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256" name="Line 282"/>
              <p:cNvSpPr>
                <a:spLocks noChangeShapeType="1"/>
              </p:cNvSpPr>
              <p:nvPr/>
            </p:nvSpPr>
            <p:spPr bwMode="auto">
              <a:xfrm>
                <a:off x="1710" y="3163"/>
                <a:ext cx="1" cy="139"/>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257" name="Line 283"/>
              <p:cNvSpPr>
                <a:spLocks noChangeShapeType="1"/>
              </p:cNvSpPr>
              <p:nvPr/>
            </p:nvSpPr>
            <p:spPr bwMode="auto">
              <a:xfrm>
                <a:off x="1791" y="3163"/>
                <a:ext cx="1" cy="139"/>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258" name="Line 284"/>
              <p:cNvSpPr>
                <a:spLocks noChangeShapeType="1"/>
              </p:cNvSpPr>
              <p:nvPr/>
            </p:nvSpPr>
            <p:spPr bwMode="auto">
              <a:xfrm>
                <a:off x="1871" y="3163"/>
                <a:ext cx="1" cy="139"/>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259" name="Line 285"/>
              <p:cNvSpPr>
                <a:spLocks noChangeShapeType="1"/>
              </p:cNvSpPr>
              <p:nvPr/>
            </p:nvSpPr>
            <p:spPr bwMode="auto">
              <a:xfrm>
                <a:off x="1953" y="3163"/>
                <a:ext cx="1" cy="139"/>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260" name="Line 286"/>
              <p:cNvSpPr>
                <a:spLocks noChangeShapeType="1"/>
              </p:cNvSpPr>
              <p:nvPr/>
            </p:nvSpPr>
            <p:spPr bwMode="auto">
              <a:xfrm>
                <a:off x="2034" y="3163"/>
                <a:ext cx="1" cy="139"/>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261" name="Rectangle 287"/>
              <p:cNvSpPr>
                <a:spLocks noChangeArrowheads="1"/>
              </p:cNvSpPr>
              <p:nvPr/>
            </p:nvSpPr>
            <p:spPr bwMode="auto">
              <a:xfrm>
                <a:off x="3433" y="3361"/>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262" name="Rectangle 288"/>
              <p:cNvSpPr>
                <a:spLocks noChangeArrowheads="1"/>
              </p:cNvSpPr>
              <p:nvPr/>
            </p:nvSpPr>
            <p:spPr bwMode="auto">
              <a:xfrm>
                <a:off x="3504" y="3361"/>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263" name="Rectangle 289"/>
              <p:cNvSpPr>
                <a:spLocks noChangeArrowheads="1"/>
              </p:cNvSpPr>
              <p:nvPr/>
            </p:nvSpPr>
            <p:spPr bwMode="auto">
              <a:xfrm>
                <a:off x="3574" y="3361"/>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264" name="Rectangle 290"/>
              <p:cNvSpPr>
                <a:spLocks noChangeArrowheads="1"/>
              </p:cNvSpPr>
              <p:nvPr/>
            </p:nvSpPr>
            <p:spPr bwMode="auto">
              <a:xfrm>
                <a:off x="3632" y="3361"/>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265" name="Rectangle 291"/>
              <p:cNvSpPr>
                <a:spLocks noChangeArrowheads="1"/>
              </p:cNvSpPr>
              <p:nvPr/>
            </p:nvSpPr>
            <p:spPr bwMode="auto">
              <a:xfrm>
                <a:off x="3661" y="3361"/>
                <a:ext cx="68"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Z</a:t>
                </a:r>
                <a:endParaRPr lang="en-US" altLang="ja-JP">
                  <a:latin typeface="Times New Roman" charset="0"/>
                </a:endParaRPr>
              </a:p>
            </p:txBody>
          </p:sp>
          <p:sp>
            <p:nvSpPr>
              <p:cNvPr id="80266" name="Rectangle 292"/>
              <p:cNvSpPr>
                <a:spLocks noChangeArrowheads="1"/>
              </p:cNvSpPr>
              <p:nvPr/>
            </p:nvSpPr>
            <p:spPr bwMode="auto">
              <a:xfrm>
                <a:off x="4098" y="3361"/>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80267" name="Rectangle 293"/>
              <p:cNvSpPr>
                <a:spLocks noChangeArrowheads="1"/>
              </p:cNvSpPr>
              <p:nvPr/>
            </p:nvSpPr>
            <p:spPr bwMode="auto">
              <a:xfrm>
                <a:off x="4174" y="3361"/>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o</a:t>
                </a:r>
                <a:endParaRPr lang="en-US" altLang="ja-JP">
                  <a:latin typeface="Times New Roman" charset="0"/>
                </a:endParaRPr>
              </a:p>
            </p:txBody>
          </p:sp>
          <p:sp>
            <p:nvSpPr>
              <p:cNvPr id="80268" name="Rectangle 294"/>
              <p:cNvSpPr>
                <a:spLocks noChangeArrowheads="1"/>
              </p:cNvSpPr>
              <p:nvPr/>
            </p:nvSpPr>
            <p:spPr bwMode="auto">
              <a:xfrm>
                <a:off x="4232" y="3361"/>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u</a:t>
                </a:r>
                <a:endParaRPr lang="en-US" altLang="ja-JP">
                  <a:latin typeface="Times New Roman" charset="0"/>
                </a:endParaRPr>
              </a:p>
            </p:txBody>
          </p:sp>
          <p:sp>
            <p:nvSpPr>
              <p:cNvPr id="80269" name="Rectangle 295"/>
              <p:cNvSpPr>
                <a:spLocks noChangeArrowheads="1"/>
              </p:cNvSpPr>
              <p:nvPr/>
            </p:nvSpPr>
            <p:spPr bwMode="auto">
              <a:xfrm>
                <a:off x="4291" y="3361"/>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t</a:t>
                </a:r>
                <a:endParaRPr lang="en-US" altLang="ja-JP">
                  <a:latin typeface="Times New Roman" charset="0"/>
                </a:endParaRPr>
              </a:p>
            </p:txBody>
          </p:sp>
          <p:sp>
            <p:nvSpPr>
              <p:cNvPr id="80270" name="Rectangle 296"/>
              <p:cNvSpPr>
                <a:spLocks noChangeArrowheads="1"/>
              </p:cNvSpPr>
              <p:nvPr/>
            </p:nvSpPr>
            <p:spPr bwMode="auto">
              <a:xfrm>
                <a:off x="4319" y="3361"/>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e</a:t>
                </a:r>
                <a:endParaRPr lang="en-US" altLang="ja-JP">
                  <a:latin typeface="Times New Roman" charset="0"/>
                </a:endParaRPr>
              </a:p>
            </p:txBody>
          </p:sp>
          <p:sp>
            <p:nvSpPr>
              <p:cNvPr id="80271" name="Rectangle 297"/>
              <p:cNvSpPr>
                <a:spLocks noChangeArrowheads="1"/>
              </p:cNvSpPr>
              <p:nvPr/>
            </p:nvSpPr>
            <p:spPr bwMode="auto">
              <a:xfrm>
                <a:off x="4377" y="3361"/>
                <a:ext cx="3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80272" name="Rectangle 298"/>
              <p:cNvSpPr>
                <a:spLocks noChangeArrowheads="1"/>
              </p:cNvSpPr>
              <p:nvPr/>
            </p:nvSpPr>
            <p:spPr bwMode="auto">
              <a:xfrm>
                <a:off x="4411" y="3361"/>
                <a:ext cx="5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273" name="Rectangle 299"/>
              <p:cNvSpPr>
                <a:spLocks noChangeArrowheads="1"/>
              </p:cNvSpPr>
              <p:nvPr/>
            </p:nvSpPr>
            <p:spPr bwMode="auto">
              <a:xfrm>
                <a:off x="4464" y="3361"/>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274" name="Rectangle 300"/>
              <p:cNvSpPr>
                <a:spLocks noChangeArrowheads="1"/>
              </p:cNvSpPr>
              <p:nvPr/>
            </p:nvSpPr>
            <p:spPr bwMode="auto">
              <a:xfrm>
                <a:off x="4492" y="3361"/>
                <a:ext cx="2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i</a:t>
                </a:r>
                <a:endParaRPr lang="en-US" altLang="ja-JP">
                  <a:latin typeface="Times New Roman" charset="0"/>
                </a:endParaRPr>
              </a:p>
            </p:txBody>
          </p:sp>
          <p:sp>
            <p:nvSpPr>
              <p:cNvPr id="80275" name="Rectangle 301"/>
              <p:cNvSpPr>
                <a:spLocks noChangeArrowheads="1"/>
              </p:cNvSpPr>
              <p:nvPr/>
            </p:nvSpPr>
            <p:spPr bwMode="auto">
              <a:xfrm>
                <a:off x="4516" y="3361"/>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n</a:t>
                </a:r>
                <a:endParaRPr lang="en-US" altLang="ja-JP">
                  <a:latin typeface="Times New Roman" charset="0"/>
                </a:endParaRPr>
              </a:p>
            </p:txBody>
          </p:sp>
          <p:sp>
            <p:nvSpPr>
              <p:cNvPr id="80276" name="Rectangle 302"/>
              <p:cNvSpPr>
                <a:spLocks noChangeArrowheads="1"/>
              </p:cNvSpPr>
              <p:nvPr/>
            </p:nvSpPr>
            <p:spPr bwMode="auto">
              <a:xfrm>
                <a:off x="4574" y="3361"/>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277" name="Rectangle 303"/>
              <p:cNvSpPr>
                <a:spLocks noChangeArrowheads="1"/>
              </p:cNvSpPr>
              <p:nvPr/>
            </p:nvSpPr>
            <p:spPr bwMode="auto">
              <a:xfrm>
                <a:off x="4602" y="3361"/>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278" name="Rectangle 304"/>
              <p:cNvSpPr>
                <a:spLocks noChangeArrowheads="1"/>
              </p:cNvSpPr>
              <p:nvPr/>
            </p:nvSpPr>
            <p:spPr bwMode="auto">
              <a:xfrm>
                <a:off x="4673" y="3361"/>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279" name="Rectangle 305"/>
              <p:cNvSpPr>
                <a:spLocks noChangeArrowheads="1"/>
              </p:cNvSpPr>
              <p:nvPr/>
            </p:nvSpPr>
            <p:spPr bwMode="auto">
              <a:xfrm>
                <a:off x="4743" y="3361"/>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280" name="Rectangle 306"/>
              <p:cNvSpPr>
                <a:spLocks noChangeArrowheads="1"/>
              </p:cNvSpPr>
              <p:nvPr/>
            </p:nvSpPr>
            <p:spPr bwMode="auto">
              <a:xfrm>
                <a:off x="4801" y="3361"/>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281" name="Rectangle 307"/>
              <p:cNvSpPr>
                <a:spLocks noChangeArrowheads="1"/>
              </p:cNvSpPr>
              <p:nvPr/>
            </p:nvSpPr>
            <p:spPr bwMode="auto">
              <a:xfrm>
                <a:off x="4829" y="3361"/>
                <a:ext cx="68"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Z</a:t>
                </a:r>
                <a:endParaRPr lang="en-US" altLang="ja-JP">
                  <a:latin typeface="Times New Roman" charset="0"/>
                </a:endParaRPr>
              </a:p>
            </p:txBody>
          </p:sp>
          <p:sp>
            <p:nvSpPr>
              <p:cNvPr id="80282" name="Rectangle 308"/>
              <p:cNvSpPr>
                <a:spLocks noChangeArrowheads="1"/>
              </p:cNvSpPr>
              <p:nvPr/>
            </p:nvSpPr>
            <p:spPr bwMode="auto">
              <a:xfrm>
                <a:off x="3981" y="3488"/>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283" name="Rectangle 309"/>
              <p:cNvSpPr>
                <a:spLocks noChangeArrowheads="1"/>
              </p:cNvSpPr>
              <p:nvPr/>
            </p:nvSpPr>
            <p:spPr bwMode="auto">
              <a:xfrm>
                <a:off x="4051" y="3488"/>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284" name="Rectangle 310"/>
              <p:cNvSpPr>
                <a:spLocks noChangeArrowheads="1"/>
              </p:cNvSpPr>
              <p:nvPr/>
            </p:nvSpPr>
            <p:spPr bwMode="auto">
              <a:xfrm>
                <a:off x="4122" y="3488"/>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285" name="Rectangle 311"/>
              <p:cNvSpPr>
                <a:spLocks noChangeArrowheads="1"/>
              </p:cNvSpPr>
              <p:nvPr/>
            </p:nvSpPr>
            <p:spPr bwMode="auto">
              <a:xfrm>
                <a:off x="4180" y="3488"/>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286" name="Rectangle 312"/>
              <p:cNvSpPr>
                <a:spLocks noChangeArrowheads="1"/>
              </p:cNvSpPr>
              <p:nvPr/>
            </p:nvSpPr>
            <p:spPr bwMode="auto">
              <a:xfrm>
                <a:off x="4208" y="3488"/>
                <a:ext cx="68"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Z</a:t>
                </a:r>
                <a:endParaRPr lang="en-US" altLang="ja-JP">
                  <a:latin typeface="Times New Roman" charset="0"/>
                </a:endParaRPr>
              </a:p>
            </p:txBody>
          </p:sp>
          <p:sp>
            <p:nvSpPr>
              <p:cNvPr id="80287" name="Rectangle 313"/>
              <p:cNvSpPr>
                <a:spLocks noChangeArrowheads="1"/>
              </p:cNvSpPr>
              <p:nvPr/>
            </p:nvSpPr>
            <p:spPr bwMode="auto">
              <a:xfrm>
                <a:off x="4272" y="3488"/>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288" name="Rectangle 314"/>
              <p:cNvSpPr>
                <a:spLocks noChangeArrowheads="1"/>
              </p:cNvSpPr>
              <p:nvPr/>
            </p:nvSpPr>
            <p:spPr bwMode="auto">
              <a:xfrm>
                <a:off x="4300" y="3488"/>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289" name="Rectangle 315"/>
              <p:cNvSpPr>
                <a:spLocks noChangeArrowheads="1"/>
              </p:cNvSpPr>
              <p:nvPr/>
            </p:nvSpPr>
            <p:spPr bwMode="auto">
              <a:xfrm>
                <a:off x="4329" y="3488"/>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80290" name="Rectangle 316"/>
              <p:cNvSpPr>
                <a:spLocks noChangeArrowheads="1"/>
              </p:cNvSpPr>
              <p:nvPr/>
            </p:nvSpPr>
            <p:spPr bwMode="auto">
              <a:xfrm>
                <a:off x="4405" y="3488"/>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o</a:t>
                </a:r>
                <a:endParaRPr lang="en-US" altLang="ja-JP">
                  <a:latin typeface="Times New Roman" charset="0"/>
                </a:endParaRPr>
              </a:p>
            </p:txBody>
          </p:sp>
          <p:sp>
            <p:nvSpPr>
              <p:cNvPr id="80291" name="Rectangle 317"/>
              <p:cNvSpPr>
                <a:spLocks noChangeArrowheads="1"/>
              </p:cNvSpPr>
              <p:nvPr/>
            </p:nvSpPr>
            <p:spPr bwMode="auto">
              <a:xfrm>
                <a:off x="4463" y="3488"/>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u</a:t>
                </a:r>
                <a:endParaRPr lang="en-US" altLang="ja-JP">
                  <a:latin typeface="Times New Roman" charset="0"/>
                </a:endParaRPr>
              </a:p>
            </p:txBody>
          </p:sp>
          <p:sp>
            <p:nvSpPr>
              <p:cNvPr id="80292" name="Rectangle 318"/>
              <p:cNvSpPr>
                <a:spLocks noChangeArrowheads="1"/>
              </p:cNvSpPr>
              <p:nvPr/>
            </p:nvSpPr>
            <p:spPr bwMode="auto">
              <a:xfrm>
                <a:off x="4521" y="3488"/>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t</a:t>
                </a:r>
                <a:endParaRPr lang="en-US" altLang="ja-JP">
                  <a:latin typeface="Times New Roman" charset="0"/>
                </a:endParaRPr>
              </a:p>
            </p:txBody>
          </p:sp>
          <p:sp>
            <p:nvSpPr>
              <p:cNvPr id="80293" name="Rectangle 319"/>
              <p:cNvSpPr>
                <a:spLocks noChangeArrowheads="1"/>
              </p:cNvSpPr>
              <p:nvPr/>
            </p:nvSpPr>
            <p:spPr bwMode="auto">
              <a:xfrm>
                <a:off x="4550" y="3488"/>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e</a:t>
                </a:r>
                <a:endParaRPr lang="en-US" altLang="ja-JP">
                  <a:latin typeface="Times New Roman" charset="0"/>
                </a:endParaRPr>
              </a:p>
            </p:txBody>
          </p:sp>
          <p:sp>
            <p:nvSpPr>
              <p:cNvPr id="80294" name="Rectangle 320"/>
              <p:cNvSpPr>
                <a:spLocks noChangeArrowheads="1"/>
              </p:cNvSpPr>
              <p:nvPr/>
            </p:nvSpPr>
            <p:spPr bwMode="auto">
              <a:xfrm>
                <a:off x="4608" y="3488"/>
                <a:ext cx="3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80295" name="Rectangle 321"/>
              <p:cNvSpPr>
                <a:spLocks noChangeArrowheads="1"/>
              </p:cNvSpPr>
              <p:nvPr/>
            </p:nvSpPr>
            <p:spPr bwMode="auto">
              <a:xfrm>
                <a:off x="4642" y="3488"/>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296" name="Rectangle 322"/>
              <p:cNvSpPr>
                <a:spLocks noChangeArrowheads="1"/>
              </p:cNvSpPr>
              <p:nvPr/>
            </p:nvSpPr>
            <p:spPr bwMode="auto">
              <a:xfrm>
                <a:off x="4670" y="3488"/>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B</a:t>
                </a:r>
                <a:endParaRPr lang="en-US" altLang="ja-JP">
                  <a:latin typeface="Times New Roman" charset="0"/>
                </a:endParaRPr>
              </a:p>
            </p:txBody>
          </p:sp>
          <p:sp>
            <p:nvSpPr>
              <p:cNvPr id="80297" name="Rectangle 323"/>
              <p:cNvSpPr>
                <a:spLocks noChangeArrowheads="1"/>
              </p:cNvSpPr>
              <p:nvPr/>
            </p:nvSpPr>
            <p:spPr bwMode="auto">
              <a:xfrm>
                <a:off x="4741" y="3488"/>
                <a:ext cx="8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G</a:t>
                </a:r>
                <a:endParaRPr lang="en-US" altLang="ja-JP">
                  <a:latin typeface="Times New Roman" charset="0"/>
                </a:endParaRPr>
              </a:p>
            </p:txBody>
          </p:sp>
          <p:sp>
            <p:nvSpPr>
              <p:cNvPr id="80298" name="Rectangle 324"/>
              <p:cNvSpPr>
                <a:spLocks noChangeArrowheads="1"/>
              </p:cNvSpPr>
              <p:nvPr/>
            </p:nvSpPr>
            <p:spPr bwMode="auto">
              <a:xfrm>
                <a:off x="4822" y="3488"/>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P</a:t>
                </a:r>
                <a:endParaRPr lang="en-US" altLang="ja-JP">
                  <a:latin typeface="Times New Roman" charset="0"/>
                </a:endParaRPr>
              </a:p>
            </p:txBody>
          </p:sp>
          <p:sp>
            <p:nvSpPr>
              <p:cNvPr id="80299" name="Rectangle 325"/>
              <p:cNvSpPr>
                <a:spLocks noChangeArrowheads="1"/>
              </p:cNvSpPr>
              <p:nvPr/>
            </p:nvSpPr>
            <p:spPr bwMode="auto">
              <a:xfrm>
                <a:off x="4892" y="3488"/>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300" name="Rectangle 326"/>
              <p:cNvSpPr>
                <a:spLocks noChangeArrowheads="1"/>
              </p:cNvSpPr>
              <p:nvPr/>
            </p:nvSpPr>
            <p:spPr bwMode="auto">
              <a:xfrm>
                <a:off x="4921" y="3488"/>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I</a:t>
                </a:r>
                <a:endParaRPr lang="en-US" altLang="ja-JP">
                  <a:latin typeface="Times New Roman" charset="0"/>
                </a:endParaRPr>
              </a:p>
            </p:txBody>
          </p:sp>
          <p:sp>
            <p:nvSpPr>
              <p:cNvPr id="80301" name="Rectangle 327"/>
              <p:cNvSpPr>
                <a:spLocks noChangeArrowheads="1"/>
              </p:cNvSpPr>
              <p:nvPr/>
            </p:nvSpPr>
            <p:spPr bwMode="auto">
              <a:xfrm>
                <a:off x="4949" y="3488"/>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D</a:t>
                </a:r>
                <a:endParaRPr lang="en-US" altLang="ja-JP">
                  <a:latin typeface="Times New Roman" charset="0"/>
                </a:endParaRPr>
              </a:p>
            </p:txBody>
          </p:sp>
          <p:sp>
            <p:nvSpPr>
              <p:cNvPr id="80302" name="Line 328"/>
              <p:cNvSpPr>
                <a:spLocks noChangeShapeType="1"/>
              </p:cNvSpPr>
              <p:nvPr/>
            </p:nvSpPr>
            <p:spPr bwMode="auto">
              <a:xfrm>
                <a:off x="4767" y="3027"/>
                <a:ext cx="1" cy="124"/>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303" name="Line 329"/>
              <p:cNvSpPr>
                <a:spLocks noChangeShapeType="1"/>
              </p:cNvSpPr>
              <p:nvPr/>
            </p:nvSpPr>
            <p:spPr bwMode="auto">
              <a:xfrm>
                <a:off x="3584" y="3153"/>
                <a:ext cx="1183"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304" name="Line 330"/>
              <p:cNvSpPr>
                <a:spLocks noChangeShapeType="1"/>
              </p:cNvSpPr>
              <p:nvPr/>
            </p:nvSpPr>
            <p:spPr bwMode="auto">
              <a:xfrm>
                <a:off x="3577" y="3148"/>
                <a:ext cx="1" cy="14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305" name="Line 331"/>
              <p:cNvSpPr>
                <a:spLocks noChangeShapeType="1"/>
              </p:cNvSpPr>
              <p:nvPr/>
            </p:nvSpPr>
            <p:spPr bwMode="auto">
              <a:xfrm>
                <a:off x="4331" y="3161"/>
                <a:ext cx="1" cy="138"/>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306" name="Line 332"/>
              <p:cNvSpPr>
                <a:spLocks noChangeShapeType="1"/>
              </p:cNvSpPr>
              <p:nvPr/>
            </p:nvSpPr>
            <p:spPr bwMode="auto">
              <a:xfrm>
                <a:off x="4410" y="3161"/>
                <a:ext cx="1" cy="138"/>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307" name="Line 333"/>
              <p:cNvSpPr>
                <a:spLocks noChangeShapeType="1"/>
              </p:cNvSpPr>
              <p:nvPr/>
            </p:nvSpPr>
            <p:spPr bwMode="auto">
              <a:xfrm>
                <a:off x="4492" y="3161"/>
                <a:ext cx="1" cy="138"/>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308" name="Line 334"/>
              <p:cNvSpPr>
                <a:spLocks noChangeShapeType="1"/>
              </p:cNvSpPr>
              <p:nvPr/>
            </p:nvSpPr>
            <p:spPr bwMode="auto">
              <a:xfrm>
                <a:off x="4574" y="3161"/>
                <a:ext cx="1" cy="138"/>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309" name="Line 335"/>
              <p:cNvSpPr>
                <a:spLocks noChangeShapeType="1"/>
              </p:cNvSpPr>
              <p:nvPr/>
            </p:nvSpPr>
            <p:spPr bwMode="auto">
              <a:xfrm>
                <a:off x="4656" y="3161"/>
                <a:ext cx="1" cy="138"/>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310" name="Line 336"/>
              <p:cNvSpPr>
                <a:spLocks noChangeShapeType="1"/>
              </p:cNvSpPr>
              <p:nvPr/>
            </p:nvSpPr>
            <p:spPr bwMode="auto">
              <a:xfrm>
                <a:off x="2094" y="2402"/>
                <a:ext cx="1" cy="13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311" name="Rectangle 337"/>
              <p:cNvSpPr>
                <a:spLocks noChangeArrowheads="1"/>
              </p:cNvSpPr>
              <p:nvPr/>
            </p:nvSpPr>
            <p:spPr bwMode="auto">
              <a:xfrm>
                <a:off x="2012" y="2548"/>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312" name="Rectangle 338"/>
              <p:cNvSpPr>
                <a:spLocks noChangeArrowheads="1"/>
              </p:cNvSpPr>
              <p:nvPr/>
            </p:nvSpPr>
            <p:spPr bwMode="auto">
              <a:xfrm>
                <a:off x="2079" y="2548"/>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313" name="Rectangle 339"/>
              <p:cNvSpPr>
                <a:spLocks noChangeArrowheads="1"/>
              </p:cNvSpPr>
              <p:nvPr/>
            </p:nvSpPr>
            <p:spPr bwMode="auto">
              <a:xfrm>
                <a:off x="2146" y="2548"/>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314" name="Line 340"/>
              <p:cNvSpPr>
                <a:spLocks noChangeShapeType="1"/>
              </p:cNvSpPr>
              <p:nvPr/>
            </p:nvSpPr>
            <p:spPr bwMode="auto">
              <a:xfrm>
                <a:off x="3899" y="2392"/>
                <a:ext cx="1" cy="134"/>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315" name="Rectangle 341"/>
              <p:cNvSpPr>
                <a:spLocks noChangeArrowheads="1"/>
              </p:cNvSpPr>
              <p:nvPr/>
            </p:nvSpPr>
            <p:spPr bwMode="auto">
              <a:xfrm>
                <a:off x="3810" y="2541"/>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316" name="Rectangle 342"/>
              <p:cNvSpPr>
                <a:spLocks noChangeArrowheads="1"/>
              </p:cNvSpPr>
              <p:nvPr/>
            </p:nvSpPr>
            <p:spPr bwMode="auto">
              <a:xfrm>
                <a:off x="3877" y="2541"/>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317" name="Rectangle 343"/>
              <p:cNvSpPr>
                <a:spLocks noChangeArrowheads="1"/>
              </p:cNvSpPr>
              <p:nvPr/>
            </p:nvSpPr>
            <p:spPr bwMode="auto">
              <a:xfrm>
                <a:off x="3944" y="2541"/>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318" name="Rectangle 344"/>
              <p:cNvSpPr>
                <a:spLocks noChangeArrowheads="1"/>
              </p:cNvSpPr>
              <p:nvPr/>
            </p:nvSpPr>
            <p:spPr bwMode="auto">
              <a:xfrm>
                <a:off x="2833" y="808"/>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I</a:t>
                </a:r>
                <a:endParaRPr lang="en-US" altLang="ja-JP">
                  <a:latin typeface="Times New Roman" charset="0"/>
                </a:endParaRPr>
              </a:p>
            </p:txBody>
          </p:sp>
          <p:sp>
            <p:nvSpPr>
              <p:cNvPr id="80319" name="Rectangle 345"/>
              <p:cNvSpPr>
                <a:spLocks noChangeArrowheads="1"/>
              </p:cNvSpPr>
              <p:nvPr/>
            </p:nvSpPr>
            <p:spPr bwMode="auto">
              <a:xfrm>
                <a:off x="2861" y="808"/>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C</a:t>
                </a:r>
                <a:endParaRPr lang="en-US" altLang="ja-JP">
                  <a:latin typeface="Times New Roman" charset="0"/>
                </a:endParaRPr>
              </a:p>
            </p:txBody>
          </p:sp>
          <p:sp>
            <p:nvSpPr>
              <p:cNvPr id="80320" name="Rectangle 346"/>
              <p:cNvSpPr>
                <a:spLocks noChangeArrowheads="1"/>
              </p:cNvSpPr>
              <p:nvPr/>
            </p:nvSpPr>
            <p:spPr bwMode="auto">
              <a:xfrm>
                <a:off x="2937" y="808"/>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321" name="Rectangle 347"/>
              <p:cNvSpPr>
                <a:spLocks noChangeArrowheads="1"/>
              </p:cNvSpPr>
              <p:nvPr/>
            </p:nvSpPr>
            <p:spPr bwMode="auto">
              <a:xfrm>
                <a:off x="3007" y="808"/>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N</a:t>
                </a:r>
                <a:endParaRPr lang="en-US" altLang="ja-JP">
                  <a:latin typeface="Times New Roman" charset="0"/>
                </a:endParaRPr>
              </a:p>
            </p:txBody>
          </p:sp>
          <p:sp>
            <p:nvSpPr>
              <p:cNvPr id="80322" name="Rectangle 348"/>
              <p:cNvSpPr>
                <a:spLocks noChangeArrowheads="1"/>
              </p:cNvSpPr>
              <p:nvPr/>
            </p:nvSpPr>
            <p:spPr bwMode="auto">
              <a:xfrm>
                <a:off x="3083" y="808"/>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N</a:t>
                </a:r>
                <a:endParaRPr lang="en-US" altLang="ja-JP">
                  <a:latin typeface="Times New Roman" charset="0"/>
                </a:endParaRPr>
              </a:p>
            </p:txBody>
          </p:sp>
          <p:sp>
            <p:nvSpPr>
              <p:cNvPr id="80323" name="Rectangle 349"/>
              <p:cNvSpPr>
                <a:spLocks noChangeArrowheads="1"/>
              </p:cNvSpPr>
              <p:nvPr/>
            </p:nvSpPr>
            <p:spPr bwMode="auto">
              <a:xfrm>
                <a:off x="2624" y="934"/>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324" name="Rectangle 350"/>
              <p:cNvSpPr>
                <a:spLocks noChangeArrowheads="1"/>
              </p:cNvSpPr>
              <p:nvPr/>
            </p:nvSpPr>
            <p:spPr bwMode="auto">
              <a:xfrm>
                <a:off x="2695" y="934"/>
                <a:ext cx="2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l</a:t>
                </a:r>
                <a:endParaRPr lang="en-US" altLang="ja-JP">
                  <a:latin typeface="Times New Roman" charset="0"/>
                </a:endParaRPr>
              </a:p>
            </p:txBody>
          </p:sp>
          <p:sp>
            <p:nvSpPr>
              <p:cNvPr id="80325" name="Rectangle 351"/>
              <p:cNvSpPr>
                <a:spLocks noChangeArrowheads="1"/>
              </p:cNvSpPr>
              <p:nvPr/>
            </p:nvSpPr>
            <p:spPr bwMode="auto">
              <a:xfrm>
                <a:off x="2718" y="934"/>
                <a:ext cx="2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l</a:t>
                </a:r>
                <a:endParaRPr lang="en-US" altLang="ja-JP">
                  <a:latin typeface="Times New Roman" charset="0"/>
                </a:endParaRPr>
              </a:p>
            </p:txBody>
          </p:sp>
          <p:sp>
            <p:nvSpPr>
              <p:cNvPr id="80326" name="Rectangle 352"/>
              <p:cNvSpPr>
                <a:spLocks noChangeArrowheads="1"/>
              </p:cNvSpPr>
              <p:nvPr/>
            </p:nvSpPr>
            <p:spPr bwMode="auto">
              <a:xfrm>
                <a:off x="2741" y="934"/>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327" name="Rectangle 353"/>
              <p:cNvSpPr>
                <a:spLocks noChangeArrowheads="1"/>
              </p:cNvSpPr>
              <p:nvPr/>
            </p:nvSpPr>
            <p:spPr bwMode="auto">
              <a:xfrm>
                <a:off x="2769" y="934"/>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328" name="Rectangle 354"/>
              <p:cNvSpPr>
                <a:spLocks noChangeArrowheads="1"/>
              </p:cNvSpPr>
              <p:nvPr/>
            </p:nvSpPr>
            <p:spPr bwMode="auto">
              <a:xfrm>
                <a:off x="2840" y="934"/>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329" name="Rectangle 355"/>
              <p:cNvSpPr>
                <a:spLocks noChangeArrowheads="1"/>
              </p:cNvSpPr>
              <p:nvPr/>
            </p:nvSpPr>
            <p:spPr bwMode="auto">
              <a:xfrm>
                <a:off x="2910" y="934"/>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330" name="Rectangle 356"/>
              <p:cNvSpPr>
                <a:spLocks noChangeArrowheads="1"/>
              </p:cNvSpPr>
              <p:nvPr/>
            </p:nvSpPr>
            <p:spPr bwMode="auto">
              <a:xfrm>
                <a:off x="2938" y="934"/>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N</a:t>
                </a:r>
                <a:endParaRPr lang="en-US" altLang="ja-JP">
                  <a:latin typeface="Times New Roman" charset="0"/>
                </a:endParaRPr>
              </a:p>
            </p:txBody>
          </p:sp>
          <p:sp>
            <p:nvSpPr>
              <p:cNvPr id="80331" name="Rectangle 357"/>
              <p:cNvSpPr>
                <a:spLocks noChangeArrowheads="1"/>
              </p:cNvSpPr>
              <p:nvPr/>
            </p:nvSpPr>
            <p:spPr bwMode="auto">
              <a:xfrm>
                <a:off x="3014" y="934"/>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u</a:t>
                </a:r>
                <a:endParaRPr lang="en-US" altLang="ja-JP">
                  <a:latin typeface="Times New Roman" charset="0"/>
                </a:endParaRPr>
              </a:p>
            </p:txBody>
          </p:sp>
          <p:sp>
            <p:nvSpPr>
              <p:cNvPr id="80332" name="Rectangle 358"/>
              <p:cNvSpPr>
                <a:spLocks noChangeArrowheads="1"/>
              </p:cNvSpPr>
              <p:nvPr/>
            </p:nvSpPr>
            <p:spPr bwMode="auto">
              <a:xfrm>
                <a:off x="3072" y="934"/>
                <a:ext cx="93"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m</a:t>
                </a:r>
                <a:endParaRPr lang="en-US" altLang="ja-JP">
                  <a:latin typeface="Times New Roman" charset="0"/>
                </a:endParaRPr>
              </a:p>
            </p:txBody>
          </p:sp>
          <p:sp>
            <p:nvSpPr>
              <p:cNvPr id="80333" name="Rectangle 359"/>
              <p:cNvSpPr>
                <a:spLocks noChangeArrowheads="1"/>
              </p:cNvSpPr>
              <p:nvPr/>
            </p:nvSpPr>
            <p:spPr bwMode="auto">
              <a:xfrm>
                <a:off x="3159" y="934"/>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b</a:t>
                </a:r>
                <a:endParaRPr lang="en-US" altLang="ja-JP">
                  <a:latin typeface="Times New Roman" charset="0"/>
                </a:endParaRPr>
              </a:p>
            </p:txBody>
          </p:sp>
          <p:sp>
            <p:nvSpPr>
              <p:cNvPr id="80334" name="Rectangle 360"/>
              <p:cNvSpPr>
                <a:spLocks noChangeArrowheads="1"/>
              </p:cNvSpPr>
              <p:nvPr/>
            </p:nvSpPr>
            <p:spPr bwMode="auto">
              <a:xfrm>
                <a:off x="3217" y="934"/>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e</a:t>
                </a:r>
                <a:endParaRPr lang="en-US" altLang="ja-JP">
                  <a:latin typeface="Times New Roman" charset="0"/>
                </a:endParaRPr>
              </a:p>
            </p:txBody>
          </p:sp>
          <p:sp>
            <p:nvSpPr>
              <p:cNvPr id="80335" name="Rectangle 361"/>
              <p:cNvSpPr>
                <a:spLocks noChangeArrowheads="1"/>
              </p:cNvSpPr>
              <p:nvPr/>
            </p:nvSpPr>
            <p:spPr bwMode="auto">
              <a:xfrm>
                <a:off x="3275" y="934"/>
                <a:ext cx="3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80336" name="Rectangle 362"/>
              <p:cNvSpPr>
                <a:spLocks noChangeArrowheads="1"/>
              </p:cNvSpPr>
              <p:nvPr/>
            </p:nvSpPr>
            <p:spPr bwMode="auto">
              <a:xfrm>
                <a:off x="3309" y="934"/>
                <a:ext cx="5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337" name="Rectangle 363"/>
              <p:cNvSpPr>
                <a:spLocks noChangeArrowheads="1"/>
              </p:cNvSpPr>
              <p:nvPr/>
            </p:nvSpPr>
            <p:spPr bwMode="auto">
              <a:xfrm>
                <a:off x="1137" y="1475"/>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338" name="Rectangle 364"/>
              <p:cNvSpPr>
                <a:spLocks noChangeArrowheads="1"/>
              </p:cNvSpPr>
              <p:nvPr/>
            </p:nvSpPr>
            <p:spPr bwMode="auto">
              <a:xfrm>
                <a:off x="1207" y="1475"/>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P</a:t>
                </a:r>
                <a:endParaRPr lang="en-US" altLang="ja-JP">
                  <a:latin typeface="Times New Roman" charset="0"/>
                </a:endParaRPr>
              </a:p>
            </p:txBody>
          </p:sp>
          <p:sp>
            <p:nvSpPr>
              <p:cNvPr id="80339" name="Rectangle 365"/>
              <p:cNvSpPr>
                <a:spLocks noChangeArrowheads="1"/>
              </p:cNvSpPr>
              <p:nvPr/>
            </p:nvSpPr>
            <p:spPr bwMode="auto">
              <a:xfrm>
                <a:off x="1278" y="1475"/>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N</a:t>
                </a:r>
                <a:endParaRPr lang="en-US" altLang="ja-JP">
                  <a:latin typeface="Times New Roman" charset="0"/>
                </a:endParaRPr>
              </a:p>
            </p:txBody>
          </p:sp>
          <p:sp>
            <p:nvSpPr>
              <p:cNvPr id="80340" name="Rectangle 366"/>
              <p:cNvSpPr>
                <a:spLocks noChangeArrowheads="1"/>
              </p:cNvSpPr>
              <p:nvPr/>
            </p:nvSpPr>
            <p:spPr bwMode="auto">
              <a:xfrm>
                <a:off x="1353" y="1475"/>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I</a:t>
                </a:r>
                <a:endParaRPr lang="en-US" altLang="ja-JP">
                  <a:latin typeface="Times New Roman" charset="0"/>
                </a:endParaRPr>
              </a:p>
            </p:txBody>
          </p:sp>
          <p:sp>
            <p:nvSpPr>
              <p:cNvPr id="80341" name="Rectangle 367"/>
              <p:cNvSpPr>
                <a:spLocks noChangeArrowheads="1"/>
              </p:cNvSpPr>
              <p:nvPr/>
            </p:nvSpPr>
            <p:spPr bwMode="auto">
              <a:xfrm>
                <a:off x="1382" y="1475"/>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C</a:t>
                </a:r>
                <a:endParaRPr lang="en-US" altLang="ja-JP">
                  <a:latin typeface="Times New Roman" charset="0"/>
                </a:endParaRPr>
              </a:p>
            </p:txBody>
          </p:sp>
          <p:sp>
            <p:nvSpPr>
              <p:cNvPr id="80342" name="Rectangle 368"/>
              <p:cNvSpPr>
                <a:spLocks noChangeArrowheads="1"/>
              </p:cNvSpPr>
              <p:nvPr/>
            </p:nvSpPr>
            <p:spPr bwMode="auto">
              <a:xfrm>
                <a:off x="1000" y="1601"/>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343" name="Rectangle 369"/>
              <p:cNvSpPr>
                <a:spLocks noChangeArrowheads="1"/>
              </p:cNvSpPr>
              <p:nvPr/>
            </p:nvSpPr>
            <p:spPr bwMode="auto">
              <a:xfrm>
                <a:off x="1070" y="1601"/>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344" name="Rectangle 370"/>
              <p:cNvSpPr>
                <a:spLocks noChangeArrowheads="1"/>
              </p:cNvSpPr>
              <p:nvPr/>
            </p:nvSpPr>
            <p:spPr bwMode="auto">
              <a:xfrm>
                <a:off x="1140" y="1601"/>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345" name="Rectangle 371"/>
              <p:cNvSpPr>
                <a:spLocks noChangeArrowheads="1"/>
              </p:cNvSpPr>
              <p:nvPr/>
            </p:nvSpPr>
            <p:spPr bwMode="auto">
              <a:xfrm>
                <a:off x="1169" y="1601"/>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N</a:t>
                </a:r>
                <a:endParaRPr lang="en-US" altLang="ja-JP">
                  <a:latin typeface="Times New Roman" charset="0"/>
                </a:endParaRPr>
              </a:p>
            </p:txBody>
          </p:sp>
          <p:sp>
            <p:nvSpPr>
              <p:cNvPr id="80346" name="Rectangle 372"/>
              <p:cNvSpPr>
                <a:spLocks noChangeArrowheads="1"/>
              </p:cNvSpPr>
              <p:nvPr/>
            </p:nvSpPr>
            <p:spPr bwMode="auto">
              <a:xfrm>
                <a:off x="1245" y="1601"/>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u</a:t>
                </a:r>
                <a:endParaRPr lang="en-US" altLang="ja-JP">
                  <a:latin typeface="Times New Roman" charset="0"/>
                </a:endParaRPr>
              </a:p>
            </p:txBody>
          </p:sp>
          <p:sp>
            <p:nvSpPr>
              <p:cNvPr id="80347" name="Rectangle 373"/>
              <p:cNvSpPr>
                <a:spLocks noChangeArrowheads="1"/>
              </p:cNvSpPr>
              <p:nvPr/>
            </p:nvSpPr>
            <p:spPr bwMode="auto">
              <a:xfrm>
                <a:off x="1303" y="1601"/>
                <a:ext cx="93"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m</a:t>
                </a:r>
                <a:endParaRPr lang="en-US" altLang="ja-JP">
                  <a:latin typeface="Times New Roman" charset="0"/>
                </a:endParaRPr>
              </a:p>
            </p:txBody>
          </p:sp>
          <p:sp>
            <p:nvSpPr>
              <p:cNvPr id="80348" name="Rectangle 374"/>
              <p:cNvSpPr>
                <a:spLocks noChangeArrowheads="1"/>
              </p:cNvSpPr>
              <p:nvPr/>
            </p:nvSpPr>
            <p:spPr bwMode="auto">
              <a:xfrm>
                <a:off x="1390" y="1601"/>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b</a:t>
                </a:r>
                <a:endParaRPr lang="en-US" altLang="ja-JP">
                  <a:latin typeface="Times New Roman" charset="0"/>
                </a:endParaRPr>
              </a:p>
            </p:txBody>
          </p:sp>
          <p:sp>
            <p:nvSpPr>
              <p:cNvPr id="80349" name="Rectangle 375"/>
              <p:cNvSpPr>
                <a:spLocks noChangeArrowheads="1"/>
              </p:cNvSpPr>
              <p:nvPr/>
            </p:nvSpPr>
            <p:spPr bwMode="auto">
              <a:xfrm>
                <a:off x="1448" y="1601"/>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e</a:t>
                </a:r>
                <a:endParaRPr lang="en-US" altLang="ja-JP">
                  <a:latin typeface="Times New Roman" charset="0"/>
                </a:endParaRPr>
              </a:p>
            </p:txBody>
          </p:sp>
          <p:sp>
            <p:nvSpPr>
              <p:cNvPr id="80350" name="Rectangle 376"/>
              <p:cNvSpPr>
                <a:spLocks noChangeArrowheads="1"/>
              </p:cNvSpPr>
              <p:nvPr/>
            </p:nvSpPr>
            <p:spPr bwMode="auto">
              <a:xfrm>
                <a:off x="1506" y="1601"/>
                <a:ext cx="3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80351" name="Rectangle 377"/>
              <p:cNvSpPr>
                <a:spLocks noChangeArrowheads="1"/>
              </p:cNvSpPr>
              <p:nvPr/>
            </p:nvSpPr>
            <p:spPr bwMode="auto">
              <a:xfrm>
                <a:off x="1540" y="1601"/>
                <a:ext cx="5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352" name="Rectangle 378"/>
              <p:cNvSpPr>
                <a:spLocks noChangeArrowheads="1"/>
              </p:cNvSpPr>
              <p:nvPr/>
            </p:nvSpPr>
            <p:spPr bwMode="auto">
              <a:xfrm>
                <a:off x="2870" y="1475"/>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353" name="Rectangle 379"/>
              <p:cNvSpPr>
                <a:spLocks noChangeArrowheads="1"/>
              </p:cNvSpPr>
              <p:nvPr/>
            </p:nvSpPr>
            <p:spPr bwMode="auto">
              <a:xfrm>
                <a:off x="2940" y="1475"/>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80354" name="Rectangle 380"/>
              <p:cNvSpPr>
                <a:spLocks noChangeArrowheads="1"/>
              </p:cNvSpPr>
              <p:nvPr/>
            </p:nvSpPr>
            <p:spPr bwMode="auto">
              <a:xfrm>
                <a:off x="3016" y="1475"/>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I</a:t>
                </a:r>
                <a:endParaRPr lang="en-US" altLang="ja-JP">
                  <a:latin typeface="Times New Roman" charset="0"/>
                </a:endParaRPr>
              </a:p>
            </p:txBody>
          </p:sp>
          <p:sp>
            <p:nvSpPr>
              <p:cNvPr id="80355" name="Rectangle 381"/>
              <p:cNvSpPr>
                <a:spLocks noChangeArrowheads="1"/>
              </p:cNvSpPr>
              <p:nvPr/>
            </p:nvSpPr>
            <p:spPr bwMode="auto">
              <a:xfrm>
                <a:off x="3045" y="1475"/>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N</a:t>
                </a:r>
                <a:endParaRPr lang="en-US" altLang="ja-JP">
                  <a:latin typeface="Times New Roman" charset="0"/>
                </a:endParaRPr>
              </a:p>
            </p:txBody>
          </p:sp>
          <p:sp>
            <p:nvSpPr>
              <p:cNvPr id="80356" name="Rectangle 382"/>
              <p:cNvSpPr>
                <a:spLocks noChangeArrowheads="1"/>
              </p:cNvSpPr>
              <p:nvPr/>
            </p:nvSpPr>
            <p:spPr bwMode="auto">
              <a:xfrm>
                <a:off x="2698" y="1601"/>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357" name="Rectangle 383"/>
              <p:cNvSpPr>
                <a:spLocks noChangeArrowheads="1"/>
              </p:cNvSpPr>
              <p:nvPr/>
            </p:nvSpPr>
            <p:spPr bwMode="auto">
              <a:xfrm>
                <a:off x="2768" y="1601"/>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358" name="Rectangle 384"/>
              <p:cNvSpPr>
                <a:spLocks noChangeArrowheads="1"/>
              </p:cNvSpPr>
              <p:nvPr/>
            </p:nvSpPr>
            <p:spPr bwMode="auto">
              <a:xfrm>
                <a:off x="2838" y="1601"/>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359" name="Rectangle 385"/>
              <p:cNvSpPr>
                <a:spLocks noChangeArrowheads="1"/>
              </p:cNvSpPr>
              <p:nvPr/>
            </p:nvSpPr>
            <p:spPr bwMode="auto">
              <a:xfrm>
                <a:off x="2867" y="1601"/>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N</a:t>
                </a:r>
                <a:endParaRPr lang="en-US" altLang="ja-JP">
                  <a:latin typeface="Times New Roman" charset="0"/>
                </a:endParaRPr>
              </a:p>
            </p:txBody>
          </p:sp>
          <p:sp>
            <p:nvSpPr>
              <p:cNvPr id="80360" name="Rectangle 386"/>
              <p:cNvSpPr>
                <a:spLocks noChangeArrowheads="1"/>
              </p:cNvSpPr>
              <p:nvPr/>
            </p:nvSpPr>
            <p:spPr bwMode="auto">
              <a:xfrm>
                <a:off x="2943" y="1601"/>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u</a:t>
                </a:r>
                <a:endParaRPr lang="en-US" altLang="ja-JP">
                  <a:latin typeface="Times New Roman" charset="0"/>
                </a:endParaRPr>
              </a:p>
            </p:txBody>
          </p:sp>
          <p:sp>
            <p:nvSpPr>
              <p:cNvPr id="80361" name="Rectangle 387"/>
              <p:cNvSpPr>
                <a:spLocks noChangeArrowheads="1"/>
              </p:cNvSpPr>
              <p:nvPr/>
            </p:nvSpPr>
            <p:spPr bwMode="auto">
              <a:xfrm>
                <a:off x="3001" y="1601"/>
                <a:ext cx="93"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m</a:t>
                </a:r>
                <a:endParaRPr lang="en-US" altLang="ja-JP">
                  <a:latin typeface="Times New Roman" charset="0"/>
                </a:endParaRPr>
              </a:p>
            </p:txBody>
          </p:sp>
          <p:sp>
            <p:nvSpPr>
              <p:cNvPr id="80362" name="Rectangle 388"/>
              <p:cNvSpPr>
                <a:spLocks noChangeArrowheads="1"/>
              </p:cNvSpPr>
              <p:nvPr/>
            </p:nvSpPr>
            <p:spPr bwMode="auto">
              <a:xfrm>
                <a:off x="3088" y="1601"/>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b</a:t>
                </a:r>
                <a:endParaRPr lang="en-US" altLang="ja-JP">
                  <a:latin typeface="Times New Roman" charset="0"/>
                </a:endParaRPr>
              </a:p>
            </p:txBody>
          </p:sp>
          <p:sp>
            <p:nvSpPr>
              <p:cNvPr id="80363" name="Rectangle 389"/>
              <p:cNvSpPr>
                <a:spLocks noChangeArrowheads="1"/>
              </p:cNvSpPr>
              <p:nvPr/>
            </p:nvSpPr>
            <p:spPr bwMode="auto">
              <a:xfrm>
                <a:off x="3146" y="1601"/>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e</a:t>
                </a:r>
                <a:endParaRPr lang="en-US" altLang="ja-JP">
                  <a:latin typeface="Times New Roman" charset="0"/>
                </a:endParaRPr>
              </a:p>
            </p:txBody>
          </p:sp>
          <p:sp>
            <p:nvSpPr>
              <p:cNvPr id="80364" name="Rectangle 390"/>
              <p:cNvSpPr>
                <a:spLocks noChangeArrowheads="1"/>
              </p:cNvSpPr>
              <p:nvPr/>
            </p:nvSpPr>
            <p:spPr bwMode="auto">
              <a:xfrm>
                <a:off x="3204" y="1601"/>
                <a:ext cx="3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80365" name="Rectangle 391"/>
              <p:cNvSpPr>
                <a:spLocks noChangeArrowheads="1"/>
              </p:cNvSpPr>
              <p:nvPr/>
            </p:nvSpPr>
            <p:spPr bwMode="auto">
              <a:xfrm>
                <a:off x="3238" y="1601"/>
                <a:ext cx="5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366" name="Rectangle 392"/>
              <p:cNvSpPr>
                <a:spLocks noChangeArrowheads="1"/>
              </p:cNvSpPr>
              <p:nvPr/>
            </p:nvSpPr>
            <p:spPr bwMode="auto">
              <a:xfrm>
                <a:off x="2855" y="2142"/>
                <a:ext cx="8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G</a:t>
                </a:r>
                <a:endParaRPr lang="en-US" altLang="ja-JP">
                  <a:latin typeface="Times New Roman" charset="0"/>
                </a:endParaRPr>
              </a:p>
            </p:txBody>
          </p:sp>
          <p:sp>
            <p:nvSpPr>
              <p:cNvPr id="80367" name="Rectangle 393"/>
              <p:cNvSpPr>
                <a:spLocks noChangeArrowheads="1"/>
              </p:cNvSpPr>
              <p:nvPr/>
            </p:nvSpPr>
            <p:spPr bwMode="auto">
              <a:xfrm>
                <a:off x="2936" y="2142"/>
                <a:ext cx="68"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T</a:t>
                </a:r>
                <a:endParaRPr lang="en-US" altLang="ja-JP">
                  <a:latin typeface="Times New Roman" charset="0"/>
                </a:endParaRPr>
              </a:p>
            </p:txBody>
          </p:sp>
          <p:sp>
            <p:nvSpPr>
              <p:cNvPr id="80368" name="Rectangle 394"/>
              <p:cNvSpPr>
                <a:spLocks noChangeArrowheads="1"/>
              </p:cNvSpPr>
              <p:nvPr/>
            </p:nvSpPr>
            <p:spPr bwMode="auto">
              <a:xfrm>
                <a:off x="3000" y="2142"/>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E</a:t>
                </a:r>
                <a:endParaRPr lang="en-US" altLang="ja-JP">
                  <a:latin typeface="Times New Roman" charset="0"/>
                </a:endParaRPr>
              </a:p>
            </p:txBody>
          </p:sp>
          <p:sp>
            <p:nvSpPr>
              <p:cNvPr id="80369" name="Rectangle 395"/>
              <p:cNvSpPr>
                <a:spLocks noChangeArrowheads="1"/>
              </p:cNvSpPr>
              <p:nvPr/>
            </p:nvSpPr>
            <p:spPr bwMode="auto">
              <a:xfrm>
                <a:off x="3072" y="2142"/>
                <a:ext cx="3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370" name="Rectangle 396"/>
              <p:cNvSpPr>
                <a:spLocks noChangeArrowheads="1"/>
              </p:cNvSpPr>
              <p:nvPr/>
            </p:nvSpPr>
            <p:spPr bwMode="auto">
              <a:xfrm>
                <a:off x="3107" y="2142"/>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I</a:t>
                </a:r>
                <a:endParaRPr lang="en-US" altLang="ja-JP">
                  <a:latin typeface="Times New Roman" charset="0"/>
                </a:endParaRPr>
              </a:p>
            </p:txBody>
          </p:sp>
          <p:sp>
            <p:nvSpPr>
              <p:cNvPr id="80371" name="Rectangle 397"/>
              <p:cNvSpPr>
                <a:spLocks noChangeArrowheads="1"/>
              </p:cNvSpPr>
              <p:nvPr/>
            </p:nvSpPr>
            <p:spPr bwMode="auto">
              <a:xfrm>
                <a:off x="2698" y="2265"/>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372" name="Rectangle 398"/>
              <p:cNvSpPr>
                <a:spLocks noChangeArrowheads="1"/>
              </p:cNvSpPr>
              <p:nvPr/>
            </p:nvSpPr>
            <p:spPr bwMode="auto">
              <a:xfrm>
                <a:off x="2768" y="2265"/>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373" name="Rectangle 399"/>
              <p:cNvSpPr>
                <a:spLocks noChangeArrowheads="1"/>
              </p:cNvSpPr>
              <p:nvPr/>
            </p:nvSpPr>
            <p:spPr bwMode="auto">
              <a:xfrm>
                <a:off x="2838" y="2265"/>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374" name="Rectangle 400"/>
              <p:cNvSpPr>
                <a:spLocks noChangeArrowheads="1"/>
              </p:cNvSpPr>
              <p:nvPr/>
            </p:nvSpPr>
            <p:spPr bwMode="auto">
              <a:xfrm>
                <a:off x="2867" y="2265"/>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N</a:t>
                </a:r>
                <a:endParaRPr lang="en-US" altLang="ja-JP">
                  <a:latin typeface="Times New Roman" charset="0"/>
                </a:endParaRPr>
              </a:p>
            </p:txBody>
          </p:sp>
          <p:sp>
            <p:nvSpPr>
              <p:cNvPr id="80375" name="Rectangle 401"/>
              <p:cNvSpPr>
                <a:spLocks noChangeArrowheads="1"/>
              </p:cNvSpPr>
              <p:nvPr/>
            </p:nvSpPr>
            <p:spPr bwMode="auto">
              <a:xfrm>
                <a:off x="2943" y="2265"/>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u</a:t>
                </a:r>
                <a:endParaRPr lang="en-US" altLang="ja-JP">
                  <a:latin typeface="Times New Roman" charset="0"/>
                </a:endParaRPr>
              </a:p>
            </p:txBody>
          </p:sp>
          <p:sp>
            <p:nvSpPr>
              <p:cNvPr id="80376" name="Rectangle 402"/>
              <p:cNvSpPr>
                <a:spLocks noChangeArrowheads="1"/>
              </p:cNvSpPr>
              <p:nvPr/>
            </p:nvSpPr>
            <p:spPr bwMode="auto">
              <a:xfrm>
                <a:off x="3001" y="2265"/>
                <a:ext cx="93"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m</a:t>
                </a:r>
                <a:endParaRPr lang="en-US" altLang="ja-JP">
                  <a:latin typeface="Times New Roman" charset="0"/>
                </a:endParaRPr>
              </a:p>
            </p:txBody>
          </p:sp>
          <p:sp>
            <p:nvSpPr>
              <p:cNvPr id="80377" name="Rectangle 403"/>
              <p:cNvSpPr>
                <a:spLocks noChangeArrowheads="1"/>
              </p:cNvSpPr>
              <p:nvPr/>
            </p:nvSpPr>
            <p:spPr bwMode="auto">
              <a:xfrm>
                <a:off x="3088" y="2265"/>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b</a:t>
                </a:r>
                <a:endParaRPr lang="en-US" altLang="ja-JP">
                  <a:latin typeface="Times New Roman" charset="0"/>
                </a:endParaRPr>
              </a:p>
            </p:txBody>
          </p:sp>
          <p:sp>
            <p:nvSpPr>
              <p:cNvPr id="80378" name="Rectangle 404"/>
              <p:cNvSpPr>
                <a:spLocks noChangeArrowheads="1"/>
              </p:cNvSpPr>
              <p:nvPr/>
            </p:nvSpPr>
            <p:spPr bwMode="auto">
              <a:xfrm>
                <a:off x="3146" y="2265"/>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e</a:t>
                </a:r>
                <a:endParaRPr lang="en-US" altLang="ja-JP">
                  <a:latin typeface="Times New Roman" charset="0"/>
                </a:endParaRPr>
              </a:p>
            </p:txBody>
          </p:sp>
        </p:grpSp>
        <p:sp>
          <p:nvSpPr>
            <p:cNvPr id="79881" name="Rectangle 405"/>
            <p:cNvSpPr>
              <a:spLocks noChangeArrowheads="1"/>
            </p:cNvSpPr>
            <p:nvPr/>
          </p:nvSpPr>
          <p:spPr bwMode="auto">
            <a:xfrm>
              <a:off x="3204" y="2515"/>
              <a:ext cx="3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79882" name="Rectangle 406"/>
            <p:cNvSpPr>
              <a:spLocks noChangeArrowheads="1"/>
            </p:cNvSpPr>
            <p:nvPr/>
          </p:nvSpPr>
          <p:spPr bwMode="auto">
            <a:xfrm>
              <a:off x="3238" y="2515"/>
              <a:ext cx="5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79883" name="Rectangle 407"/>
            <p:cNvSpPr>
              <a:spLocks noChangeArrowheads="1"/>
            </p:cNvSpPr>
            <p:nvPr/>
          </p:nvSpPr>
          <p:spPr bwMode="auto">
            <a:xfrm>
              <a:off x="4665" y="1725"/>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79884" name="Rectangle 408"/>
            <p:cNvSpPr>
              <a:spLocks noChangeArrowheads="1"/>
            </p:cNvSpPr>
            <p:nvPr/>
          </p:nvSpPr>
          <p:spPr bwMode="auto">
            <a:xfrm>
              <a:off x="4741" y="1725"/>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I</a:t>
              </a:r>
              <a:endParaRPr lang="en-US" altLang="ja-JP">
                <a:latin typeface="Times New Roman" charset="0"/>
              </a:endParaRPr>
            </a:p>
          </p:txBody>
        </p:sp>
        <p:sp>
          <p:nvSpPr>
            <p:cNvPr id="79885" name="Rectangle 409"/>
            <p:cNvSpPr>
              <a:spLocks noChangeArrowheads="1"/>
            </p:cNvSpPr>
            <p:nvPr/>
          </p:nvSpPr>
          <p:spPr bwMode="auto">
            <a:xfrm>
              <a:off x="4769" y="1725"/>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P</a:t>
              </a:r>
              <a:endParaRPr lang="en-US" altLang="ja-JP">
                <a:latin typeface="Times New Roman" charset="0"/>
              </a:endParaRPr>
            </a:p>
          </p:txBody>
        </p:sp>
        <p:sp>
          <p:nvSpPr>
            <p:cNvPr id="79886" name="Rectangle 410"/>
            <p:cNvSpPr>
              <a:spLocks noChangeArrowheads="1"/>
            </p:cNvSpPr>
            <p:nvPr/>
          </p:nvSpPr>
          <p:spPr bwMode="auto">
            <a:xfrm>
              <a:off x="4839" y="1725"/>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E</a:t>
              </a:r>
              <a:endParaRPr lang="en-US" altLang="ja-JP">
                <a:latin typeface="Times New Roman" charset="0"/>
              </a:endParaRPr>
            </a:p>
          </p:txBody>
        </p:sp>
        <p:sp>
          <p:nvSpPr>
            <p:cNvPr id="79887" name="Rectangle 411"/>
            <p:cNvSpPr>
              <a:spLocks noChangeArrowheads="1"/>
            </p:cNvSpPr>
            <p:nvPr/>
          </p:nvSpPr>
          <p:spPr bwMode="auto">
            <a:xfrm>
              <a:off x="4489" y="1851"/>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79888" name="Rectangle 412"/>
            <p:cNvSpPr>
              <a:spLocks noChangeArrowheads="1"/>
            </p:cNvSpPr>
            <p:nvPr/>
          </p:nvSpPr>
          <p:spPr bwMode="auto">
            <a:xfrm>
              <a:off x="4559" y="1851"/>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79889" name="Rectangle 413"/>
            <p:cNvSpPr>
              <a:spLocks noChangeArrowheads="1"/>
            </p:cNvSpPr>
            <p:nvPr/>
          </p:nvSpPr>
          <p:spPr bwMode="auto">
            <a:xfrm>
              <a:off x="4630" y="1851"/>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79890" name="Rectangle 414"/>
            <p:cNvSpPr>
              <a:spLocks noChangeArrowheads="1"/>
            </p:cNvSpPr>
            <p:nvPr/>
          </p:nvSpPr>
          <p:spPr bwMode="auto">
            <a:xfrm>
              <a:off x="4658" y="1851"/>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N</a:t>
              </a:r>
              <a:endParaRPr lang="en-US" altLang="ja-JP">
                <a:latin typeface="Times New Roman" charset="0"/>
              </a:endParaRPr>
            </a:p>
          </p:txBody>
        </p:sp>
        <p:sp>
          <p:nvSpPr>
            <p:cNvPr id="79891" name="Rectangle 415"/>
            <p:cNvSpPr>
              <a:spLocks noChangeArrowheads="1"/>
            </p:cNvSpPr>
            <p:nvPr/>
          </p:nvSpPr>
          <p:spPr bwMode="auto">
            <a:xfrm>
              <a:off x="4734" y="1851"/>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u</a:t>
              </a:r>
              <a:endParaRPr lang="en-US" altLang="ja-JP">
                <a:latin typeface="Times New Roman" charset="0"/>
              </a:endParaRPr>
            </a:p>
          </p:txBody>
        </p:sp>
        <p:sp>
          <p:nvSpPr>
            <p:cNvPr id="79892" name="Rectangle 416"/>
            <p:cNvSpPr>
              <a:spLocks noChangeArrowheads="1"/>
            </p:cNvSpPr>
            <p:nvPr/>
          </p:nvSpPr>
          <p:spPr bwMode="auto">
            <a:xfrm>
              <a:off x="4792" y="1851"/>
              <a:ext cx="93"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m</a:t>
              </a:r>
              <a:endParaRPr lang="en-US" altLang="ja-JP">
                <a:latin typeface="Times New Roman" charset="0"/>
              </a:endParaRPr>
            </a:p>
          </p:txBody>
        </p:sp>
        <p:sp>
          <p:nvSpPr>
            <p:cNvPr id="79893" name="Rectangle 417"/>
            <p:cNvSpPr>
              <a:spLocks noChangeArrowheads="1"/>
            </p:cNvSpPr>
            <p:nvPr/>
          </p:nvSpPr>
          <p:spPr bwMode="auto">
            <a:xfrm>
              <a:off x="4879" y="1851"/>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b</a:t>
              </a:r>
              <a:endParaRPr lang="en-US" altLang="ja-JP">
                <a:latin typeface="Times New Roman" charset="0"/>
              </a:endParaRPr>
            </a:p>
          </p:txBody>
        </p:sp>
        <p:sp>
          <p:nvSpPr>
            <p:cNvPr id="79894" name="Rectangle 418"/>
            <p:cNvSpPr>
              <a:spLocks noChangeArrowheads="1"/>
            </p:cNvSpPr>
            <p:nvPr/>
          </p:nvSpPr>
          <p:spPr bwMode="auto">
            <a:xfrm>
              <a:off x="4937" y="1851"/>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e</a:t>
              </a:r>
              <a:endParaRPr lang="en-US" altLang="ja-JP">
                <a:latin typeface="Times New Roman" charset="0"/>
              </a:endParaRPr>
            </a:p>
          </p:txBody>
        </p:sp>
        <p:sp>
          <p:nvSpPr>
            <p:cNvPr id="79895" name="Rectangle 419"/>
            <p:cNvSpPr>
              <a:spLocks noChangeArrowheads="1"/>
            </p:cNvSpPr>
            <p:nvPr/>
          </p:nvSpPr>
          <p:spPr bwMode="auto">
            <a:xfrm>
              <a:off x="4995" y="1851"/>
              <a:ext cx="3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79896" name="Rectangle 420"/>
            <p:cNvSpPr>
              <a:spLocks noChangeArrowheads="1"/>
            </p:cNvSpPr>
            <p:nvPr/>
          </p:nvSpPr>
          <p:spPr bwMode="auto">
            <a:xfrm>
              <a:off x="5029" y="1851"/>
              <a:ext cx="5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79897" name="Rectangle 421"/>
            <p:cNvSpPr>
              <a:spLocks noChangeArrowheads="1"/>
            </p:cNvSpPr>
            <p:nvPr/>
          </p:nvSpPr>
          <p:spPr bwMode="auto">
            <a:xfrm>
              <a:off x="1097" y="2392"/>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79898" name="Rectangle 422"/>
            <p:cNvSpPr>
              <a:spLocks noChangeArrowheads="1"/>
            </p:cNvSpPr>
            <p:nvPr/>
          </p:nvSpPr>
          <p:spPr bwMode="auto">
            <a:xfrm>
              <a:off x="1167" y="2392"/>
              <a:ext cx="68"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T</a:t>
              </a:r>
              <a:endParaRPr lang="en-US" altLang="ja-JP">
                <a:latin typeface="Times New Roman" charset="0"/>
              </a:endParaRPr>
            </a:p>
          </p:txBody>
        </p:sp>
        <p:sp>
          <p:nvSpPr>
            <p:cNvPr id="79899" name="Rectangle 423"/>
            <p:cNvSpPr>
              <a:spLocks noChangeArrowheads="1"/>
            </p:cNvSpPr>
            <p:nvPr/>
          </p:nvSpPr>
          <p:spPr bwMode="auto">
            <a:xfrm>
              <a:off x="1230" y="2392"/>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&amp;</a:t>
              </a:r>
              <a:endParaRPr lang="en-US" altLang="ja-JP">
                <a:latin typeface="Times New Roman" charset="0"/>
              </a:endParaRPr>
            </a:p>
          </p:txBody>
        </p:sp>
        <p:sp>
          <p:nvSpPr>
            <p:cNvPr id="79900" name="Rectangle 424"/>
            <p:cNvSpPr>
              <a:spLocks noChangeArrowheads="1"/>
            </p:cNvSpPr>
            <p:nvPr/>
          </p:nvSpPr>
          <p:spPr bwMode="auto">
            <a:xfrm>
              <a:off x="1301" y="2392"/>
              <a:ext cx="68"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T</a:t>
              </a:r>
              <a:endParaRPr lang="en-US" altLang="ja-JP">
                <a:latin typeface="Times New Roman" charset="0"/>
              </a:endParaRPr>
            </a:p>
          </p:txBody>
        </p:sp>
        <p:sp>
          <p:nvSpPr>
            <p:cNvPr id="79901" name="Rectangle 425"/>
            <p:cNvSpPr>
              <a:spLocks noChangeArrowheads="1"/>
            </p:cNvSpPr>
            <p:nvPr/>
          </p:nvSpPr>
          <p:spPr bwMode="auto">
            <a:xfrm>
              <a:off x="933" y="2515"/>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79902" name="Rectangle 426"/>
            <p:cNvSpPr>
              <a:spLocks noChangeArrowheads="1"/>
            </p:cNvSpPr>
            <p:nvPr/>
          </p:nvSpPr>
          <p:spPr bwMode="auto">
            <a:xfrm>
              <a:off x="1003" y="2515"/>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79903" name="Rectangle 427"/>
            <p:cNvSpPr>
              <a:spLocks noChangeArrowheads="1"/>
            </p:cNvSpPr>
            <p:nvPr/>
          </p:nvSpPr>
          <p:spPr bwMode="auto">
            <a:xfrm>
              <a:off x="1073" y="2515"/>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79904" name="Rectangle 428"/>
            <p:cNvSpPr>
              <a:spLocks noChangeArrowheads="1"/>
            </p:cNvSpPr>
            <p:nvPr/>
          </p:nvSpPr>
          <p:spPr bwMode="auto">
            <a:xfrm>
              <a:off x="1102" y="2515"/>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N</a:t>
              </a:r>
              <a:endParaRPr lang="en-US" altLang="ja-JP">
                <a:latin typeface="Times New Roman" charset="0"/>
              </a:endParaRPr>
            </a:p>
          </p:txBody>
        </p:sp>
        <p:sp>
          <p:nvSpPr>
            <p:cNvPr id="79905" name="Rectangle 429"/>
            <p:cNvSpPr>
              <a:spLocks noChangeArrowheads="1"/>
            </p:cNvSpPr>
            <p:nvPr/>
          </p:nvSpPr>
          <p:spPr bwMode="auto">
            <a:xfrm>
              <a:off x="1178" y="2515"/>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u</a:t>
              </a:r>
              <a:endParaRPr lang="en-US" altLang="ja-JP">
                <a:latin typeface="Times New Roman" charset="0"/>
              </a:endParaRPr>
            </a:p>
          </p:txBody>
        </p:sp>
        <p:sp>
          <p:nvSpPr>
            <p:cNvPr id="79906" name="Rectangle 430"/>
            <p:cNvSpPr>
              <a:spLocks noChangeArrowheads="1"/>
            </p:cNvSpPr>
            <p:nvPr/>
          </p:nvSpPr>
          <p:spPr bwMode="auto">
            <a:xfrm>
              <a:off x="1236" y="2515"/>
              <a:ext cx="93"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m</a:t>
              </a:r>
              <a:endParaRPr lang="en-US" altLang="ja-JP">
                <a:latin typeface="Times New Roman" charset="0"/>
              </a:endParaRPr>
            </a:p>
          </p:txBody>
        </p:sp>
        <p:sp>
          <p:nvSpPr>
            <p:cNvPr id="79907" name="Rectangle 431"/>
            <p:cNvSpPr>
              <a:spLocks noChangeArrowheads="1"/>
            </p:cNvSpPr>
            <p:nvPr/>
          </p:nvSpPr>
          <p:spPr bwMode="auto">
            <a:xfrm>
              <a:off x="1323" y="2515"/>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b</a:t>
              </a:r>
              <a:endParaRPr lang="en-US" altLang="ja-JP">
                <a:latin typeface="Times New Roman" charset="0"/>
              </a:endParaRPr>
            </a:p>
          </p:txBody>
        </p:sp>
        <p:sp>
          <p:nvSpPr>
            <p:cNvPr id="79908" name="Rectangle 432"/>
            <p:cNvSpPr>
              <a:spLocks noChangeArrowheads="1"/>
            </p:cNvSpPr>
            <p:nvPr/>
          </p:nvSpPr>
          <p:spPr bwMode="auto">
            <a:xfrm>
              <a:off x="1381" y="2515"/>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e</a:t>
              </a:r>
              <a:endParaRPr lang="en-US" altLang="ja-JP">
                <a:latin typeface="Times New Roman" charset="0"/>
              </a:endParaRPr>
            </a:p>
          </p:txBody>
        </p:sp>
        <p:sp>
          <p:nvSpPr>
            <p:cNvPr id="79909" name="Rectangle 433"/>
            <p:cNvSpPr>
              <a:spLocks noChangeArrowheads="1"/>
            </p:cNvSpPr>
            <p:nvPr/>
          </p:nvSpPr>
          <p:spPr bwMode="auto">
            <a:xfrm>
              <a:off x="1439" y="2515"/>
              <a:ext cx="3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79910" name="Rectangle 434"/>
            <p:cNvSpPr>
              <a:spLocks noChangeArrowheads="1"/>
            </p:cNvSpPr>
            <p:nvPr/>
          </p:nvSpPr>
          <p:spPr bwMode="auto">
            <a:xfrm>
              <a:off x="1473" y="2515"/>
              <a:ext cx="5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79911" name="Rectangle 435"/>
            <p:cNvSpPr>
              <a:spLocks noChangeArrowheads="1"/>
            </p:cNvSpPr>
            <p:nvPr/>
          </p:nvSpPr>
          <p:spPr bwMode="auto">
            <a:xfrm>
              <a:off x="1975" y="2392"/>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D</a:t>
              </a:r>
              <a:endParaRPr lang="en-US" altLang="ja-JP">
                <a:latin typeface="Times New Roman" charset="0"/>
              </a:endParaRPr>
            </a:p>
          </p:txBody>
        </p:sp>
        <p:sp>
          <p:nvSpPr>
            <p:cNvPr id="79912" name="Rectangle 436"/>
            <p:cNvSpPr>
              <a:spLocks noChangeArrowheads="1"/>
            </p:cNvSpPr>
            <p:nvPr/>
          </p:nvSpPr>
          <p:spPr bwMode="auto">
            <a:xfrm>
              <a:off x="2050" y="2392"/>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79913" name="Rectangle 437"/>
            <p:cNvSpPr>
              <a:spLocks noChangeArrowheads="1"/>
            </p:cNvSpPr>
            <p:nvPr/>
          </p:nvSpPr>
          <p:spPr bwMode="auto">
            <a:xfrm>
              <a:off x="2121" y="2392"/>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P</a:t>
              </a:r>
              <a:endParaRPr lang="en-US" altLang="ja-JP">
                <a:latin typeface="Times New Roman" charset="0"/>
              </a:endParaRPr>
            </a:p>
          </p:txBody>
        </p:sp>
        <p:sp>
          <p:nvSpPr>
            <p:cNvPr id="79914" name="Rectangle 438"/>
            <p:cNvSpPr>
              <a:spLocks noChangeArrowheads="1"/>
            </p:cNvSpPr>
            <p:nvPr/>
          </p:nvSpPr>
          <p:spPr bwMode="auto">
            <a:xfrm>
              <a:off x="2191" y="2392"/>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79915" name="Rectangle 439"/>
            <p:cNvSpPr>
              <a:spLocks noChangeArrowheads="1"/>
            </p:cNvSpPr>
            <p:nvPr/>
          </p:nvSpPr>
          <p:spPr bwMode="auto">
            <a:xfrm>
              <a:off x="2219" y="2392"/>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1</a:t>
              </a:r>
              <a:endParaRPr lang="en-US" altLang="ja-JP">
                <a:latin typeface="Times New Roman" charset="0"/>
              </a:endParaRPr>
            </a:p>
          </p:txBody>
        </p:sp>
        <p:sp>
          <p:nvSpPr>
            <p:cNvPr id="79916" name="Rectangle 440"/>
            <p:cNvSpPr>
              <a:spLocks noChangeArrowheads="1"/>
            </p:cNvSpPr>
            <p:nvPr/>
          </p:nvSpPr>
          <p:spPr bwMode="auto">
            <a:xfrm>
              <a:off x="1963" y="2515"/>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79917" name="Rectangle 441"/>
            <p:cNvSpPr>
              <a:spLocks noChangeArrowheads="1"/>
            </p:cNvSpPr>
            <p:nvPr/>
          </p:nvSpPr>
          <p:spPr bwMode="auto">
            <a:xfrm>
              <a:off x="2033" y="2515"/>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79918" name="Rectangle 442"/>
            <p:cNvSpPr>
              <a:spLocks noChangeArrowheads="1"/>
            </p:cNvSpPr>
            <p:nvPr/>
          </p:nvSpPr>
          <p:spPr bwMode="auto">
            <a:xfrm>
              <a:off x="2103" y="2515"/>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79919" name="Rectangle 443"/>
            <p:cNvSpPr>
              <a:spLocks noChangeArrowheads="1"/>
            </p:cNvSpPr>
            <p:nvPr/>
          </p:nvSpPr>
          <p:spPr bwMode="auto">
            <a:xfrm>
              <a:off x="2161" y="2515"/>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79920" name="Rectangle 444"/>
            <p:cNvSpPr>
              <a:spLocks noChangeArrowheads="1"/>
            </p:cNvSpPr>
            <p:nvPr/>
          </p:nvSpPr>
          <p:spPr bwMode="auto">
            <a:xfrm>
              <a:off x="2190" y="2515"/>
              <a:ext cx="10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W</a:t>
              </a:r>
              <a:endParaRPr lang="en-US" altLang="ja-JP">
                <a:latin typeface="Times New Roman" charset="0"/>
              </a:endParaRPr>
            </a:p>
          </p:txBody>
        </p:sp>
        <p:sp>
          <p:nvSpPr>
            <p:cNvPr id="79921" name="Rectangle 445"/>
            <p:cNvSpPr>
              <a:spLocks noChangeArrowheads="1"/>
            </p:cNvSpPr>
            <p:nvPr/>
          </p:nvSpPr>
          <p:spPr bwMode="auto">
            <a:xfrm>
              <a:off x="3789" y="2392"/>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I</a:t>
              </a:r>
              <a:endParaRPr lang="en-US" altLang="ja-JP">
                <a:latin typeface="Times New Roman" charset="0"/>
              </a:endParaRPr>
            </a:p>
          </p:txBody>
        </p:sp>
        <p:sp>
          <p:nvSpPr>
            <p:cNvPr id="79922" name="Rectangle 446"/>
            <p:cNvSpPr>
              <a:spLocks noChangeArrowheads="1"/>
            </p:cNvSpPr>
            <p:nvPr/>
          </p:nvSpPr>
          <p:spPr bwMode="auto">
            <a:xfrm>
              <a:off x="3817" y="2392"/>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79923" name="Rectangle 447"/>
            <p:cNvSpPr>
              <a:spLocks noChangeArrowheads="1"/>
            </p:cNvSpPr>
            <p:nvPr/>
          </p:nvSpPr>
          <p:spPr bwMode="auto">
            <a:xfrm>
              <a:off x="3888" y="2392"/>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P</a:t>
              </a:r>
              <a:endParaRPr lang="en-US" altLang="ja-JP">
                <a:latin typeface="Times New Roman" charset="0"/>
              </a:endParaRPr>
            </a:p>
          </p:txBody>
        </p:sp>
        <p:sp>
          <p:nvSpPr>
            <p:cNvPr id="79924" name="Rectangle 448"/>
            <p:cNvSpPr>
              <a:spLocks noChangeArrowheads="1"/>
            </p:cNvSpPr>
            <p:nvPr/>
          </p:nvSpPr>
          <p:spPr bwMode="auto">
            <a:xfrm>
              <a:off x="3958" y="2392"/>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79925" name="Rectangle 449"/>
            <p:cNvSpPr>
              <a:spLocks noChangeArrowheads="1"/>
            </p:cNvSpPr>
            <p:nvPr/>
          </p:nvSpPr>
          <p:spPr bwMode="auto">
            <a:xfrm>
              <a:off x="3987" y="2392"/>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2</a:t>
              </a:r>
              <a:endParaRPr lang="en-US" altLang="ja-JP">
                <a:latin typeface="Times New Roman" charset="0"/>
              </a:endParaRPr>
            </a:p>
          </p:txBody>
        </p:sp>
        <p:sp>
          <p:nvSpPr>
            <p:cNvPr id="79926" name="Rectangle 450"/>
            <p:cNvSpPr>
              <a:spLocks noChangeArrowheads="1"/>
            </p:cNvSpPr>
            <p:nvPr/>
          </p:nvSpPr>
          <p:spPr bwMode="auto">
            <a:xfrm>
              <a:off x="3620" y="2515"/>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79927" name="Rectangle 451"/>
            <p:cNvSpPr>
              <a:spLocks noChangeArrowheads="1"/>
            </p:cNvSpPr>
            <p:nvPr/>
          </p:nvSpPr>
          <p:spPr bwMode="auto">
            <a:xfrm>
              <a:off x="3690" y="2515"/>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79928" name="Rectangle 452"/>
            <p:cNvSpPr>
              <a:spLocks noChangeArrowheads="1"/>
            </p:cNvSpPr>
            <p:nvPr/>
          </p:nvSpPr>
          <p:spPr bwMode="auto">
            <a:xfrm>
              <a:off x="3760" y="2515"/>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79929" name="Rectangle 453"/>
            <p:cNvSpPr>
              <a:spLocks noChangeArrowheads="1"/>
            </p:cNvSpPr>
            <p:nvPr/>
          </p:nvSpPr>
          <p:spPr bwMode="auto">
            <a:xfrm>
              <a:off x="3789" y="2515"/>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N</a:t>
              </a:r>
              <a:endParaRPr lang="en-US" altLang="ja-JP">
                <a:latin typeface="Times New Roman" charset="0"/>
              </a:endParaRPr>
            </a:p>
          </p:txBody>
        </p:sp>
        <p:sp>
          <p:nvSpPr>
            <p:cNvPr id="79930" name="Rectangle 454"/>
            <p:cNvSpPr>
              <a:spLocks noChangeArrowheads="1"/>
            </p:cNvSpPr>
            <p:nvPr/>
          </p:nvSpPr>
          <p:spPr bwMode="auto">
            <a:xfrm>
              <a:off x="3865" y="2515"/>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u</a:t>
              </a:r>
              <a:endParaRPr lang="en-US" altLang="ja-JP">
                <a:latin typeface="Times New Roman" charset="0"/>
              </a:endParaRPr>
            </a:p>
          </p:txBody>
        </p:sp>
        <p:sp>
          <p:nvSpPr>
            <p:cNvPr id="79931" name="Rectangle 455"/>
            <p:cNvSpPr>
              <a:spLocks noChangeArrowheads="1"/>
            </p:cNvSpPr>
            <p:nvPr/>
          </p:nvSpPr>
          <p:spPr bwMode="auto">
            <a:xfrm>
              <a:off x="3923" y="2515"/>
              <a:ext cx="93"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m</a:t>
              </a:r>
              <a:endParaRPr lang="en-US" altLang="ja-JP">
                <a:latin typeface="Times New Roman" charset="0"/>
              </a:endParaRPr>
            </a:p>
          </p:txBody>
        </p:sp>
        <p:sp>
          <p:nvSpPr>
            <p:cNvPr id="79932" name="Rectangle 456"/>
            <p:cNvSpPr>
              <a:spLocks noChangeArrowheads="1"/>
            </p:cNvSpPr>
            <p:nvPr/>
          </p:nvSpPr>
          <p:spPr bwMode="auto">
            <a:xfrm>
              <a:off x="4010" y="2515"/>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b</a:t>
              </a:r>
              <a:endParaRPr lang="en-US" altLang="ja-JP">
                <a:latin typeface="Times New Roman" charset="0"/>
              </a:endParaRPr>
            </a:p>
          </p:txBody>
        </p:sp>
        <p:sp>
          <p:nvSpPr>
            <p:cNvPr id="79933" name="Rectangle 457"/>
            <p:cNvSpPr>
              <a:spLocks noChangeArrowheads="1"/>
            </p:cNvSpPr>
            <p:nvPr/>
          </p:nvSpPr>
          <p:spPr bwMode="auto">
            <a:xfrm>
              <a:off x="4068" y="2515"/>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e</a:t>
              </a:r>
              <a:endParaRPr lang="en-US" altLang="ja-JP">
                <a:latin typeface="Times New Roman" charset="0"/>
              </a:endParaRPr>
            </a:p>
          </p:txBody>
        </p:sp>
        <p:sp>
          <p:nvSpPr>
            <p:cNvPr id="79934" name="Rectangle 458"/>
            <p:cNvSpPr>
              <a:spLocks noChangeArrowheads="1"/>
            </p:cNvSpPr>
            <p:nvPr/>
          </p:nvSpPr>
          <p:spPr bwMode="auto">
            <a:xfrm>
              <a:off x="4126" y="2515"/>
              <a:ext cx="3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79935" name="Rectangle 459"/>
            <p:cNvSpPr>
              <a:spLocks noChangeArrowheads="1"/>
            </p:cNvSpPr>
            <p:nvPr/>
          </p:nvSpPr>
          <p:spPr bwMode="auto">
            <a:xfrm>
              <a:off x="4160" y="2515"/>
              <a:ext cx="5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79936" name="Rectangle 460"/>
            <p:cNvSpPr>
              <a:spLocks noChangeArrowheads="1"/>
            </p:cNvSpPr>
            <p:nvPr/>
          </p:nvSpPr>
          <p:spPr bwMode="auto">
            <a:xfrm>
              <a:off x="4674" y="2392"/>
              <a:ext cx="93"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M</a:t>
              </a:r>
              <a:endParaRPr lang="en-US" altLang="ja-JP">
                <a:latin typeface="Times New Roman" charset="0"/>
              </a:endParaRPr>
            </a:p>
          </p:txBody>
        </p:sp>
        <p:sp>
          <p:nvSpPr>
            <p:cNvPr id="79937" name="Rectangle 461"/>
            <p:cNvSpPr>
              <a:spLocks noChangeArrowheads="1"/>
            </p:cNvSpPr>
            <p:nvPr/>
          </p:nvSpPr>
          <p:spPr bwMode="auto">
            <a:xfrm>
              <a:off x="4760" y="2392"/>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C</a:t>
              </a:r>
              <a:endParaRPr lang="en-US" altLang="ja-JP">
                <a:latin typeface="Times New Roman" charset="0"/>
              </a:endParaRPr>
            </a:p>
          </p:txBody>
        </p:sp>
        <p:sp>
          <p:nvSpPr>
            <p:cNvPr id="79938" name="Rectangle 462"/>
            <p:cNvSpPr>
              <a:spLocks noChangeArrowheads="1"/>
            </p:cNvSpPr>
            <p:nvPr/>
          </p:nvSpPr>
          <p:spPr bwMode="auto">
            <a:xfrm>
              <a:off x="4836" y="2392"/>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I</a:t>
              </a:r>
              <a:endParaRPr lang="en-US" altLang="ja-JP">
                <a:latin typeface="Times New Roman" charset="0"/>
              </a:endParaRPr>
            </a:p>
          </p:txBody>
        </p:sp>
        <p:sp>
          <p:nvSpPr>
            <p:cNvPr id="79939" name="Rectangle 463"/>
            <p:cNvSpPr>
              <a:spLocks noChangeArrowheads="1"/>
            </p:cNvSpPr>
            <p:nvPr/>
          </p:nvSpPr>
          <p:spPr bwMode="auto">
            <a:xfrm>
              <a:off x="4472" y="2515"/>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79940" name="Rectangle 464"/>
            <p:cNvSpPr>
              <a:spLocks noChangeArrowheads="1"/>
            </p:cNvSpPr>
            <p:nvPr/>
          </p:nvSpPr>
          <p:spPr bwMode="auto">
            <a:xfrm>
              <a:off x="4542" y="2515"/>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79941" name="Rectangle 465"/>
            <p:cNvSpPr>
              <a:spLocks noChangeArrowheads="1"/>
            </p:cNvSpPr>
            <p:nvPr/>
          </p:nvSpPr>
          <p:spPr bwMode="auto">
            <a:xfrm>
              <a:off x="4612" y="2515"/>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79942" name="Rectangle 466"/>
            <p:cNvSpPr>
              <a:spLocks noChangeArrowheads="1"/>
            </p:cNvSpPr>
            <p:nvPr/>
          </p:nvSpPr>
          <p:spPr bwMode="auto">
            <a:xfrm>
              <a:off x="4641" y="2515"/>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N</a:t>
              </a:r>
              <a:endParaRPr lang="en-US" altLang="ja-JP">
                <a:latin typeface="Times New Roman" charset="0"/>
              </a:endParaRPr>
            </a:p>
          </p:txBody>
        </p:sp>
        <p:sp>
          <p:nvSpPr>
            <p:cNvPr id="79943" name="Rectangle 467"/>
            <p:cNvSpPr>
              <a:spLocks noChangeArrowheads="1"/>
            </p:cNvSpPr>
            <p:nvPr/>
          </p:nvSpPr>
          <p:spPr bwMode="auto">
            <a:xfrm>
              <a:off x="4716" y="2515"/>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u</a:t>
              </a:r>
              <a:endParaRPr lang="en-US" altLang="ja-JP">
                <a:latin typeface="Times New Roman" charset="0"/>
              </a:endParaRPr>
            </a:p>
          </p:txBody>
        </p:sp>
        <p:sp>
          <p:nvSpPr>
            <p:cNvPr id="79944" name="Rectangle 468"/>
            <p:cNvSpPr>
              <a:spLocks noChangeArrowheads="1"/>
            </p:cNvSpPr>
            <p:nvPr/>
          </p:nvSpPr>
          <p:spPr bwMode="auto">
            <a:xfrm>
              <a:off x="4775" y="2515"/>
              <a:ext cx="93"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m</a:t>
              </a:r>
              <a:endParaRPr lang="en-US" altLang="ja-JP">
                <a:latin typeface="Times New Roman" charset="0"/>
              </a:endParaRPr>
            </a:p>
          </p:txBody>
        </p:sp>
        <p:sp>
          <p:nvSpPr>
            <p:cNvPr id="79945" name="Rectangle 469"/>
            <p:cNvSpPr>
              <a:spLocks noChangeArrowheads="1"/>
            </p:cNvSpPr>
            <p:nvPr/>
          </p:nvSpPr>
          <p:spPr bwMode="auto">
            <a:xfrm>
              <a:off x="4861" y="2515"/>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b</a:t>
              </a:r>
              <a:endParaRPr lang="en-US" altLang="ja-JP">
                <a:latin typeface="Times New Roman" charset="0"/>
              </a:endParaRPr>
            </a:p>
          </p:txBody>
        </p:sp>
        <p:sp>
          <p:nvSpPr>
            <p:cNvPr id="79946" name="Rectangle 470"/>
            <p:cNvSpPr>
              <a:spLocks noChangeArrowheads="1"/>
            </p:cNvSpPr>
            <p:nvPr/>
          </p:nvSpPr>
          <p:spPr bwMode="auto">
            <a:xfrm>
              <a:off x="4919" y="2515"/>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e</a:t>
              </a:r>
              <a:endParaRPr lang="en-US" altLang="ja-JP">
                <a:latin typeface="Times New Roman" charset="0"/>
              </a:endParaRPr>
            </a:p>
          </p:txBody>
        </p:sp>
        <p:sp>
          <p:nvSpPr>
            <p:cNvPr id="79947" name="Rectangle 471"/>
            <p:cNvSpPr>
              <a:spLocks noChangeArrowheads="1"/>
            </p:cNvSpPr>
            <p:nvPr/>
          </p:nvSpPr>
          <p:spPr bwMode="auto">
            <a:xfrm>
              <a:off x="4978" y="2515"/>
              <a:ext cx="3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79948" name="Rectangle 472"/>
            <p:cNvSpPr>
              <a:spLocks noChangeArrowheads="1"/>
            </p:cNvSpPr>
            <p:nvPr/>
          </p:nvSpPr>
          <p:spPr bwMode="auto">
            <a:xfrm>
              <a:off x="5012" y="2515"/>
              <a:ext cx="5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79949" name="Rectangle 473"/>
            <p:cNvSpPr>
              <a:spLocks noChangeArrowheads="1"/>
            </p:cNvSpPr>
            <p:nvPr/>
          </p:nvSpPr>
          <p:spPr bwMode="auto">
            <a:xfrm>
              <a:off x="2281" y="3016"/>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79950" name="Rectangle 474"/>
            <p:cNvSpPr>
              <a:spLocks noChangeArrowheads="1"/>
            </p:cNvSpPr>
            <p:nvPr/>
          </p:nvSpPr>
          <p:spPr bwMode="auto">
            <a:xfrm>
              <a:off x="2351" y="3016"/>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79951" name="Rectangle 475"/>
            <p:cNvSpPr>
              <a:spLocks noChangeArrowheads="1"/>
            </p:cNvSpPr>
            <p:nvPr/>
          </p:nvSpPr>
          <p:spPr bwMode="auto">
            <a:xfrm>
              <a:off x="2421" y="3016"/>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79952" name="Rectangle 476"/>
            <p:cNvSpPr>
              <a:spLocks noChangeArrowheads="1"/>
            </p:cNvSpPr>
            <p:nvPr/>
          </p:nvSpPr>
          <p:spPr bwMode="auto">
            <a:xfrm>
              <a:off x="2480" y="3016"/>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79953" name="Rectangle 477"/>
            <p:cNvSpPr>
              <a:spLocks noChangeArrowheads="1"/>
            </p:cNvSpPr>
            <p:nvPr/>
          </p:nvSpPr>
          <p:spPr bwMode="auto">
            <a:xfrm>
              <a:off x="2508" y="3016"/>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X</a:t>
              </a:r>
              <a:endParaRPr lang="en-US" altLang="ja-JP">
                <a:latin typeface="Times New Roman" charset="0"/>
              </a:endParaRPr>
            </a:p>
          </p:txBody>
        </p:sp>
        <p:sp>
          <p:nvSpPr>
            <p:cNvPr id="79954" name="Rectangle 478"/>
            <p:cNvSpPr>
              <a:spLocks noChangeArrowheads="1"/>
            </p:cNvSpPr>
            <p:nvPr/>
          </p:nvSpPr>
          <p:spPr bwMode="auto">
            <a:xfrm>
              <a:off x="1079" y="3016"/>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D</a:t>
              </a:r>
              <a:endParaRPr lang="en-US" altLang="ja-JP">
                <a:latin typeface="Times New Roman" charset="0"/>
              </a:endParaRPr>
            </a:p>
          </p:txBody>
        </p:sp>
        <p:sp>
          <p:nvSpPr>
            <p:cNvPr id="79955" name="Rectangle 479"/>
            <p:cNvSpPr>
              <a:spLocks noChangeArrowheads="1"/>
            </p:cNvSpPr>
            <p:nvPr/>
          </p:nvSpPr>
          <p:spPr bwMode="auto">
            <a:xfrm>
              <a:off x="1155" y="3016"/>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79956" name="Rectangle 480"/>
            <p:cNvSpPr>
              <a:spLocks noChangeArrowheads="1"/>
            </p:cNvSpPr>
            <p:nvPr/>
          </p:nvSpPr>
          <p:spPr bwMode="auto">
            <a:xfrm>
              <a:off x="1225" y="3016"/>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P</a:t>
              </a:r>
              <a:endParaRPr lang="en-US" altLang="ja-JP">
                <a:latin typeface="Times New Roman" charset="0"/>
              </a:endParaRPr>
            </a:p>
          </p:txBody>
        </p:sp>
        <p:sp>
          <p:nvSpPr>
            <p:cNvPr id="79957" name="Rectangle 481"/>
            <p:cNvSpPr>
              <a:spLocks noChangeArrowheads="1"/>
            </p:cNvSpPr>
            <p:nvPr/>
          </p:nvSpPr>
          <p:spPr bwMode="auto">
            <a:xfrm>
              <a:off x="1295" y="3016"/>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79958" name="Rectangle 482"/>
            <p:cNvSpPr>
              <a:spLocks noChangeArrowheads="1"/>
            </p:cNvSpPr>
            <p:nvPr/>
          </p:nvSpPr>
          <p:spPr bwMode="auto">
            <a:xfrm>
              <a:off x="1324" y="3016"/>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3</a:t>
              </a:r>
              <a:endParaRPr lang="en-US" altLang="ja-JP">
                <a:latin typeface="Times New Roman" charset="0"/>
              </a:endParaRPr>
            </a:p>
          </p:txBody>
        </p:sp>
        <p:sp>
          <p:nvSpPr>
            <p:cNvPr id="79959" name="Rectangle 483"/>
            <p:cNvSpPr>
              <a:spLocks noChangeArrowheads="1"/>
            </p:cNvSpPr>
            <p:nvPr/>
          </p:nvSpPr>
          <p:spPr bwMode="auto">
            <a:xfrm>
              <a:off x="1082" y="3143"/>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79960" name="Rectangle 484"/>
            <p:cNvSpPr>
              <a:spLocks noChangeArrowheads="1"/>
            </p:cNvSpPr>
            <p:nvPr/>
          </p:nvSpPr>
          <p:spPr bwMode="auto">
            <a:xfrm>
              <a:off x="1153" y="3143"/>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79961" name="Rectangle 485"/>
            <p:cNvSpPr>
              <a:spLocks noChangeArrowheads="1"/>
            </p:cNvSpPr>
            <p:nvPr/>
          </p:nvSpPr>
          <p:spPr bwMode="auto">
            <a:xfrm>
              <a:off x="1223" y="3143"/>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79962" name="Rectangle 486"/>
            <p:cNvSpPr>
              <a:spLocks noChangeArrowheads="1"/>
            </p:cNvSpPr>
            <p:nvPr/>
          </p:nvSpPr>
          <p:spPr bwMode="auto">
            <a:xfrm>
              <a:off x="1281" y="3143"/>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79963" name="Rectangle 487"/>
            <p:cNvSpPr>
              <a:spLocks noChangeArrowheads="1"/>
            </p:cNvSpPr>
            <p:nvPr/>
          </p:nvSpPr>
          <p:spPr bwMode="auto">
            <a:xfrm>
              <a:off x="1309" y="3143"/>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Y</a:t>
              </a:r>
              <a:endParaRPr lang="en-US" altLang="ja-JP">
                <a:latin typeface="Times New Roman" charset="0"/>
              </a:endParaRPr>
            </a:p>
          </p:txBody>
        </p:sp>
        <p:sp>
          <p:nvSpPr>
            <p:cNvPr id="79964" name="Rectangle 488"/>
            <p:cNvSpPr>
              <a:spLocks noChangeArrowheads="1"/>
            </p:cNvSpPr>
            <p:nvPr/>
          </p:nvSpPr>
          <p:spPr bwMode="auto">
            <a:xfrm>
              <a:off x="2946" y="3016"/>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79965" name="Rectangle 489"/>
            <p:cNvSpPr>
              <a:spLocks noChangeArrowheads="1"/>
            </p:cNvSpPr>
            <p:nvPr/>
          </p:nvSpPr>
          <p:spPr bwMode="auto">
            <a:xfrm>
              <a:off x="3022" y="3016"/>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o</a:t>
              </a:r>
              <a:endParaRPr lang="en-US" altLang="ja-JP">
                <a:latin typeface="Times New Roman" charset="0"/>
              </a:endParaRPr>
            </a:p>
          </p:txBody>
        </p:sp>
        <p:sp>
          <p:nvSpPr>
            <p:cNvPr id="79966" name="Rectangle 490"/>
            <p:cNvSpPr>
              <a:spLocks noChangeArrowheads="1"/>
            </p:cNvSpPr>
            <p:nvPr/>
          </p:nvSpPr>
          <p:spPr bwMode="auto">
            <a:xfrm>
              <a:off x="3080" y="3016"/>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u</a:t>
              </a:r>
              <a:endParaRPr lang="en-US" altLang="ja-JP">
                <a:latin typeface="Times New Roman" charset="0"/>
              </a:endParaRPr>
            </a:p>
          </p:txBody>
        </p:sp>
        <p:sp>
          <p:nvSpPr>
            <p:cNvPr id="79967" name="Rectangle 491"/>
            <p:cNvSpPr>
              <a:spLocks noChangeArrowheads="1"/>
            </p:cNvSpPr>
            <p:nvPr/>
          </p:nvSpPr>
          <p:spPr bwMode="auto">
            <a:xfrm>
              <a:off x="3138" y="3016"/>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t</a:t>
              </a:r>
              <a:endParaRPr lang="en-US" altLang="ja-JP">
                <a:latin typeface="Times New Roman" charset="0"/>
              </a:endParaRPr>
            </a:p>
          </p:txBody>
        </p:sp>
        <p:sp>
          <p:nvSpPr>
            <p:cNvPr id="79968" name="Rectangle 492"/>
            <p:cNvSpPr>
              <a:spLocks noChangeArrowheads="1"/>
            </p:cNvSpPr>
            <p:nvPr/>
          </p:nvSpPr>
          <p:spPr bwMode="auto">
            <a:xfrm>
              <a:off x="3167" y="3016"/>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e</a:t>
              </a:r>
              <a:endParaRPr lang="en-US" altLang="ja-JP">
                <a:latin typeface="Times New Roman" charset="0"/>
              </a:endParaRPr>
            </a:p>
          </p:txBody>
        </p:sp>
        <p:sp>
          <p:nvSpPr>
            <p:cNvPr id="79969" name="Rectangle 493"/>
            <p:cNvSpPr>
              <a:spLocks noChangeArrowheads="1"/>
            </p:cNvSpPr>
            <p:nvPr/>
          </p:nvSpPr>
          <p:spPr bwMode="auto">
            <a:xfrm>
              <a:off x="3225" y="3016"/>
              <a:ext cx="3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79970" name="Rectangle 494"/>
            <p:cNvSpPr>
              <a:spLocks noChangeArrowheads="1"/>
            </p:cNvSpPr>
            <p:nvPr/>
          </p:nvSpPr>
          <p:spPr bwMode="auto">
            <a:xfrm>
              <a:off x="3259" y="3016"/>
              <a:ext cx="5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79971" name="Rectangle 495"/>
            <p:cNvSpPr>
              <a:spLocks noChangeArrowheads="1"/>
            </p:cNvSpPr>
            <p:nvPr/>
          </p:nvSpPr>
          <p:spPr bwMode="auto">
            <a:xfrm>
              <a:off x="3311" y="3016"/>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79972" name="Rectangle 496"/>
            <p:cNvSpPr>
              <a:spLocks noChangeArrowheads="1"/>
            </p:cNvSpPr>
            <p:nvPr/>
          </p:nvSpPr>
          <p:spPr bwMode="auto">
            <a:xfrm>
              <a:off x="3340" y="3016"/>
              <a:ext cx="2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i</a:t>
              </a:r>
              <a:endParaRPr lang="en-US" altLang="ja-JP">
                <a:latin typeface="Times New Roman" charset="0"/>
              </a:endParaRPr>
            </a:p>
          </p:txBody>
        </p:sp>
        <p:sp>
          <p:nvSpPr>
            <p:cNvPr id="79973" name="Rectangle 497"/>
            <p:cNvSpPr>
              <a:spLocks noChangeArrowheads="1"/>
            </p:cNvSpPr>
            <p:nvPr/>
          </p:nvSpPr>
          <p:spPr bwMode="auto">
            <a:xfrm>
              <a:off x="3363" y="3016"/>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n</a:t>
              </a:r>
              <a:endParaRPr lang="en-US" altLang="ja-JP">
                <a:latin typeface="Times New Roman" charset="0"/>
              </a:endParaRPr>
            </a:p>
          </p:txBody>
        </p:sp>
        <p:sp>
          <p:nvSpPr>
            <p:cNvPr id="79974" name="Rectangle 498"/>
            <p:cNvSpPr>
              <a:spLocks noChangeArrowheads="1"/>
            </p:cNvSpPr>
            <p:nvPr/>
          </p:nvSpPr>
          <p:spPr bwMode="auto">
            <a:xfrm>
              <a:off x="3421" y="3016"/>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79975" name="Rectangle 499"/>
            <p:cNvSpPr>
              <a:spLocks noChangeArrowheads="1"/>
            </p:cNvSpPr>
            <p:nvPr/>
          </p:nvSpPr>
          <p:spPr bwMode="auto">
            <a:xfrm>
              <a:off x="3450" y="3016"/>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79976" name="Rectangle 500"/>
            <p:cNvSpPr>
              <a:spLocks noChangeArrowheads="1"/>
            </p:cNvSpPr>
            <p:nvPr/>
          </p:nvSpPr>
          <p:spPr bwMode="auto">
            <a:xfrm>
              <a:off x="3520" y="3016"/>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79977" name="Rectangle 501"/>
            <p:cNvSpPr>
              <a:spLocks noChangeArrowheads="1"/>
            </p:cNvSpPr>
            <p:nvPr/>
          </p:nvSpPr>
          <p:spPr bwMode="auto">
            <a:xfrm>
              <a:off x="3590" y="3016"/>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79978" name="Rectangle 502"/>
            <p:cNvSpPr>
              <a:spLocks noChangeArrowheads="1"/>
            </p:cNvSpPr>
            <p:nvPr/>
          </p:nvSpPr>
          <p:spPr bwMode="auto">
            <a:xfrm>
              <a:off x="3648" y="3016"/>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79979" name="Rectangle 503"/>
            <p:cNvSpPr>
              <a:spLocks noChangeArrowheads="1"/>
            </p:cNvSpPr>
            <p:nvPr/>
          </p:nvSpPr>
          <p:spPr bwMode="auto">
            <a:xfrm>
              <a:off x="3677" y="3016"/>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X</a:t>
              </a:r>
              <a:endParaRPr lang="en-US" altLang="ja-JP">
                <a:latin typeface="Times New Roman" charset="0"/>
              </a:endParaRPr>
            </a:p>
          </p:txBody>
        </p:sp>
        <p:sp>
          <p:nvSpPr>
            <p:cNvPr id="79980" name="Rectangle 504"/>
            <p:cNvSpPr>
              <a:spLocks noChangeArrowheads="1"/>
            </p:cNvSpPr>
            <p:nvPr/>
          </p:nvSpPr>
          <p:spPr bwMode="auto">
            <a:xfrm>
              <a:off x="2827" y="3143"/>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79981" name="Rectangle 505"/>
            <p:cNvSpPr>
              <a:spLocks noChangeArrowheads="1"/>
            </p:cNvSpPr>
            <p:nvPr/>
          </p:nvSpPr>
          <p:spPr bwMode="auto">
            <a:xfrm>
              <a:off x="2898" y="3143"/>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79982" name="Rectangle 506"/>
            <p:cNvSpPr>
              <a:spLocks noChangeArrowheads="1"/>
            </p:cNvSpPr>
            <p:nvPr/>
          </p:nvSpPr>
          <p:spPr bwMode="auto">
            <a:xfrm>
              <a:off x="2968" y="3143"/>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79983" name="Rectangle 507"/>
            <p:cNvSpPr>
              <a:spLocks noChangeArrowheads="1"/>
            </p:cNvSpPr>
            <p:nvPr/>
          </p:nvSpPr>
          <p:spPr bwMode="auto">
            <a:xfrm>
              <a:off x="3026" y="3143"/>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79984" name="Rectangle 508"/>
            <p:cNvSpPr>
              <a:spLocks noChangeArrowheads="1"/>
            </p:cNvSpPr>
            <p:nvPr/>
          </p:nvSpPr>
          <p:spPr bwMode="auto">
            <a:xfrm>
              <a:off x="3055" y="3143"/>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X</a:t>
              </a:r>
              <a:endParaRPr lang="en-US" altLang="ja-JP">
                <a:latin typeface="Times New Roman" charset="0"/>
              </a:endParaRPr>
            </a:p>
          </p:txBody>
        </p:sp>
        <p:sp>
          <p:nvSpPr>
            <p:cNvPr id="79985" name="Rectangle 509"/>
            <p:cNvSpPr>
              <a:spLocks noChangeArrowheads="1"/>
            </p:cNvSpPr>
            <p:nvPr/>
          </p:nvSpPr>
          <p:spPr bwMode="auto">
            <a:xfrm>
              <a:off x="3125" y="3143"/>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79986" name="Rectangle 510"/>
            <p:cNvSpPr>
              <a:spLocks noChangeArrowheads="1"/>
            </p:cNvSpPr>
            <p:nvPr/>
          </p:nvSpPr>
          <p:spPr bwMode="auto">
            <a:xfrm>
              <a:off x="3153" y="3143"/>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79987" name="Rectangle 511"/>
            <p:cNvSpPr>
              <a:spLocks noChangeArrowheads="1"/>
            </p:cNvSpPr>
            <p:nvPr/>
          </p:nvSpPr>
          <p:spPr bwMode="auto">
            <a:xfrm>
              <a:off x="3182" y="3143"/>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79988" name="Rectangle 512"/>
            <p:cNvSpPr>
              <a:spLocks noChangeArrowheads="1"/>
            </p:cNvSpPr>
            <p:nvPr/>
          </p:nvSpPr>
          <p:spPr bwMode="auto">
            <a:xfrm>
              <a:off x="3258" y="3143"/>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o</a:t>
              </a:r>
              <a:endParaRPr lang="en-US" altLang="ja-JP">
                <a:latin typeface="Times New Roman" charset="0"/>
              </a:endParaRPr>
            </a:p>
          </p:txBody>
        </p:sp>
        <p:sp>
          <p:nvSpPr>
            <p:cNvPr id="79989" name="Rectangle 513"/>
            <p:cNvSpPr>
              <a:spLocks noChangeArrowheads="1"/>
            </p:cNvSpPr>
            <p:nvPr/>
          </p:nvSpPr>
          <p:spPr bwMode="auto">
            <a:xfrm>
              <a:off x="3316" y="3143"/>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u</a:t>
              </a:r>
              <a:endParaRPr lang="en-US" altLang="ja-JP">
                <a:latin typeface="Times New Roman" charset="0"/>
              </a:endParaRPr>
            </a:p>
          </p:txBody>
        </p:sp>
        <p:sp>
          <p:nvSpPr>
            <p:cNvPr id="79990" name="Rectangle 514"/>
            <p:cNvSpPr>
              <a:spLocks noChangeArrowheads="1"/>
            </p:cNvSpPr>
            <p:nvPr/>
          </p:nvSpPr>
          <p:spPr bwMode="auto">
            <a:xfrm>
              <a:off x="3374" y="3143"/>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t</a:t>
              </a:r>
              <a:endParaRPr lang="en-US" altLang="ja-JP">
                <a:latin typeface="Times New Roman" charset="0"/>
              </a:endParaRPr>
            </a:p>
          </p:txBody>
        </p:sp>
        <p:sp>
          <p:nvSpPr>
            <p:cNvPr id="79991" name="Rectangle 515"/>
            <p:cNvSpPr>
              <a:spLocks noChangeArrowheads="1"/>
            </p:cNvSpPr>
            <p:nvPr/>
          </p:nvSpPr>
          <p:spPr bwMode="auto">
            <a:xfrm>
              <a:off x="3403" y="3143"/>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e</a:t>
              </a:r>
              <a:endParaRPr lang="en-US" altLang="ja-JP">
                <a:latin typeface="Times New Roman" charset="0"/>
              </a:endParaRPr>
            </a:p>
          </p:txBody>
        </p:sp>
        <p:sp>
          <p:nvSpPr>
            <p:cNvPr id="79992" name="Rectangle 516"/>
            <p:cNvSpPr>
              <a:spLocks noChangeArrowheads="1"/>
            </p:cNvSpPr>
            <p:nvPr/>
          </p:nvSpPr>
          <p:spPr bwMode="auto">
            <a:xfrm>
              <a:off x="3461" y="3143"/>
              <a:ext cx="3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79993" name="Rectangle 517"/>
            <p:cNvSpPr>
              <a:spLocks noChangeArrowheads="1"/>
            </p:cNvSpPr>
            <p:nvPr/>
          </p:nvSpPr>
          <p:spPr bwMode="auto">
            <a:xfrm>
              <a:off x="3495" y="3143"/>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79994" name="Rectangle 518"/>
            <p:cNvSpPr>
              <a:spLocks noChangeArrowheads="1"/>
            </p:cNvSpPr>
            <p:nvPr/>
          </p:nvSpPr>
          <p:spPr bwMode="auto">
            <a:xfrm>
              <a:off x="3523" y="3143"/>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B</a:t>
              </a:r>
              <a:endParaRPr lang="en-US" altLang="ja-JP">
                <a:latin typeface="Times New Roman" charset="0"/>
              </a:endParaRPr>
            </a:p>
          </p:txBody>
        </p:sp>
        <p:sp>
          <p:nvSpPr>
            <p:cNvPr id="79995" name="Rectangle 519"/>
            <p:cNvSpPr>
              <a:spLocks noChangeArrowheads="1"/>
            </p:cNvSpPr>
            <p:nvPr/>
          </p:nvSpPr>
          <p:spPr bwMode="auto">
            <a:xfrm>
              <a:off x="3594" y="3143"/>
              <a:ext cx="8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G</a:t>
              </a:r>
              <a:endParaRPr lang="en-US" altLang="ja-JP">
                <a:latin typeface="Times New Roman" charset="0"/>
              </a:endParaRPr>
            </a:p>
          </p:txBody>
        </p:sp>
        <p:sp>
          <p:nvSpPr>
            <p:cNvPr id="79996" name="Rectangle 520"/>
            <p:cNvSpPr>
              <a:spLocks noChangeArrowheads="1"/>
            </p:cNvSpPr>
            <p:nvPr/>
          </p:nvSpPr>
          <p:spPr bwMode="auto">
            <a:xfrm>
              <a:off x="3675" y="3143"/>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P</a:t>
              </a:r>
              <a:endParaRPr lang="en-US" altLang="ja-JP">
                <a:latin typeface="Times New Roman" charset="0"/>
              </a:endParaRPr>
            </a:p>
          </p:txBody>
        </p:sp>
        <p:sp>
          <p:nvSpPr>
            <p:cNvPr id="79997" name="Rectangle 521"/>
            <p:cNvSpPr>
              <a:spLocks noChangeArrowheads="1"/>
            </p:cNvSpPr>
            <p:nvPr/>
          </p:nvSpPr>
          <p:spPr bwMode="auto">
            <a:xfrm>
              <a:off x="3745" y="3143"/>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79998" name="Rectangle 522"/>
            <p:cNvSpPr>
              <a:spLocks noChangeArrowheads="1"/>
            </p:cNvSpPr>
            <p:nvPr/>
          </p:nvSpPr>
          <p:spPr bwMode="auto">
            <a:xfrm>
              <a:off x="3774" y="3143"/>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I</a:t>
              </a:r>
              <a:endParaRPr lang="en-US" altLang="ja-JP">
                <a:latin typeface="Times New Roman" charset="0"/>
              </a:endParaRPr>
            </a:p>
          </p:txBody>
        </p:sp>
        <p:sp>
          <p:nvSpPr>
            <p:cNvPr id="79999" name="Rectangle 524"/>
            <p:cNvSpPr>
              <a:spLocks noChangeArrowheads="1"/>
            </p:cNvSpPr>
            <p:nvPr/>
          </p:nvSpPr>
          <p:spPr bwMode="auto">
            <a:xfrm>
              <a:off x="4643" y="3016"/>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I</a:t>
              </a:r>
              <a:endParaRPr lang="en-US" altLang="ja-JP">
                <a:latin typeface="Times New Roman" charset="0"/>
              </a:endParaRPr>
            </a:p>
          </p:txBody>
        </p:sp>
        <p:sp>
          <p:nvSpPr>
            <p:cNvPr id="80000" name="Rectangle 525"/>
            <p:cNvSpPr>
              <a:spLocks noChangeArrowheads="1"/>
            </p:cNvSpPr>
            <p:nvPr/>
          </p:nvSpPr>
          <p:spPr bwMode="auto">
            <a:xfrm>
              <a:off x="4671" y="3016"/>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001" name="Rectangle 526"/>
            <p:cNvSpPr>
              <a:spLocks noChangeArrowheads="1"/>
            </p:cNvSpPr>
            <p:nvPr/>
          </p:nvSpPr>
          <p:spPr bwMode="auto">
            <a:xfrm>
              <a:off x="4742" y="3016"/>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P</a:t>
              </a:r>
              <a:endParaRPr lang="en-US" altLang="ja-JP">
                <a:latin typeface="Times New Roman" charset="0"/>
              </a:endParaRPr>
            </a:p>
          </p:txBody>
        </p:sp>
        <p:sp>
          <p:nvSpPr>
            <p:cNvPr id="80002" name="Rectangle 527"/>
            <p:cNvSpPr>
              <a:spLocks noChangeArrowheads="1"/>
            </p:cNvSpPr>
            <p:nvPr/>
          </p:nvSpPr>
          <p:spPr bwMode="auto">
            <a:xfrm>
              <a:off x="4812" y="3016"/>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003" name="Rectangle 528"/>
            <p:cNvSpPr>
              <a:spLocks noChangeArrowheads="1"/>
            </p:cNvSpPr>
            <p:nvPr/>
          </p:nvSpPr>
          <p:spPr bwMode="auto">
            <a:xfrm>
              <a:off x="4840" y="3016"/>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4</a:t>
              </a:r>
              <a:endParaRPr lang="en-US" altLang="ja-JP">
                <a:latin typeface="Times New Roman" charset="0"/>
              </a:endParaRPr>
            </a:p>
          </p:txBody>
        </p:sp>
        <p:sp>
          <p:nvSpPr>
            <p:cNvPr id="80004" name="Rectangle 529"/>
            <p:cNvSpPr>
              <a:spLocks noChangeArrowheads="1"/>
            </p:cNvSpPr>
            <p:nvPr/>
          </p:nvSpPr>
          <p:spPr bwMode="auto">
            <a:xfrm>
              <a:off x="4608" y="3143"/>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005" name="Rectangle 530"/>
            <p:cNvSpPr>
              <a:spLocks noChangeArrowheads="1"/>
            </p:cNvSpPr>
            <p:nvPr/>
          </p:nvSpPr>
          <p:spPr bwMode="auto">
            <a:xfrm>
              <a:off x="4678" y="3143"/>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006" name="Rectangle 531"/>
            <p:cNvSpPr>
              <a:spLocks noChangeArrowheads="1"/>
            </p:cNvSpPr>
            <p:nvPr/>
          </p:nvSpPr>
          <p:spPr bwMode="auto">
            <a:xfrm>
              <a:off x="4748" y="3143"/>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007" name="Rectangle 532"/>
            <p:cNvSpPr>
              <a:spLocks noChangeArrowheads="1"/>
            </p:cNvSpPr>
            <p:nvPr/>
          </p:nvSpPr>
          <p:spPr bwMode="auto">
            <a:xfrm>
              <a:off x="4806" y="3143"/>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008" name="Rectangle 533"/>
            <p:cNvSpPr>
              <a:spLocks noChangeArrowheads="1"/>
            </p:cNvSpPr>
            <p:nvPr/>
          </p:nvSpPr>
          <p:spPr bwMode="auto">
            <a:xfrm>
              <a:off x="4835" y="3143"/>
              <a:ext cx="68"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Z</a:t>
              </a:r>
              <a:endParaRPr lang="en-US" altLang="ja-JP">
                <a:latin typeface="Times New Roman" charset="0"/>
              </a:endParaRPr>
            </a:p>
          </p:txBody>
        </p:sp>
        <p:sp>
          <p:nvSpPr>
            <p:cNvPr id="80009" name="Line 534"/>
            <p:cNvSpPr>
              <a:spLocks noChangeShapeType="1"/>
            </p:cNvSpPr>
            <p:nvPr/>
          </p:nvSpPr>
          <p:spPr bwMode="auto">
            <a:xfrm>
              <a:off x="1283" y="1504"/>
              <a:ext cx="3482"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10" name="Line 535"/>
            <p:cNvSpPr>
              <a:spLocks noChangeShapeType="1"/>
            </p:cNvSpPr>
            <p:nvPr/>
          </p:nvSpPr>
          <p:spPr bwMode="auto">
            <a:xfrm>
              <a:off x="1283" y="1504"/>
              <a:ext cx="1" cy="15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11" name="Line 536"/>
            <p:cNvSpPr>
              <a:spLocks noChangeShapeType="1"/>
            </p:cNvSpPr>
            <p:nvPr/>
          </p:nvSpPr>
          <p:spPr bwMode="auto">
            <a:xfrm>
              <a:off x="2994" y="1350"/>
              <a:ext cx="1" cy="295"/>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12" name="Line 537"/>
            <p:cNvSpPr>
              <a:spLocks noChangeShapeType="1"/>
            </p:cNvSpPr>
            <p:nvPr/>
          </p:nvSpPr>
          <p:spPr bwMode="auto">
            <a:xfrm>
              <a:off x="4765" y="1509"/>
              <a:ext cx="1" cy="144"/>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13" name="Line 538"/>
            <p:cNvSpPr>
              <a:spLocks noChangeShapeType="1"/>
            </p:cNvSpPr>
            <p:nvPr/>
          </p:nvSpPr>
          <p:spPr bwMode="auto">
            <a:xfrm>
              <a:off x="1266" y="2144"/>
              <a:ext cx="3479"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14" name="Line 539"/>
            <p:cNvSpPr>
              <a:spLocks noChangeShapeType="1"/>
            </p:cNvSpPr>
            <p:nvPr/>
          </p:nvSpPr>
          <p:spPr bwMode="auto">
            <a:xfrm>
              <a:off x="1266" y="2144"/>
              <a:ext cx="1" cy="15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15" name="Line 540"/>
            <p:cNvSpPr>
              <a:spLocks noChangeShapeType="1"/>
            </p:cNvSpPr>
            <p:nvPr/>
          </p:nvSpPr>
          <p:spPr bwMode="auto">
            <a:xfrm>
              <a:off x="2974" y="1990"/>
              <a:ext cx="1" cy="374"/>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16" name="Line 541"/>
            <p:cNvSpPr>
              <a:spLocks noChangeShapeType="1"/>
            </p:cNvSpPr>
            <p:nvPr/>
          </p:nvSpPr>
          <p:spPr bwMode="auto">
            <a:xfrm>
              <a:off x="4748" y="2151"/>
              <a:ext cx="1" cy="134"/>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17" name="Line 542"/>
            <p:cNvSpPr>
              <a:spLocks noChangeShapeType="1"/>
            </p:cNvSpPr>
            <p:nvPr/>
          </p:nvSpPr>
          <p:spPr bwMode="auto">
            <a:xfrm>
              <a:off x="2082" y="2151"/>
              <a:ext cx="1" cy="14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18" name="Line 543"/>
            <p:cNvSpPr>
              <a:spLocks noChangeShapeType="1"/>
            </p:cNvSpPr>
            <p:nvPr/>
          </p:nvSpPr>
          <p:spPr bwMode="auto">
            <a:xfrm>
              <a:off x="3880" y="2158"/>
              <a:ext cx="1" cy="107"/>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19" name="Line 544"/>
            <p:cNvSpPr>
              <a:spLocks noChangeShapeType="1"/>
            </p:cNvSpPr>
            <p:nvPr/>
          </p:nvSpPr>
          <p:spPr bwMode="auto">
            <a:xfrm>
              <a:off x="2478" y="2151"/>
              <a:ext cx="1" cy="156"/>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20" name="Line 545"/>
            <p:cNvSpPr>
              <a:spLocks noChangeShapeType="1"/>
            </p:cNvSpPr>
            <p:nvPr/>
          </p:nvSpPr>
          <p:spPr bwMode="auto">
            <a:xfrm>
              <a:off x="2570" y="2151"/>
              <a:ext cx="1" cy="156"/>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21" name="Line 546"/>
            <p:cNvSpPr>
              <a:spLocks noChangeShapeType="1"/>
            </p:cNvSpPr>
            <p:nvPr/>
          </p:nvSpPr>
          <p:spPr bwMode="auto">
            <a:xfrm>
              <a:off x="2662" y="2151"/>
              <a:ext cx="1" cy="156"/>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22" name="Rectangle 547"/>
            <p:cNvSpPr>
              <a:spLocks noChangeArrowheads="1"/>
            </p:cNvSpPr>
            <p:nvPr/>
          </p:nvSpPr>
          <p:spPr bwMode="auto">
            <a:xfrm>
              <a:off x="2464" y="2317"/>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023" name="Rectangle 548"/>
            <p:cNvSpPr>
              <a:spLocks noChangeArrowheads="1"/>
            </p:cNvSpPr>
            <p:nvPr/>
          </p:nvSpPr>
          <p:spPr bwMode="auto">
            <a:xfrm>
              <a:off x="2561" y="2317"/>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024" name="Rectangle 549"/>
            <p:cNvSpPr>
              <a:spLocks noChangeArrowheads="1"/>
            </p:cNvSpPr>
            <p:nvPr/>
          </p:nvSpPr>
          <p:spPr bwMode="auto">
            <a:xfrm>
              <a:off x="2657" y="2317"/>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025" name="Line 550"/>
            <p:cNvSpPr>
              <a:spLocks noChangeShapeType="1"/>
            </p:cNvSpPr>
            <p:nvPr/>
          </p:nvSpPr>
          <p:spPr bwMode="auto">
            <a:xfrm>
              <a:off x="2478" y="2151"/>
              <a:ext cx="1" cy="156"/>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26" name="Line 551"/>
            <p:cNvSpPr>
              <a:spLocks noChangeShapeType="1"/>
            </p:cNvSpPr>
            <p:nvPr/>
          </p:nvSpPr>
          <p:spPr bwMode="auto">
            <a:xfrm>
              <a:off x="2570" y="2151"/>
              <a:ext cx="1" cy="156"/>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27" name="Line 552"/>
            <p:cNvSpPr>
              <a:spLocks noChangeShapeType="1"/>
            </p:cNvSpPr>
            <p:nvPr/>
          </p:nvSpPr>
          <p:spPr bwMode="auto">
            <a:xfrm>
              <a:off x="2662" y="2151"/>
              <a:ext cx="1" cy="156"/>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28" name="Rectangle 553"/>
            <p:cNvSpPr>
              <a:spLocks noChangeArrowheads="1"/>
            </p:cNvSpPr>
            <p:nvPr/>
          </p:nvSpPr>
          <p:spPr bwMode="auto">
            <a:xfrm>
              <a:off x="2464" y="2317"/>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029" name="Rectangle 554"/>
            <p:cNvSpPr>
              <a:spLocks noChangeArrowheads="1"/>
            </p:cNvSpPr>
            <p:nvPr/>
          </p:nvSpPr>
          <p:spPr bwMode="auto">
            <a:xfrm>
              <a:off x="2561" y="2317"/>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030" name="Rectangle 555"/>
            <p:cNvSpPr>
              <a:spLocks noChangeArrowheads="1"/>
            </p:cNvSpPr>
            <p:nvPr/>
          </p:nvSpPr>
          <p:spPr bwMode="auto">
            <a:xfrm>
              <a:off x="2657" y="2317"/>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031" name="Line 556"/>
            <p:cNvSpPr>
              <a:spLocks noChangeShapeType="1"/>
            </p:cNvSpPr>
            <p:nvPr/>
          </p:nvSpPr>
          <p:spPr bwMode="auto">
            <a:xfrm>
              <a:off x="1231" y="2649"/>
              <a:ext cx="1" cy="320"/>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32" name="Line 557"/>
            <p:cNvSpPr>
              <a:spLocks noChangeShapeType="1"/>
            </p:cNvSpPr>
            <p:nvPr/>
          </p:nvSpPr>
          <p:spPr bwMode="auto">
            <a:xfrm>
              <a:off x="1060" y="2811"/>
              <a:ext cx="312"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33" name="Rectangle 558"/>
            <p:cNvSpPr>
              <a:spLocks noChangeArrowheads="1"/>
            </p:cNvSpPr>
            <p:nvPr/>
          </p:nvSpPr>
          <p:spPr bwMode="auto">
            <a:xfrm>
              <a:off x="1405" y="2768"/>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034" name="Rectangle 559"/>
            <p:cNvSpPr>
              <a:spLocks noChangeArrowheads="1"/>
            </p:cNvSpPr>
            <p:nvPr/>
          </p:nvSpPr>
          <p:spPr bwMode="auto">
            <a:xfrm>
              <a:off x="1502" y="2768"/>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035" name="Rectangle 560"/>
            <p:cNvSpPr>
              <a:spLocks noChangeArrowheads="1"/>
            </p:cNvSpPr>
            <p:nvPr/>
          </p:nvSpPr>
          <p:spPr bwMode="auto">
            <a:xfrm>
              <a:off x="901" y="2766"/>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036" name="Rectangle 561"/>
            <p:cNvSpPr>
              <a:spLocks noChangeArrowheads="1"/>
            </p:cNvSpPr>
            <p:nvPr/>
          </p:nvSpPr>
          <p:spPr bwMode="auto">
            <a:xfrm>
              <a:off x="998" y="2766"/>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037" name="Line 562"/>
            <p:cNvSpPr>
              <a:spLocks noChangeShapeType="1"/>
            </p:cNvSpPr>
            <p:nvPr/>
          </p:nvSpPr>
          <p:spPr bwMode="auto">
            <a:xfrm>
              <a:off x="1231" y="2649"/>
              <a:ext cx="1" cy="320"/>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38" name="Line 563"/>
            <p:cNvSpPr>
              <a:spLocks noChangeShapeType="1"/>
            </p:cNvSpPr>
            <p:nvPr/>
          </p:nvSpPr>
          <p:spPr bwMode="auto">
            <a:xfrm>
              <a:off x="1060" y="2811"/>
              <a:ext cx="312"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39" name="Rectangle 564"/>
            <p:cNvSpPr>
              <a:spLocks noChangeArrowheads="1"/>
            </p:cNvSpPr>
            <p:nvPr/>
          </p:nvSpPr>
          <p:spPr bwMode="auto">
            <a:xfrm>
              <a:off x="1405" y="2768"/>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040" name="Rectangle 565"/>
            <p:cNvSpPr>
              <a:spLocks noChangeArrowheads="1"/>
            </p:cNvSpPr>
            <p:nvPr/>
          </p:nvSpPr>
          <p:spPr bwMode="auto">
            <a:xfrm>
              <a:off x="1502" y="2768"/>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041" name="Rectangle 566"/>
            <p:cNvSpPr>
              <a:spLocks noChangeArrowheads="1"/>
            </p:cNvSpPr>
            <p:nvPr/>
          </p:nvSpPr>
          <p:spPr bwMode="auto">
            <a:xfrm>
              <a:off x="901" y="2766"/>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042" name="Rectangle 567"/>
            <p:cNvSpPr>
              <a:spLocks noChangeArrowheads="1"/>
            </p:cNvSpPr>
            <p:nvPr/>
          </p:nvSpPr>
          <p:spPr bwMode="auto">
            <a:xfrm>
              <a:off x="998" y="2766"/>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043" name="Line 568"/>
            <p:cNvSpPr>
              <a:spLocks noChangeShapeType="1"/>
            </p:cNvSpPr>
            <p:nvPr/>
          </p:nvSpPr>
          <p:spPr bwMode="auto">
            <a:xfrm>
              <a:off x="4770" y="2649"/>
              <a:ext cx="1" cy="320"/>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44" name="Line 569"/>
            <p:cNvSpPr>
              <a:spLocks noChangeShapeType="1"/>
            </p:cNvSpPr>
            <p:nvPr/>
          </p:nvSpPr>
          <p:spPr bwMode="auto">
            <a:xfrm>
              <a:off x="4599" y="2811"/>
              <a:ext cx="312"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45" name="Rectangle 570"/>
            <p:cNvSpPr>
              <a:spLocks noChangeArrowheads="1"/>
            </p:cNvSpPr>
            <p:nvPr/>
          </p:nvSpPr>
          <p:spPr bwMode="auto">
            <a:xfrm>
              <a:off x="4944" y="2766"/>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046" name="Rectangle 571"/>
            <p:cNvSpPr>
              <a:spLocks noChangeArrowheads="1"/>
            </p:cNvSpPr>
            <p:nvPr/>
          </p:nvSpPr>
          <p:spPr bwMode="auto">
            <a:xfrm>
              <a:off x="5040" y="2766"/>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047" name="Rectangle 572"/>
            <p:cNvSpPr>
              <a:spLocks noChangeArrowheads="1"/>
            </p:cNvSpPr>
            <p:nvPr/>
          </p:nvSpPr>
          <p:spPr bwMode="auto">
            <a:xfrm>
              <a:off x="4440" y="2763"/>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048" name="Rectangle 573"/>
            <p:cNvSpPr>
              <a:spLocks noChangeArrowheads="1"/>
            </p:cNvSpPr>
            <p:nvPr/>
          </p:nvSpPr>
          <p:spPr bwMode="auto">
            <a:xfrm>
              <a:off x="4536" y="2763"/>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049" name="Line 574"/>
            <p:cNvSpPr>
              <a:spLocks noChangeShapeType="1"/>
            </p:cNvSpPr>
            <p:nvPr/>
          </p:nvSpPr>
          <p:spPr bwMode="auto">
            <a:xfrm>
              <a:off x="4770" y="2649"/>
              <a:ext cx="1" cy="320"/>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50" name="Line 575"/>
            <p:cNvSpPr>
              <a:spLocks noChangeShapeType="1"/>
            </p:cNvSpPr>
            <p:nvPr/>
          </p:nvSpPr>
          <p:spPr bwMode="auto">
            <a:xfrm>
              <a:off x="4599" y="2811"/>
              <a:ext cx="312"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51" name="Rectangle 576"/>
            <p:cNvSpPr>
              <a:spLocks noChangeArrowheads="1"/>
            </p:cNvSpPr>
            <p:nvPr/>
          </p:nvSpPr>
          <p:spPr bwMode="auto">
            <a:xfrm>
              <a:off x="4944" y="2766"/>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052" name="Rectangle 577"/>
            <p:cNvSpPr>
              <a:spLocks noChangeArrowheads="1"/>
            </p:cNvSpPr>
            <p:nvPr/>
          </p:nvSpPr>
          <p:spPr bwMode="auto">
            <a:xfrm>
              <a:off x="5040" y="2766"/>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053" name="Rectangle 578"/>
            <p:cNvSpPr>
              <a:spLocks noChangeArrowheads="1"/>
            </p:cNvSpPr>
            <p:nvPr/>
          </p:nvSpPr>
          <p:spPr bwMode="auto">
            <a:xfrm>
              <a:off x="4440" y="2763"/>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054" name="Rectangle 579"/>
            <p:cNvSpPr>
              <a:spLocks noChangeArrowheads="1"/>
            </p:cNvSpPr>
            <p:nvPr/>
          </p:nvSpPr>
          <p:spPr bwMode="auto">
            <a:xfrm>
              <a:off x="4536" y="2763"/>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055" name="Line 580"/>
            <p:cNvSpPr>
              <a:spLocks noChangeShapeType="1"/>
            </p:cNvSpPr>
            <p:nvPr/>
          </p:nvSpPr>
          <p:spPr bwMode="auto">
            <a:xfrm>
              <a:off x="4242" y="2149"/>
              <a:ext cx="1" cy="158"/>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56" name="Line 581"/>
            <p:cNvSpPr>
              <a:spLocks noChangeShapeType="1"/>
            </p:cNvSpPr>
            <p:nvPr/>
          </p:nvSpPr>
          <p:spPr bwMode="auto">
            <a:xfrm>
              <a:off x="4333" y="2149"/>
              <a:ext cx="1" cy="158"/>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57" name="Line 582"/>
            <p:cNvSpPr>
              <a:spLocks noChangeShapeType="1"/>
            </p:cNvSpPr>
            <p:nvPr/>
          </p:nvSpPr>
          <p:spPr bwMode="auto">
            <a:xfrm>
              <a:off x="4423" y="2149"/>
              <a:ext cx="1" cy="158"/>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58" name="Rectangle 583"/>
            <p:cNvSpPr>
              <a:spLocks noChangeArrowheads="1"/>
            </p:cNvSpPr>
            <p:nvPr/>
          </p:nvSpPr>
          <p:spPr bwMode="auto">
            <a:xfrm>
              <a:off x="4226" y="2315"/>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059" name="Rectangle 584"/>
            <p:cNvSpPr>
              <a:spLocks noChangeArrowheads="1"/>
            </p:cNvSpPr>
            <p:nvPr/>
          </p:nvSpPr>
          <p:spPr bwMode="auto">
            <a:xfrm>
              <a:off x="4322" y="2315"/>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060" name="Rectangle 585"/>
            <p:cNvSpPr>
              <a:spLocks noChangeArrowheads="1"/>
            </p:cNvSpPr>
            <p:nvPr/>
          </p:nvSpPr>
          <p:spPr bwMode="auto">
            <a:xfrm>
              <a:off x="4419" y="2315"/>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061" name="Line 586"/>
            <p:cNvSpPr>
              <a:spLocks noChangeShapeType="1"/>
            </p:cNvSpPr>
            <p:nvPr/>
          </p:nvSpPr>
          <p:spPr bwMode="auto">
            <a:xfrm>
              <a:off x="4242" y="2149"/>
              <a:ext cx="1" cy="158"/>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62" name="Line 587"/>
            <p:cNvSpPr>
              <a:spLocks noChangeShapeType="1"/>
            </p:cNvSpPr>
            <p:nvPr/>
          </p:nvSpPr>
          <p:spPr bwMode="auto">
            <a:xfrm>
              <a:off x="4333" y="2149"/>
              <a:ext cx="1" cy="158"/>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63" name="Line 588"/>
            <p:cNvSpPr>
              <a:spLocks noChangeShapeType="1"/>
            </p:cNvSpPr>
            <p:nvPr/>
          </p:nvSpPr>
          <p:spPr bwMode="auto">
            <a:xfrm>
              <a:off x="4423" y="2149"/>
              <a:ext cx="1" cy="158"/>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64" name="Rectangle 589"/>
            <p:cNvSpPr>
              <a:spLocks noChangeArrowheads="1"/>
            </p:cNvSpPr>
            <p:nvPr/>
          </p:nvSpPr>
          <p:spPr bwMode="auto">
            <a:xfrm>
              <a:off x="4226" y="2315"/>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065" name="Rectangle 590"/>
            <p:cNvSpPr>
              <a:spLocks noChangeArrowheads="1"/>
            </p:cNvSpPr>
            <p:nvPr/>
          </p:nvSpPr>
          <p:spPr bwMode="auto">
            <a:xfrm>
              <a:off x="4322" y="2315"/>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066" name="Rectangle 591"/>
            <p:cNvSpPr>
              <a:spLocks noChangeArrowheads="1"/>
            </p:cNvSpPr>
            <p:nvPr/>
          </p:nvSpPr>
          <p:spPr bwMode="auto">
            <a:xfrm>
              <a:off x="4419" y="2315"/>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067" name="Line 592"/>
            <p:cNvSpPr>
              <a:spLocks noChangeShapeType="1"/>
            </p:cNvSpPr>
            <p:nvPr/>
          </p:nvSpPr>
          <p:spPr bwMode="auto">
            <a:xfrm>
              <a:off x="2977" y="2672"/>
              <a:ext cx="1" cy="124"/>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68" name="Line 593"/>
            <p:cNvSpPr>
              <a:spLocks noChangeShapeType="1"/>
            </p:cNvSpPr>
            <p:nvPr/>
          </p:nvSpPr>
          <p:spPr bwMode="auto">
            <a:xfrm>
              <a:off x="2434" y="2808"/>
              <a:ext cx="1069"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69" name="Line 594"/>
            <p:cNvSpPr>
              <a:spLocks noChangeShapeType="1"/>
            </p:cNvSpPr>
            <p:nvPr/>
          </p:nvSpPr>
          <p:spPr bwMode="auto">
            <a:xfrm>
              <a:off x="2426" y="2803"/>
              <a:ext cx="1" cy="14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70" name="Line 595"/>
            <p:cNvSpPr>
              <a:spLocks noChangeShapeType="1"/>
            </p:cNvSpPr>
            <p:nvPr/>
          </p:nvSpPr>
          <p:spPr bwMode="auto">
            <a:xfrm>
              <a:off x="3180" y="2816"/>
              <a:ext cx="1" cy="138"/>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71" name="Line 596"/>
            <p:cNvSpPr>
              <a:spLocks noChangeShapeType="1"/>
            </p:cNvSpPr>
            <p:nvPr/>
          </p:nvSpPr>
          <p:spPr bwMode="auto">
            <a:xfrm>
              <a:off x="3262" y="2816"/>
              <a:ext cx="1" cy="138"/>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72" name="Line 597"/>
            <p:cNvSpPr>
              <a:spLocks noChangeShapeType="1"/>
            </p:cNvSpPr>
            <p:nvPr/>
          </p:nvSpPr>
          <p:spPr bwMode="auto">
            <a:xfrm>
              <a:off x="3341" y="2816"/>
              <a:ext cx="1" cy="138"/>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73" name="Line 598"/>
            <p:cNvSpPr>
              <a:spLocks noChangeShapeType="1"/>
            </p:cNvSpPr>
            <p:nvPr/>
          </p:nvSpPr>
          <p:spPr bwMode="auto">
            <a:xfrm>
              <a:off x="3423" y="2816"/>
              <a:ext cx="1" cy="138"/>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74" name="Line 599"/>
            <p:cNvSpPr>
              <a:spLocks noChangeShapeType="1"/>
            </p:cNvSpPr>
            <p:nvPr/>
          </p:nvSpPr>
          <p:spPr bwMode="auto">
            <a:xfrm>
              <a:off x="3505" y="2816"/>
              <a:ext cx="1" cy="138"/>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075" name="Rectangle 600"/>
            <p:cNvSpPr>
              <a:spLocks noChangeArrowheads="1"/>
            </p:cNvSpPr>
            <p:nvPr/>
          </p:nvSpPr>
          <p:spPr bwMode="auto">
            <a:xfrm>
              <a:off x="810" y="3614"/>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076" name="Rectangle 601"/>
            <p:cNvSpPr>
              <a:spLocks noChangeArrowheads="1"/>
            </p:cNvSpPr>
            <p:nvPr/>
          </p:nvSpPr>
          <p:spPr bwMode="auto">
            <a:xfrm>
              <a:off x="880" y="3614"/>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077" name="Rectangle 602"/>
            <p:cNvSpPr>
              <a:spLocks noChangeArrowheads="1"/>
            </p:cNvSpPr>
            <p:nvPr/>
          </p:nvSpPr>
          <p:spPr bwMode="auto">
            <a:xfrm>
              <a:off x="951" y="3614"/>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078" name="Rectangle 603"/>
            <p:cNvSpPr>
              <a:spLocks noChangeArrowheads="1"/>
            </p:cNvSpPr>
            <p:nvPr/>
          </p:nvSpPr>
          <p:spPr bwMode="auto">
            <a:xfrm>
              <a:off x="1009" y="3614"/>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079" name="Rectangle 604"/>
            <p:cNvSpPr>
              <a:spLocks noChangeArrowheads="1"/>
            </p:cNvSpPr>
            <p:nvPr/>
          </p:nvSpPr>
          <p:spPr bwMode="auto">
            <a:xfrm>
              <a:off x="1037" y="3614"/>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Y</a:t>
              </a:r>
              <a:endParaRPr lang="en-US" altLang="ja-JP">
                <a:latin typeface="Times New Roman" charset="0"/>
              </a:endParaRPr>
            </a:p>
          </p:txBody>
        </p:sp>
        <p:sp>
          <p:nvSpPr>
            <p:cNvPr id="80080" name="Rectangle 605"/>
            <p:cNvSpPr>
              <a:spLocks noChangeArrowheads="1"/>
            </p:cNvSpPr>
            <p:nvPr/>
          </p:nvSpPr>
          <p:spPr bwMode="auto">
            <a:xfrm>
              <a:off x="1475" y="3614"/>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80081" name="Rectangle 606"/>
            <p:cNvSpPr>
              <a:spLocks noChangeArrowheads="1"/>
            </p:cNvSpPr>
            <p:nvPr/>
          </p:nvSpPr>
          <p:spPr bwMode="auto">
            <a:xfrm>
              <a:off x="1551" y="3614"/>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o</a:t>
              </a:r>
              <a:endParaRPr lang="en-US" altLang="ja-JP">
                <a:latin typeface="Times New Roman" charset="0"/>
              </a:endParaRPr>
            </a:p>
          </p:txBody>
        </p:sp>
        <p:sp>
          <p:nvSpPr>
            <p:cNvPr id="80082" name="Rectangle 607"/>
            <p:cNvSpPr>
              <a:spLocks noChangeArrowheads="1"/>
            </p:cNvSpPr>
            <p:nvPr/>
          </p:nvSpPr>
          <p:spPr bwMode="auto">
            <a:xfrm>
              <a:off x="1609" y="3614"/>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u</a:t>
              </a:r>
              <a:endParaRPr lang="en-US" altLang="ja-JP">
                <a:latin typeface="Times New Roman" charset="0"/>
              </a:endParaRPr>
            </a:p>
          </p:txBody>
        </p:sp>
        <p:sp>
          <p:nvSpPr>
            <p:cNvPr id="80083" name="Rectangle 608"/>
            <p:cNvSpPr>
              <a:spLocks noChangeArrowheads="1"/>
            </p:cNvSpPr>
            <p:nvPr/>
          </p:nvSpPr>
          <p:spPr bwMode="auto">
            <a:xfrm>
              <a:off x="1667" y="3614"/>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t</a:t>
              </a:r>
              <a:endParaRPr lang="en-US" altLang="ja-JP">
                <a:latin typeface="Times New Roman" charset="0"/>
              </a:endParaRPr>
            </a:p>
          </p:txBody>
        </p:sp>
        <p:sp>
          <p:nvSpPr>
            <p:cNvPr id="80084" name="Rectangle 609"/>
            <p:cNvSpPr>
              <a:spLocks noChangeArrowheads="1"/>
            </p:cNvSpPr>
            <p:nvPr/>
          </p:nvSpPr>
          <p:spPr bwMode="auto">
            <a:xfrm>
              <a:off x="1696" y="3614"/>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e</a:t>
              </a:r>
              <a:endParaRPr lang="en-US" altLang="ja-JP">
                <a:latin typeface="Times New Roman" charset="0"/>
              </a:endParaRPr>
            </a:p>
          </p:txBody>
        </p:sp>
        <p:sp>
          <p:nvSpPr>
            <p:cNvPr id="80085" name="Rectangle 610"/>
            <p:cNvSpPr>
              <a:spLocks noChangeArrowheads="1"/>
            </p:cNvSpPr>
            <p:nvPr/>
          </p:nvSpPr>
          <p:spPr bwMode="auto">
            <a:xfrm>
              <a:off x="1754" y="3614"/>
              <a:ext cx="3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80086" name="Rectangle 611"/>
            <p:cNvSpPr>
              <a:spLocks noChangeArrowheads="1"/>
            </p:cNvSpPr>
            <p:nvPr/>
          </p:nvSpPr>
          <p:spPr bwMode="auto">
            <a:xfrm>
              <a:off x="1788" y="3614"/>
              <a:ext cx="5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087" name="Rectangle 612"/>
            <p:cNvSpPr>
              <a:spLocks noChangeArrowheads="1"/>
            </p:cNvSpPr>
            <p:nvPr/>
          </p:nvSpPr>
          <p:spPr bwMode="auto">
            <a:xfrm>
              <a:off x="1841" y="3614"/>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088" name="Rectangle 613"/>
            <p:cNvSpPr>
              <a:spLocks noChangeArrowheads="1"/>
            </p:cNvSpPr>
            <p:nvPr/>
          </p:nvSpPr>
          <p:spPr bwMode="auto">
            <a:xfrm>
              <a:off x="1869" y="3614"/>
              <a:ext cx="2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i</a:t>
              </a:r>
              <a:endParaRPr lang="en-US" altLang="ja-JP">
                <a:latin typeface="Times New Roman" charset="0"/>
              </a:endParaRPr>
            </a:p>
          </p:txBody>
        </p:sp>
        <p:sp>
          <p:nvSpPr>
            <p:cNvPr id="80089" name="Rectangle 614"/>
            <p:cNvSpPr>
              <a:spLocks noChangeArrowheads="1"/>
            </p:cNvSpPr>
            <p:nvPr/>
          </p:nvSpPr>
          <p:spPr bwMode="auto">
            <a:xfrm>
              <a:off x="1892" y="3614"/>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n</a:t>
              </a:r>
              <a:endParaRPr lang="en-US" altLang="ja-JP">
                <a:latin typeface="Times New Roman" charset="0"/>
              </a:endParaRPr>
            </a:p>
          </p:txBody>
        </p:sp>
        <p:sp>
          <p:nvSpPr>
            <p:cNvPr id="80090" name="Rectangle 615"/>
            <p:cNvSpPr>
              <a:spLocks noChangeArrowheads="1"/>
            </p:cNvSpPr>
            <p:nvPr/>
          </p:nvSpPr>
          <p:spPr bwMode="auto">
            <a:xfrm>
              <a:off x="1950" y="3614"/>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091" name="Rectangle 616"/>
            <p:cNvSpPr>
              <a:spLocks noChangeArrowheads="1"/>
            </p:cNvSpPr>
            <p:nvPr/>
          </p:nvSpPr>
          <p:spPr bwMode="auto">
            <a:xfrm>
              <a:off x="1979" y="3614"/>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092" name="Rectangle 617"/>
            <p:cNvSpPr>
              <a:spLocks noChangeArrowheads="1"/>
            </p:cNvSpPr>
            <p:nvPr/>
          </p:nvSpPr>
          <p:spPr bwMode="auto">
            <a:xfrm>
              <a:off x="2049" y="3614"/>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093" name="Rectangle 618"/>
            <p:cNvSpPr>
              <a:spLocks noChangeArrowheads="1"/>
            </p:cNvSpPr>
            <p:nvPr/>
          </p:nvSpPr>
          <p:spPr bwMode="auto">
            <a:xfrm>
              <a:off x="2119" y="3614"/>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094" name="Rectangle 619"/>
            <p:cNvSpPr>
              <a:spLocks noChangeArrowheads="1"/>
            </p:cNvSpPr>
            <p:nvPr/>
          </p:nvSpPr>
          <p:spPr bwMode="auto">
            <a:xfrm>
              <a:off x="2178" y="3614"/>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095" name="Rectangle 620"/>
            <p:cNvSpPr>
              <a:spLocks noChangeArrowheads="1"/>
            </p:cNvSpPr>
            <p:nvPr/>
          </p:nvSpPr>
          <p:spPr bwMode="auto">
            <a:xfrm>
              <a:off x="2206" y="3614"/>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Y</a:t>
              </a:r>
              <a:endParaRPr lang="en-US" altLang="ja-JP">
                <a:latin typeface="Times New Roman" charset="0"/>
              </a:endParaRPr>
            </a:p>
          </p:txBody>
        </p:sp>
        <p:sp>
          <p:nvSpPr>
            <p:cNvPr id="80096" name="Rectangle 621"/>
            <p:cNvSpPr>
              <a:spLocks noChangeArrowheads="1"/>
            </p:cNvSpPr>
            <p:nvPr/>
          </p:nvSpPr>
          <p:spPr bwMode="auto">
            <a:xfrm>
              <a:off x="1358" y="3740"/>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097" name="Rectangle 622"/>
            <p:cNvSpPr>
              <a:spLocks noChangeArrowheads="1"/>
            </p:cNvSpPr>
            <p:nvPr/>
          </p:nvSpPr>
          <p:spPr bwMode="auto">
            <a:xfrm>
              <a:off x="1428" y="3740"/>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098" name="Rectangle 623"/>
            <p:cNvSpPr>
              <a:spLocks noChangeArrowheads="1"/>
            </p:cNvSpPr>
            <p:nvPr/>
          </p:nvSpPr>
          <p:spPr bwMode="auto">
            <a:xfrm>
              <a:off x="1498" y="3740"/>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099" name="Rectangle 624"/>
            <p:cNvSpPr>
              <a:spLocks noChangeArrowheads="1"/>
            </p:cNvSpPr>
            <p:nvPr/>
          </p:nvSpPr>
          <p:spPr bwMode="auto">
            <a:xfrm>
              <a:off x="1556" y="3740"/>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100" name="Rectangle 625"/>
            <p:cNvSpPr>
              <a:spLocks noChangeArrowheads="1"/>
            </p:cNvSpPr>
            <p:nvPr/>
          </p:nvSpPr>
          <p:spPr bwMode="auto">
            <a:xfrm>
              <a:off x="1585" y="3740"/>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Y</a:t>
              </a:r>
              <a:endParaRPr lang="en-US" altLang="ja-JP">
                <a:latin typeface="Times New Roman" charset="0"/>
              </a:endParaRPr>
            </a:p>
          </p:txBody>
        </p:sp>
        <p:sp>
          <p:nvSpPr>
            <p:cNvPr id="80101" name="Rectangle 626"/>
            <p:cNvSpPr>
              <a:spLocks noChangeArrowheads="1"/>
            </p:cNvSpPr>
            <p:nvPr/>
          </p:nvSpPr>
          <p:spPr bwMode="auto">
            <a:xfrm>
              <a:off x="1655" y="3740"/>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102" name="Rectangle 627"/>
            <p:cNvSpPr>
              <a:spLocks noChangeArrowheads="1"/>
            </p:cNvSpPr>
            <p:nvPr/>
          </p:nvSpPr>
          <p:spPr bwMode="auto">
            <a:xfrm>
              <a:off x="1684" y="3740"/>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103" name="Rectangle 628"/>
            <p:cNvSpPr>
              <a:spLocks noChangeArrowheads="1"/>
            </p:cNvSpPr>
            <p:nvPr/>
          </p:nvSpPr>
          <p:spPr bwMode="auto">
            <a:xfrm>
              <a:off x="1712" y="3740"/>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80104" name="Rectangle 629"/>
            <p:cNvSpPr>
              <a:spLocks noChangeArrowheads="1"/>
            </p:cNvSpPr>
            <p:nvPr/>
          </p:nvSpPr>
          <p:spPr bwMode="auto">
            <a:xfrm>
              <a:off x="1788" y="3740"/>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o</a:t>
              </a:r>
              <a:endParaRPr lang="en-US" altLang="ja-JP">
                <a:latin typeface="Times New Roman" charset="0"/>
              </a:endParaRPr>
            </a:p>
          </p:txBody>
        </p:sp>
        <p:sp>
          <p:nvSpPr>
            <p:cNvPr id="80105" name="Rectangle 630"/>
            <p:cNvSpPr>
              <a:spLocks noChangeArrowheads="1"/>
            </p:cNvSpPr>
            <p:nvPr/>
          </p:nvSpPr>
          <p:spPr bwMode="auto">
            <a:xfrm>
              <a:off x="1846" y="3740"/>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u</a:t>
              </a:r>
              <a:endParaRPr lang="en-US" altLang="ja-JP">
                <a:latin typeface="Times New Roman" charset="0"/>
              </a:endParaRPr>
            </a:p>
          </p:txBody>
        </p:sp>
        <p:sp>
          <p:nvSpPr>
            <p:cNvPr id="80106" name="Rectangle 631"/>
            <p:cNvSpPr>
              <a:spLocks noChangeArrowheads="1"/>
            </p:cNvSpPr>
            <p:nvPr/>
          </p:nvSpPr>
          <p:spPr bwMode="auto">
            <a:xfrm>
              <a:off x="1904" y="3740"/>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t</a:t>
              </a:r>
              <a:endParaRPr lang="en-US" altLang="ja-JP">
                <a:latin typeface="Times New Roman" charset="0"/>
              </a:endParaRPr>
            </a:p>
          </p:txBody>
        </p:sp>
        <p:sp>
          <p:nvSpPr>
            <p:cNvPr id="80107" name="Rectangle 632"/>
            <p:cNvSpPr>
              <a:spLocks noChangeArrowheads="1"/>
            </p:cNvSpPr>
            <p:nvPr/>
          </p:nvSpPr>
          <p:spPr bwMode="auto">
            <a:xfrm>
              <a:off x="1933" y="3740"/>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e</a:t>
              </a:r>
              <a:endParaRPr lang="en-US" altLang="ja-JP">
                <a:latin typeface="Times New Roman" charset="0"/>
              </a:endParaRPr>
            </a:p>
          </p:txBody>
        </p:sp>
        <p:sp>
          <p:nvSpPr>
            <p:cNvPr id="80108" name="Rectangle 633"/>
            <p:cNvSpPr>
              <a:spLocks noChangeArrowheads="1"/>
            </p:cNvSpPr>
            <p:nvPr/>
          </p:nvSpPr>
          <p:spPr bwMode="auto">
            <a:xfrm>
              <a:off x="1991" y="3740"/>
              <a:ext cx="3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80109" name="Rectangle 634"/>
            <p:cNvSpPr>
              <a:spLocks noChangeArrowheads="1"/>
            </p:cNvSpPr>
            <p:nvPr/>
          </p:nvSpPr>
          <p:spPr bwMode="auto">
            <a:xfrm>
              <a:off x="2025" y="3740"/>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110" name="Rectangle 635"/>
            <p:cNvSpPr>
              <a:spLocks noChangeArrowheads="1"/>
            </p:cNvSpPr>
            <p:nvPr/>
          </p:nvSpPr>
          <p:spPr bwMode="auto">
            <a:xfrm>
              <a:off x="2054" y="3740"/>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B</a:t>
              </a:r>
              <a:endParaRPr lang="en-US" altLang="ja-JP">
                <a:latin typeface="Times New Roman" charset="0"/>
              </a:endParaRPr>
            </a:p>
          </p:txBody>
        </p:sp>
        <p:sp>
          <p:nvSpPr>
            <p:cNvPr id="80111" name="Rectangle 636"/>
            <p:cNvSpPr>
              <a:spLocks noChangeArrowheads="1"/>
            </p:cNvSpPr>
            <p:nvPr/>
          </p:nvSpPr>
          <p:spPr bwMode="auto">
            <a:xfrm>
              <a:off x="2124" y="3740"/>
              <a:ext cx="8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G</a:t>
              </a:r>
              <a:endParaRPr lang="en-US" altLang="ja-JP">
                <a:latin typeface="Times New Roman" charset="0"/>
              </a:endParaRPr>
            </a:p>
          </p:txBody>
        </p:sp>
        <p:sp>
          <p:nvSpPr>
            <p:cNvPr id="80112" name="Rectangle 637"/>
            <p:cNvSpPr>
              <a:spLocks noChangeArrowheads="1"/>
            </p:cNvSpPr>
            <p:nvPr/>
          </p:nvSpPr>
          <p:spPr bwMode="auto">
            <a:xfrm>
              <a:off x="2205" y="3740"/>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P</a:t>
              </a:r>
              <a:endParaRPr lang="en-US" altLang="ja-JP">
                <a:latin typeface="Times New Roman" charset="0"/>
              </a:endParaRPr>
            </a:p>
          </p:txBody>
        </p:sp>
        <p:sp>
          <p:nvSpPr>
            <p:cNvPr id="80113" name="Rectangle 638"/>
            <p:cNvSpPr>
              <a:spLocks noChangeArrowheads="1"/>
            </p:cNvSpPr>
            <p:nvPr/>
          </p:nvSpPr>
          <p:spPr bwMode="auto">
            <a:xfrm>
              <a:off x="2275" y="3740"/>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114" name="Rectangle 639"/>
            <p:cNvSpPr>
              <a:spLocks noChangeArrowheads="1"/>
            </p:cNvSpPr>
            <p:nvPr/>
          </p:nvSpPr>
          <p:spPr bwMode="auto">
            <a:xfrm>
              <a:off x="2304" y="3754"/>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I</a:t>
              </a:r>
              <a:endParaRPr lang="en-US" altLang="ja-JP">
                <a:latin typeface="Times New Roman" charset="0"/>
              </a:endParaRPr>
            </a:p>
          </p:txBody>
        </p:sp>
        <p:sp>
          <p:nvSpPr>
            <p:cNvPr id="80115" name="Line 640"/>
            <p:cNvSpPr>
              <a:spLocks noChangeShapeType="1"/>
            </p:cNvSpPr>
            <p:nvPr/>
          </p:nvSpPr>
          <p:spPr bwMode="auto">
            <a:xfrm>
              <a:off x="1218" y="3269"/>
              <a:ext cx="1" cy="124"/>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116" name="Line 641"/>
            <p:cNvSpPr>
              <a:spLocks noChangeShapeType="1"/>
            </p:cNvSpPr>
            <p:nvPr/>
          </p:nvSpPr>
          <p:spPr bwMode="auto">
            <a:xfrm>
              <a:off x="963" y="3406"/>
              <a:ext cx="1066"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117" name="Line 642"/>
            <p:cNvSpPr>
              <a:spLocks noChangeShapeType="1"/>
            </p:cNvSpPr>
            <p:nvPr/>
          </p:nvSpPr>
          <p:spPr bwMode="auto">
            <a:xfrm>
              <a:off x="956" y="3401"/>
              <a:ext cx="1" cy="138"/>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118" name="Line 643"/>
            <p:cNvSpPr>
              <a:spLocks noChangeShapeType="1"/>
            </p:cNvSpPr>
            <p:nvPr/>
          </p:nvSpPr>
          <p:spPr bwMode="auto">
            <a:xfrm>
              <a:off x="1710" y="3413"/>
              <a:ext cx="1" cy="139"/>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119" name="Line 644"/>
            <p:cNvSpPr>
              <a:spLocks noChangeShapeType="1"/>
            </p:cNvSpPr>
            <p:nvPr/>
          </p:nvSpPr>
          <p:spPr bwMode="auto">
            <a:xfrm>
              <a:off x="1791" y="3413"/>
              <a:ext cx="1" cy="139"/>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120" name="Line 645"/>
            <p:cNvSpPr>
              <a:spLocks noChangeShapeType="1"/>
            </p:cNvSpPr>
            <p:nvPr/>
          </p:nvSpPr>
          <p:spPr bwMode="auto">
            <a:xfrm>
              <a:off x="1871" y="3413"/>
              <a:ext cx="1" cy="139"/>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121" name="Line 646"/>
            <p:cNvSpPr>
              <a:spLocks noChangeShapeType="1"/>
            </p:cNvSpPr>
            <p:nvPr/>
          </p:nvSpPr>
          <p:spPr bwMode="auto">
            <a:xfrm>
              <a:off x="1953" y="3413"/>
              <a:ext cx="1" cy="139"/>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122" name="Line 647"/>
            <p:cNvSpPr>
              <a:spLocks noChangeShapeType="1"/>
            </p:cNvSpPr>
            <p:nvPr/>
          </p:nvSpPr>
          <p:spPr bwMode="auto">
            <a:xfrm>
              <a:off x="2034" y="3413"/>
              <a:ext cx="1" cy="139"/>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123" name="Rectangle 648"/>
            <p:cNvSpPr>
              <a:spLocks noChangeArrowheads="1"/>
            </p:cNvSpPr>
            <p:nvPr/>
          </p:nvSpPr>
          <p:spPr bwMode="auto">
            <a:xfrm>
              <a:off x="3433" y="3611"/>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124" name="Rectangle 649"/>
            <p:cNvSpPr>
              <a:spLocks noChangeArrowheads="1"/>
            </p:cNvSpPr>
            <p:nvPr/>
          </p:nvSpPr>
          <p:spPr bwMode="auto">
            <a:xfrm>
              <a:off x="3504" y="3611"/>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125" name="Rectangle 650"/>
            <p:cNvSpPr>
              <a:spLocks noChangeArrowheads="1"/>
            </p:cNvSpPr>
            <p:nvPr/>
          </p:nvSpPr>
          <p:spPr bwMode="auto">
            <a:xfrm>
              <a:off x="3574" y="3611"/>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126" name="Rectangle 651"/>
            <p:cNvSpPr>
              <a:spLocks noChangeArrowheads="1"/>
            </p:cNvSpPr>
            <p:nvPr/>
          </p:nvSpPr>
          <p:spPr bwMode="auto">
            <a:xfrm>
              <a:off x="3632" y="3611"/>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127" name="Rectangle 652"/>
            <p:cNvSpPr>
              <a:spLocks noChangeArrowheads="1"/>
            </p:cNvSpPr>
            <p:nvPr/>
          </p:nvSpPr>
          <p:spPr bwMode="auto">
            <a:xfrm>
              <a:off x="3661" y="3611"/>
              <a:ext cx="68"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Z</a:t>
              </a:r>
              <a:endParaRPr lang="en-US" altLang="ja-JP">
                <a:latin typeface="Times New Roman" charset="0"/>
              </a:endParaRPr>
            </a:p>
          </p:txBody>
        </p:sp>
        <p:sp>
          <p:nvSpPr>
            <p:cNvPr id="80128" name="Rectangle 653"/>
            <p:cNvSpPr>
              <a:spLocks noChangeArrowheads="1"/>
            </p:cNvSpPr>
            <p:nvPr/>
          </p:nvSpPr>
          <p:spPr bwMode="auto">
            <a:xfrm>
              <a:off x="4098" y="3611"/>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80129" name="Rectangle 654"/>
            <p:cNvSpPr>
              <a:spLocks noChangeArrowheads="1"/>
            </p:cNvSpPr>
            <p:nvPr/>
          </p:nvSpPr>
          <p:spPr bwMode="auto">
            <a:xfrm>
              <a:off x="4174" y="3611"/>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o</a:t>
              </a:r>
              <a:endParaRPr lang="en-US" altLang="ja-JP">
                <a:latin typeface="Times New Roman" charset="0"/>
              </a:endParaRPr>
            </a:p>
          </p:txBody>
        </p:sp>
        <p:sp>
          <p:nvSpPr>
            <p:cNvPr id="80130" name="Rectangle 655"/>
            <p:cNvSpPr>
              <a:spLocks noChangeArrowheads="1"/>
            </p:cNvSpPr>
            <p:nvPr/>
          </p:nvSpPr>
          <p:spPr bwMode="auto">
            <a:xfrm>
              <a:off x="4232" y="3611"/>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u</a:t>
              </a:r>
              <a:endParaRPr lang="en-US" altLang="ja-JP">
                <a:latin typeface="Times New Roman" charset="0"/>
              </a:endParaRPr>
            </a:p>
          </p:txBody>
        </p:sp>
        <p:sp>
          <p:nvSpPr>
            <p:cNvPr id="80131" name="Rectangle 656"/>
            <p:cNvSpPr>
              <a:spLocks noChangeArrowheads="1"/>
            </p:cNvSpPr>
            <p:nvPr/>
          </p:nvSpPr>
          <p:spPr bwMode="auto">
            <a:xfrm>
              <a:off x="4291" y="3611"/>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t</a:t>
              </a:r>
              <a:endParaRPr lang="en-US" altLang="ja-JP">
                <a:latin typeface="Times New Roman" charset="0"/>
              </a:endParaRPr>
            </a:p>
          </p:txBody>
        </p:sp>
        <p:sp>
          <p:nvSpPr>
            <p:cNvPr id="80132" name="Rectangle 657"/>
            <p:cNvSpPr>
              <a:spLocks noChangeArrowheads="1"/>
            </p:cNvSpPr>
            <p:nvPr/>
          </p:nvSpPr>
          <p:spPr bwMode="auto">
            <a:xfrm>
              <a:off x="4319" y="3611"/>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e</a:t>
              </a:r>
              <a:endParaRPr lang="en-US" altLang="ja-JP">
                <a:latin typeface="Times New Roman" charset="0"/>
              </a:endParaRPr>
            </a:p>
          </p:txBody>
        </p:sp>
        <p:sp>
          <p:nvSpPr>
            <p:cNvPr id="80133" name="Rectangle 658"/>
            <p:cNvSpPr>
              <a:spLocks noChangeArrowheads="1"/>
            </p:cNvSpPr>
            <p:nvPr/>
          </p:nvSpPr>
          <p:spPr bwMode="auto">
            <a:xfrm>
              <a:off x="4377" y="3611"/>
              <a:ext cx="3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80134" name="Rectangle 659"/>
            <p:cNvSpPr>
              <a:spLocks noChangeArrowheads="1"/>
            </p:cNvSpPr>
            <p:nvPr/>
          </p:nvSpPr>
          <p:spPr bwMode="auto">
            <a:xfrm>
              <a:off x="4411" y="3611"/>
              <a:ext cx="56"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135" name="Rectangle 660"/>
            <p:cNvSpPr>
              <a:spLocks noChangeArrowheads="1"/>
            </p:cNvSpPr>
            <p:nvPr/>
          </p:nvSpPr>
          <p:spPr bwMode="auto">
            <a:xfrm>
              <a:off x="4464" y="3611"/>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136" name="Rectangle 661"/>
            <p:cNvSpPr>
              <a:spLocks noChangeArrowheads="1"/>
            </p:cNvSpPr>
            <p:nvPr/>
          </p:nvSpPr>
          <p:spPr bwMode="auto">
            <a:xfrm>
              <a:off x="4492" y="3611"/>
              <a:ext cx="2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i</a:t>
              </a:r>
              <a:endParaRPr lang="en-US" altLang="ja-JP">
                <a:latin typeface="Times New Roman" charset="0"/>
              </a:endParaRPr>
            </a:p>
          </p:txBody>
        </p:sp>
        <p:sp>
          <p:nvSpPr>
            <p:cNvPr id="80137" name="Rectangle 662"/>
            <p:cNvSpPr>
              <a:spLocks noChangeArrowheads="1"/>
            </p:cNvSpPr>
            <p:nvPr/>
          </p:nvSpPr>
          <p:spPr bwMode="auto">
            <a:xfrm>
              <a:off x="4516" y="3611"/>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n</a:t>
              </a:r>
              <a:endParaRPr lang="en-US" altLang="ja-JP">
                <a:latin typeface="Times New Roman" charset="0"/>
              </a:endParaRPr>
            </a:p>
          </p:txBody>
        </p:sp>
        <p:sp>
          <p:nvSpPr>
            <p:cNvPr id="80138" name="Rectangle 663"/>
            <p:cNvSpPr>
              <a:spLocks noChangeArrowheads="1"/>
            </p:cNvSpPr>
            <p:nvPr/>
          </p:nvSpPr>
          <p:spPr bwMode="auto">
            <a:xfrm>
              <a:off x="4574" y="3611"/>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139" name="Rectangle 664"/>
            <p:cNvSpPr>
              <a:spLocks noChangeArrowheads="1"/>
            </p:cNvSpPr>
            <p:nvPr/>
          </p:nvSpPr>
          <p:spPr bwMode="auto">
            <a:xfrm>
              <a:off x="4602" y="3611"/>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140" name="Rectangle 665"/>
            <p:cNvSpPr>
              <a:spLocks noChangeArrowheads="1"/>
            </p:cNvSpPr>
            <p:nvPr/>
          </p:nvSpPr>
          <p:spPr bwMode="auto">
            <a:xfrm>
              <a:off x="4673" y="3611"/>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141" name="Rectangle 666"/>
            <p:cNvSpPr>
              <a:spLocks noChangeArrowheads="1"/>
            </p:cNvSpPr>
            <p:nvPr/>
          </p:nvSpPr>
          <p:spPr bwMode="auto">
            <a:xfrm>
              <a:off x="4743" y="3611"/>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142" name="Rectangle 667"/>
            <p:cNvSpPr>
              <a:spLocks noChangeArrowheads="1"/>
            </p:cNvSpPr>
            <p:nvPr/>
          </p:nvSpPr>
          <p:spPr bwMode="auto">
            <a:xfrm>
              <a:off x="4801" y="3611"/>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143" name="Rectangle 668"/>
            <p:cNvSpPr>
              <a:spLocks noChangeArrowheads="1"/>
            </p:cNvSpPr>
            <p:nvPr/>
          </p:nvSpPr>
          <p:spPr bwMode="auto">
            <a:xfrm>
              <a:off x="4829" y="3611"/>
              <a:ext cx="68"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Z</a:t>
              </a:r>
              <a:endParaRPr lang="en-US" altLang="ja-JP">
                <a:latin typeface="Times New Roman" charset="0"/>
              </a:endParaRPr>
            </a:p>
          </p:txBody>
        </p:sp>
        <p:sp>
          <p:nvSpPr>
            <p:cNvPr id="80144" name="Rectangle 669"/>
            <p:cNvSpPr>
              <a:spLocks noChangeArrowheads="1"/>
            </p:cNvSpPr>
            <p:nvPr/>
          </p:nvSpPr>
          <p:spPr bwMode="auto">
            <a:xfrm>
              <a:off x="3981" y="3738"/>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a:t>
              </a:r>
              <a:endParaRPr lang="en-US" altLang="ja-JP">
                <a:latin typeface="Times New Roman" charset="0"/>
              </a:endParaRPr>
            </a:p>
          </p:txBody>
        </p:sp>
        <p:sp>
          <p:nvSpPr>
            <p:cNvPr id="80145" name="Rectangle 670"/>
            <p:cNvSpPr>
              <a:spLocks noChangeArrowheads="1"/>
            </p:cNvSpPr>
            <p:nvPr/>
          </p:nvSpPr>
          <p:spPr bwMode="auto">
            <a:xfrm>
              <a:off x="4051" y="3738"/>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S</a:t>
              </a:r>
              <a:endParaRPr lang="en-US" altLang="ja-JP">
                <a:latin typeface="Times New Roman" charset="0"/>
              </a:endParaRPr>
            </a:p>
          </p:txBody>
        </p:sp>
        <p:sp>
          <p:nvSpPr>
            <p:cNvPr id="80146" name="Rectangle 671"/>
            <p:cNvSpPr>
              <a:spLocks noChangeArrowheads="1"/>
            </p:cNvSpPr>
            <p:nvPr/>
          </p:nvSpPr>
          <p:spPr bwMode="auto">
            <a:xfrm>
              <a:off x="4122" y="3738"/>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147" name="Rectangle 672"/>
            <p:cNvSpPr>
              <a:spLocks noChangeArrowheads="1"/>
            </p:cNvSpPr>
            <p:nvPr/>
          </p:nvSpPr>
          <p:spPr bwMode="auto">
            <a:xfrm>
              <a:off x="4180" y="3738"/>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148" name="Rectangle 673"/>
            <p:cNvSpPr>
              <a:spLocks noChangeArrowheads="1"/>
            </p:cNvSpPr>
            <p:nvPr/>
          </p:nvSpPr>
          <p:spPr bwMode="auto">
            <a:xfrm>
              <a:off x="4208" y="3738"/>
              <a:ext cx="68"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Z</a:t>
              </a:r>
              <a:endParaRPr lang="en-US" altLang="ja-JP">
                <a:latin typeface="Times New Roman" charset="0"/>
              </a:endParaRPr>
            </a:p>
          </p:txBody>
        </p:sp>
        <p:sp>
          <p:nvSpPr>
            <p:cNvPr id="80149" name="Rectangle 674"/>
            <p:cNvSpPr>
              <a:spLocks noChangeArrowheads="1"/>
            </p:cNvSpPr>
            <p:nvPr/>
          </p:nvSpPr>
          <p:spPr bwMode="auto">
            <a:xfrm>
              <a:off x="4272" y="3738"/>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150" name="Rectangle 675"/>
            <p:cNvSpPr>
              <a:spLocks noChangeArrowheads="1"/>
            </p:cNvSpPr>
            <p:nvPr/>
          </p:nvSpPr>
          <p:spPr bwMode="auto">
            <a:xfrm>
              <a:off x="4300" y="3738"/>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151" name="Rectangle 676"/>
            <p:cNvSpPr>
              <a:spLocks noChangeArrowheads="1"/>
            </p:cNvSpPr>
            <p:nvPr/>
          </p:nvSpPr>
          <p:spPr bwMode="auto">
            <a:xfrm>
              <a:off x="4329" y="3738"/>
              <a:ext cx="8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80152" name="Rectangle 677"/>
            <p:cNvSpPr>
              <a:spLocks noChangeArrowheads="1"/>
            </p:cNvSpPr>
            <p:nvPr/>
          </p:nvSpPr>
          <p:spPr bwMode="auto">
            <a:xfrm>
              <a:off x="4405" y="3738"/>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o</a:t>
              </a:r>
              <a:endParaRPr lang="en-US" altLang="ja-JP">
                <a:latin typeface="Times New Roman" charset="0"/>
              </a:endParaRPr>
            </a:p>
          </p:txBody>
        </p:sp>
        <p:sp>
          <p:nvSpPr>
            <p:cNvPr id="80153" name="Rectangle 678"/>
            <p:cNvSpPr>
              <a:spLocks noChangeArrowheads="1"/>
            </p:cNvSpPr>
            <p:nvPr/>
          </p:nvSpPr>
          <p:spPr bwMode="auto">
            <a:xfrm>
              <a:off x="4463" y="3738"/>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u</a:t>
              </a:r>
              <a:endParaRPr lang="en-US" altLang="ja-JP">
                <a:latin typeface="Times New Roman" charset="0"/>
              </a:endParaRPr>
            </a:p>
          </p:txBody>
        </p:sp>
        <p:sp>
          <p:nvSpPr>
            <p:cNvPr id="80154" name="Rectangle 679"/>
            <p:cNvSpPr>
              <a:spLocks noChangeArrowheads="1"/>
            </p:cNvSpPr>
            <p:nvPr/>
          </p:nvSpPr>
          <p:spPr bwMode="auto">
            <a:xfrm>
              <a:off x="4521" y="3738"/>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t</a:t>
              </a:r>
              <a:endParaRPr lang="en-US" altLang="ja-JP">
                <a:latin typeface="Times New Roman" charset="0"/>
              </a:endParaRPr>
            </a:p>
          </p:txBody>
        </p:sp>
        <p:sp>
          <p:nvSpPr>
            <p:cNvPr id="80155" name="Rectangle 680"/>
            <p:cNvSpPr>
              <a:spLocks noChangeArrowheads="1"/>
            </p:cNvSpPr>
            <p:nvPr/>
          </p:nvSpPr>
          <p:spPr bwMode="auto">
            <a:xfrm>
              <a:off x="4550" y="3738"/>
              <a:ext cx="62"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e</a:t>
              </a:r>
              <a:endParaRPr lang="en-US" altLang="ja-JP">
                <a:latin typeface="Times New Roman" charset="0"/>
              </a:endParaRPr>
            </a:p>
          </p:txBody>
        </p:sp>
        <p:sp>
          <p:nvSpPr>
            <p:cNvPr id="80156" name="Rectangle 681"/>
            <p:cNvSpPr>
              <a:spLocks noChangeArrowheads="1"/>
            </p:cNvSpPr>
            <p:nvPr/>
          </p:nvSpPr>
          <p:spPr bwMode="auto">
            <a:xfrm>
              <a:off x="4608" y="3738"/>
              <a:ext cx="3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r</a:t>
              </a:r>
              <a:endParaRPr lang="en-US" altLang="ja-JP">
                <a:latin typeface="Times New Roman" charset="0"/>
              </a:endParaRPr>
            </a:p>
          </p:txBody>
        </p:sp>
        <p:sp>
          <p:nvSpPr>
            <p:cNvPr id="80157" name="Rectangle 682"/>
            <p:cNvSpPr>
              <a:spLocks noChangeArrowheads="1"/>
            </p:cNvSpPr>
            <p:nvPr/>
          </p:nvSpPr>
          <p:spPr bwMode="auto">
            <a:xfrm>
              <a:off x="4642" y="3738"/>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158" name="Rectangle 683"/>
            <p:cNvSpPr>
              <a:spLocks noChangeArrowheads="1"/>
            </p:cNvSpPr>
            <p:nvPr/>
          </p:nvSpPr>
          <p:spPr bwMode="auto">
            <a:xfrm>
              <a:off x="4670" y="3738"/>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B</a:t>
              </a:r>
              <a:endParaRPr lang="en-US" altLang="ja-JP">
                <a:latin typeface="Times New Roman" charset="0"/>
              </a:endParaRPr>
            </a:p>
          </p:txBody>
        </p:sp>
        <p:sp>
          <p:nvSpPr>
            <p:cNvPr id="80159" name="Rectangle 684"/>
            <p:cNvSpPr>
              <a:spLocks noChangeArrowheads="1"/>
            </p:cNvSpPr>
            <p:nvPr/>
          </p:nvSpPr>
          <p:spPr bwMode="auto">
            <a:xfrm>
              <a:off x="4741" y="3738"/>
              <a:ext cx="87"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G</a:t>
              </a:r>
              <a:endParaRPr lang="en-US" altLang="ja-JP">
                <a:latin typeface="Times New Roman" charset="0"/>
              </a:endParaRPr>
            </a:p>
          </p:txBody>
        </p:sp>
        <p:sp>
          <p:nvSpPr>
            <p:cNvPr id="80160" name="Rectangle 685"/>
            <p:cNvSpPr>
              <a:spLocks noChangeArrowheads="1"/>
            </p:cNvSpPr>
            <p:nvPr/>
          </p:nvSpPr>
          <p:spPr bwMode="auto">
            <a:xfrm>
              <a:off x="4822" y="3738"/>
              <a:ext cx="75"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P</a:t>
              </a:r>
              <a:endParaRPr lang="en-US" altLang="ja-JP">
                <a:latin typeface="Times New Roman" charset="0"/>
              </a:endParaRPr>
            </a:p>
          </p:txBody>
        </p:sp>
        <p:sp>
          <p:nvSpPr>
            <p:cNvPr id="80161" name="Rectangle 686"/>
            <p:cNvSpPr>
              <a:spLocks noChangeArrowheads="1"/>
            </p:cNvSpPr>
            <p:nvPr/>
          </p:nvSpPr>
          <p:spPr bwMode="auto">
            <a:xfrm>
              <a:off x="4892" y="3738"/>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 </a:t>
              </a:r>
              <a:endParaRPr lang="en-US" altLang="ja-JP">
                <a:latin typeface="Times New Roman" charset="0"/>
              </a:endParaRPr>
            </a:p>
          </p:txBody>
        </p:sp>
        <p:sp>
          <p:nvSpPr>
            <p:cNvPr id="80162" name="Rectangle 687"/>
            <p:cNvSpPr>
              <a:spLocks noChangeArrowheads="1"/>
            </p:cNvSpPr>
            <p:nvPr/>
          </p:nvSpPr>
          <p:spPr bwMode="auto">
            <a:xfrm>
              <a:off x="4921" y="3738"/>
              <a:ext cx="31"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I</a:t>
              </a:r>
              <a:endParaRPr lang="en-US" altLang="ja-JP">
                <a:latin typeface="Times New Roman" charset="0"/>
              </a:endParaRPr>
            </a:p>
          </p:txBody>
        </p:sp>
        <p:sp>
          <p:nvSpPr>
            <p:cNvPr id="80163" name="Line 688"/>
            <p:cNvSpPr>
              <a:spLocks noChangeShapeType="1"/>
            </p:cNvSpPr>
            <p:nvPr/>
          </p:nvSpPr>
          <p:spPr bwMode="auto">
            <a:xfrm>
              <a:off x="4767" y="3277"/>
              <a:ext cx="1" cy="124"/>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164" name="Line 689"/>
            <p:cNvSpPr>
              <a:spLocks noChangeShapeType="1"/>
            </p:cNvSpPr>
            <p:nvPr/>
          </p:nvSpPr>
          <p:spPr bwMode="auto">
            <a:xfrm>
              <a:off x="3584" y="3403"/>
              <a:ext cx="1183" cy="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165" name="Line 690"/>
            <p:cNvSpPr>
              <a:spLocks noChangeShapeType="1"/>
            </p:cNvSpPr>
            <p:nvPr/>
          </p:nvSpPr>
          <p:spPr bwMode="auto">
            <a:xfrm>
              <a:off x="3577" y="3398"/>
              <a:ext cx="1" cy="14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166" name="Line 691"/>
            <p:cNvSpPr>
              <a:spLocks noChangeShapeType="1"/>
            </p:cNvSpPr>
            <p:nvPr/>
          </p:nvSpPr>
          <p:spPr bwMode="auto">
            <a:xfrm>
              <a:off x="4331" y="3411"/>
              <a:ext cx="1" cy="138"/>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167" name="Line 692"/>
            <p:cNvSpPr>
              <a:spLocks noChangeShapeType="1"/>
            </p:cNvSpPr>
            <p:nvPr/>
          </p:nvSpPr>
          <p:spPr bwMode="auto">
            <a:xfrm>
              <a:off x="4410" y="3411"/>
              <a:ext cx="1" cy="138"/>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168" name="Line 693"/>
            <p:cNvSpPr>
              <a:spLocks noChangeShapeType="1"/>
            </p:cNvSpPr>
            <p:nvPr/>
          </p:nvSpPr>
          <p:spPr bwMode="auto">
            <a:xfrm>
              <a:off x="4492" y="3411"/>
              <a:ext cx="1" cy="138"/>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169" name="Line 694"/>
            <p:cNvSpPr>
              <a:spLocks noChangeShapeType="1"/>
            </p:cNvSpPr>
            <p:nvPr/>
          </p:nvSpPr>
          <p:spPr bwMode="auto">
            <a:xfrm>
              <a:off x="4574" y="3411"/>
              <a:ext cx="1" cy="138"/>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170" name="Line 695"/>
            <p:cNvSpPr>
              <a:spLocks noChangeShapeType="1"/>
            </p:cNvSpPr>
            <p:nvPr/>
          </p:nvSpPr>
          <p:spPr bwMode="auto">
            <a:xfrm>
              <a:off x="4656" y="3411"/>
              <a:ext cx="1" cy="138"/>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171" name="Line 696"/>
            <p:cNvSpPr>
              <a:spLocks noChangeShapeType="1"/>
            </p:cNvSpPr>
            <p:nvPr/>
          </p:nvSpPr>
          <p:spPr bwMode="auto">
            <a:xfrm>
              <a:off x="2094" y="2652"/>
              <a:ext cx="1" cy="131"/>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172" name="Rectangle 697"/>
            <p:cNvSpPr>
              <a:spLocks noChangeArrowheads="1"/>
            </p:cNvSpPr>
            <p:nvPr/>
          </p:nvSpPr>
          <p:spPr bwMode="auto">
            <a:xfrm>
              <a:off x="2012" y="2798"/>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173" name="Rectangle 698"/>
            <p:cNvSpPr>
              <a:spLocks noChangeArrowheads="1"/>
            </p:cNvSpPr>
            <p:nvPr/>
          </p:nvSpPr>
          <p:spPr bwMode="auto">
            <a:xfrm>
              <a:off x="2079" y="2798"/>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174" name="Rectangle 699"/>
            <p:cNvSpPr>
              <a:spLocks noChangeArrowheads="1"/>
            </p:cNvSpPr>
            <p:nvPr/>
          </p:nvSpPr>
          <p:spPr bwMode="auto">
            <a:xfrm>
              <a:off x="2146" y="2798"/>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175" name="Line 700"/>
            <p:cNvSpPr>
              <a:spLocks noChangeShapeType="1"/>
            </p:cNvSpPr>
            <p:nvPr/>
          </p:nvSpPr>
          <p:spPr bwMode="auto">
            <a:xfrm>
              <a:off x="3899" y="2642"/>
              <a:ext cx="1" cy="134"/>
            </a:xfrm>
            <a:prstGeom prst="line">
              <a:avLst/>
            </a:prstGeom>
            <a:noFill/>
            <a:ln w="11113">
              <a:solidFill>
                <a:srgbClr val="00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0176" name="Rectangle 701"/>
            <p:cNvSpPr>
              <a:spLocks noChangeArrowheads="1"/>
            </p:cNvSpPr>
            <p:nvPr/>
          </p:nvSpPr>
          <p:spPr bwMode="auto">
            <a:xfrm>
              <a:off x="3810" y="2791"/>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177" name="Rectangle 702"/>
            <p:cNvSpPr>
              <a:spLocks noChangeArrowheads="1"/>
            </p:cNvSpPr>
            <p:nvPr/>
          </p:nvSpPr>
          <p:spPr bwMode="auto">
            <a:xfrm>
              <a:off x="3877" y="2791"/>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sp>
          <p:nvSpPr>
            <p:cNvPr id="80178" name="Rectangle 703"/>
            <p:cNvSpPr>
              <a:spLocks noChangeArrowheads="1"/>
            </p:cNvSpPr>
            <p:nvPr/>
          </p:nvSpPr>
          <p:spPr bwMode="auto">
            <a:xfrm>
              <a:off x="3944" y="2791"/>
              <a:ext cx="39" cy="1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ja-JP" sz="1400">
                  <a:solidFill>
                    <a:srgbClr val="000000"/>
                  </a:solidFill>
                  <a:latin typeface="Arial" charset="0"/>
                </a:rPr>
                <a:t>•</a:t>
              </a:r>
              <a:endParaRPr lang="en-US" altLang="ja-JP">
                <a:latin typeface="Times New Roman" charset="0"/>
              </a:endParaRPr>
            </a:p>
          </p:txBody>
        </p:sp>
      </p:grpSp>
    </p:spTree>
    <p:extLst>
      <p:ext uri="{BB962C8B-B14F-4D97-AF65-F5344CB8AC3E}">
        <p14:creationId xmlns:p14="http://schemas.microsoft.com/office/powerpoint/2010/main" val="33877103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noFill/>
        </p:spPr>
        <p:txBody>
          <a:bodyPr lIns="90487" tIns="44450" rIns="90487" bIns="44450"/>
          <a:lstStyle/>
          <a:p>
            <a:r>
              <a:rPr sz="3600">
                <a:latin typeface="Arial" charset="0"/>
                <a:ea typeface="ＭＳ Ｐゴシック" charset="0"/>
                <a:cs typeface="ＭＳ Ｐゴシック" charset="0"/>
              </a:rPr>
              <a:t>Securing UPDATE messages</a:t>
            </a:r>
          </a:p>
        </p:txBody>
      </p:sp>
      <p:sp>
        <p:nvSpPr>
          <p:cNvPr id="81922" name="Rectangle 3"/>
          <p:cNvSpPr>
            <a:spLocks noGrp="1" noChangeArrowheads="1"/>
          </p:cNvSpPr>
          <p:nvPr>
            <p:ph idx="1"/>
          </p:nvPr>
        </p:nvSpPr>
        <p:spPr/>
        <p:txBody>
          <a:bodyPr lIns="90487" tIns="44450" rIns="90487" bIns="44450"/>
          <a:lstStyle/>
          <a:p>
            <a:r>
              <a:rPr lang="en-US" altLang="ja-JP" sz="2400">
                <a:latin typeface="Arial" charset="0"/>
                <a:ea typeface="ＭＳ Ｐゴシック" charset="0"/>
                <a:cs typeface="ＭＳ Ｐゴシック" charset="0"/>
              </a:rPr>
              <a:t>A secure UPDATE consists of an UPDATE message with a new, optional, transitive path attribute for route authorization</a:t>
            </a:r>
          </a:p>
          <a:p>
            <a:r>
              <a:rPr lang="en-US" altLang="ja-JP" sz="2400">
                <a:latin typeface="Arial" charset="0"/>
                <a:ea typeface="ＭＳ Ｐゴシック" charset="0"/>
                <a:cs typeface="ＭＳ Ｐゴシック" charset="0"/>
              </a:rPr>
              <a:t>This attribute consists of a signed sequence of route attestations, nominally terminating in an address space attestation</a:t>
            </a:r>
          </a:p>
          <a:p>
            <a:r>
              <a:rPr lang="en-US" altLang="ja-JP" sz="2400">
                <a:latin typeface="Arial" charset="0"/>
                <a:ea typeface="ＭＳ Ｐゴシック" charset="0"/>
                <a:cs typeface="ＭＳ Ｐゴシック" charset="0"/>
              </a:rPr>
              <a:t>This attribute is structured to support both route aggregation and AS sets</a:t>
            </a:r>
          </a:p>
          <a:p>
            <a:r>
              <a:rPr lang="en-US" altLang="ja-JP" sz="2400">
                <a:latin typeface="Arial" charset="0"/>
                <a:ea typeface="ＭＳ Ｐゴシック" charset="0"/>
                <a:cs typeface="ＭＳ Ｐゴシック" charset="0"/>
              </a:rPr>
              <a:t>Validation of the attribute verifies that the route was authorized by each AS along the path and by the ultimate address space owner</a:t>
            </a:r>
          </a:p>
        </p:txBody>
      </p:sp>
      <p:sp>
        <p:nvSpPr>
          <p:cNvPr id="81925"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AD979885-93F8-A445-8577-86176E9CBA2E}" type="slidenum">
              <a:rPr lang="en-US" altLang="ja-JP" sz="800">
                <a:latin typeface="Arial" charset="0"/>
                <a:ea typeface="MS PGothic" charset="0"/>
                <a:cs typeface="MS PGothic" charset="0"/>
              </a:rPr>
              <a:pPr/>
              <a:t>48</a:t>
            </a:fld>
            <a:endParaRPr lang="en-US" altLang="ja-JP" sz="800">
              <a:latin typeface="Arial" charset="0"/>
              <a:ea typeface="MS PGothic" charset="0"/>
              <a:cs typeface="MS PGothic" charset="0"/>
            </a:endParaRPr>
          </a:p>
        </p:txBody>
      </p:sp>
    </p:spTree>
    <p:extLst>
      <p:ext uri="{BB962C8B-B14F-4D97-AF65-F5344CB8AC3E}">
        <p14:creationId xmlns:p14="http://schemas.microsoft.com/office/powerpoint/2010/main" val="193710506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sz="4000">
                <a:latin typeface="Arial" charset="0"/>
                <a:ea typeface="ＭＳ Ｐゴシック" charset="0"/>
                <a:cs typeface="ＭＳ Ｐゴシック" charset="0"/>
              </a:rPr>
              <a:t>Sample BGP Update Messages</a:t>
            </a:r>
          </a:p>
        </p:txBody>
      </p:sp>
      <p:sp>
        <p:nvSpPr>
          <p:cNvPr id="84016" name="Slide Number Placeholder 2"/>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3CF7A6DE-23A6-5647-87DC-F0D6388AC7C2}" type="slidenum">
              <a:rPr lang="en-US" altLang="ja-JP" sz="800">
                <a:latin typeface="Arial" charset="0"/>
                <a:ea typeface="MS PGothic" charset="0"/>
                <a:cs typeface="MS PGothic" charset="0"/>
              </a:rPr>
              <a:pPr/>
              <a:t>49</a:t>
            </a:fld>
            <a:endParaRPr lang="en-US" altLang="ja-JP" sz="800">
              <a:latin typeface="Arial" charset="0"/>
              <a:ea typeface="MS PGothic" charset="0"/>
              <a:cs typeface="MS PGothic" charset="0"/>
            </a:endParaRPr>
          </a:p>
        </p:txBody>
      </p:sp>
      <p:sp>
        <p:nvSpPr>
          <p:cNvPr id="83971" name="Text Box 3"/>
          <p:cNvSpPr txBox="1">
            <a:spLocks noChangeArrowheads="1"/>
          </p:cNvSpPr>
          <p:nvPr/>
        </p:nvSpPr>
        <p:spPr bwMode="auto">
          <a:xfrm>
            <a:off x="762000" y="2876550"/>
            <a:ext cx="612775" cy="495300"/>
          </a:xfrm>
          <a:prstGeom prst="rect">
            <a:avLst/>
          </a:prstGeom>
          <a:noFill/>
          <a:ln w="381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b="1">
                <a:solidFill>
                  <a:srgbClr val="FF0000"/>
                </a:solidFill>
                <a:latin typeface="Arial" charset="0"/>
                <a:cs typeface="Arial" charset="0"/>
              </a:rPr>
              <a:t>R1</a:t>
            </a:r>
          </a:p>
        </p:txBody>
      </p:sp>
      <p:sp>
        <p:nvSpPr>
          <p:cNvPr id="83972" name="Text Box 4"/>
          <p:cNvSpPr txBox="1">
            <a:spLocks noChangeArrowheads="1"/>
          </p:cNvSpPr>
          <p:nvPr/>
        </p:nvSpPr>
        <p:spPr bwMode="auto">
          <a:xfrm>
            <a:off x="2130425" y="3467100"/>
            <a:ext cx="612775" cy="495300"/>
          </a:xfrm>
          <a:prstGeom prst="rect">
            <a:avLst/>
          </a:prstGeom>
          <a:noFill/>
          <a:ln w="381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b="1">
                <a:solidFill>
                  <a:srgbClr val="FF0000"/>
                </a:solidFill>
                <a:latin typeface="Arial" charset="0"/>
                <a:cs typeface="Arial" charset="0"/>
              </a:rPr>
              <a:t>R2</a:t>
            </a:r>
          </a:p>
        </p:txBody>
      </p:sp>
      <p:sp>
        <p:nvSpPr>
          <p:cNvPr id="83973" name="Text Box 5"/>
          <p:cNvSpPr txBox="1">
            <a:spLocks noChangeArrowheads="1"/>
          </p:cNvSpPr>
          <p:nvPr/>
        </p:nvSpPr>
        <p:spPr bwMode="auto">
          <a:xfrm>
            <a:off x="1219200" y="4114800"/>
            <a:ext cx="612775" cy="495300"/>
          </a:xfrm>
          <a:prstGeom prst="rect">
            <a:avLst/>
          </a:prstGeom>
          <a:noFill/>
          <a:ln w="381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b="1">
                <a:solidFill>
                  <a:srgbClr val="FF0000"/>
                </a:solidFill>
                <a:latin typeface="Arial" charset="0"/>
                <a:cs typeface="Arial" charset="0"/>
              </a:rPr>
              <a:t>R3</a:t>
            </a:r>
          </a:p>
        </p:txBody>
      </p:sp>
      <p:sp>
        <p:nvSpPr>
          <p:cNvPr id="83974" name="Text Box 6"/>
          <p:cNvSpPr txBox="1">
            <a:spLocks noChangeArrowheads="1"/>
          </p:cNvSpPr>
          <p:nvPr/>
        </p:nvSpPr>
        <p:spPr bwMode="auto">
          <a:xfrm>
            <a:off x="2282825" y="5143500"/>
            <a:ext cx="631825" cy="514350"/>
          </a:xfrm>
          <a:prstGeom prst="rect">
            <a:avLst/>
          </a:prstGeom>
          <a:noFill/>
          <a:ln w="57150" cmpd="thinThick">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b="1">
                <a:solidFill>
                  <a:srgbClr val="FF0000"/>
                </a:solidFill>
                <a:latin typeface="Arial" charset="0"/>
                <a:cs typeface="Arial" charset="0"/>
              </a:rPr>
              <a:t>R4</a:t>
            </a:r>
          </a:p>
        </p:txBody>
      </p:sp>
      <p:sp>
        <p:nvSpPr>
          <p:cNvPr id="83975" name="Text Box 7"/>
          <p:cNvSpPr txBox="1">
            <a:spLocks noChangeArrowheads="1"/>
          </p:cNvSpPr>
          <p:nvPr/>
        </p:nvSpPr>
        <p:spPr bwMode="auto">
          <a:xfrm>
            <a:off x="838200" y="5295900"/>
            <a:ext cx="612775" cy="495300"/>
          </a:xfrm>
          <a:prstGeom prst="rect">
            <a:avLst/>
          </a:prstGeom>
          <a:noFill/>
          <a:ln w="381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b="1">
                <a:solidFill>
                  <a:srgbClr val="FF0000"/>
                </a:solidFill>
                <a:latin typeface="Arial" charset="0"/>
                <a:cs typeface="Arial" charset="0"/>
              </a:rPr>
              <a:t>R5</a:t>
            </a:r>
          </a:p>
        </p:txBody>
      </p:sp>
      <p:sp>
        <p:nvSpPr>
          <p:cNvPr id="83976" name="Text Box 8"/>
          <p:cNvSpPr txBox="1">
            <a:spLocks noChangeArrowheads="1"/>
          </p:cNvSpPr>
          <p:nvPr/>
        </p:nvSpPr>
        <p:spPr bwMode="auto">
          <a:xfrm>
            <a:off x="3806825" y="3124200"/>
            <a:ext cx="612775" cy="495300"/>
          </a:xfrm>
          <a:prstGeom prst="rect">
            <a:avLst/>
          </a:prstGeom>
          <a:noFill/>
          <a:ln w="381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b="1">
                <a:solidFill>
                  <a:schemeClr val="accent2"/>
                </a:solidFill>
                <a:latin typeface="Arial" charset="0"/>
                <a:cs typeface="Arial" charset="0"/>
              </a:rPr>
              <a:t>R6</a:t>
            </a:r>
          </a:p>
        </p:txBody>
      </p:sp>
      <p:sp>
        <p:nvSpPr>
          <p:cNvPr id="83977" name="Text Box 9"/>
          <p:cNvSpPr txBox="1">
            <a:spLocks noChangeArrowheads="1"/>
          </p:cNvSpPr>
          <p:nvPr/>
        </p:nvSpPr>
        <p:spPr bwMode="auto">
          <a:xfrm>
            <a:off x="4800600" y="3733800"/>
            <a:ext cx="631825" cy="514350"/>
          </a:xfrm>
          <a:prstGeom prst="rect">
            <a:avLst/>
          </a:prstGeom>
          <a:noFill/>
          <a:ln w="57150" cmpd="thinThick">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b="1">
                <a:solidFill>
                  <a:schemeClr val="accent2"/>
                </a:solidFill>
                <a:latin typeface="Arial" charset="0"/>
                <a:cs typeface="Arial" charset="0"/>
              </a:rPr>
              <a:t>R7</a:t>
            </a:r>
          </a:p>
        </p:txBody>
      </p:sp>
      <p:sp>
        <p:nvSpPr>
          <p:cNvPr id="83978" name="Text Box 10"/>
          <p:cNvSpPr txBox="1">
            <a:spLocks noChangeArrowheads="1"/>
          </p:cNvSpPr>
          <p:nvPr/>
        </p:nvSpPr>
        <p:spPr bwMode="auto">
          <a:xfrm>
            <a:off x="5257800" y="4572000"/>
            <a:ext cx="631825" cy="514350"/>
          </a:xfrm>
          <a:prstGeom prst="rect">
            <a:avLst/>
          </a:prstGeom>
          <a:noFill/>
          <a:ln w="57150" cmpd="thinThick">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b="1">
                <a:solidFill>
                  <a:schemeClr val="accent2"/>
                </a:solidFill>
                <a:latin typeface="Arial" charset="0"/>
                <a:cs typeface="Arial" charset="0"/>
              </a:rPr>
              <a:t>R8</a:t>
            </a:r>
          </a:p>
        </p:txBody>
      </p:sp>
      <p:sp>
        <p:nvSpPr>
          <p:cNvPr id="83979" name="Text Box 11"/>
          <p:cNvSpPr txBox="1">
            <a:spLocks noChangeArrowheads="1"/>
          </p:cNvSpPr>
          <p:nvPr/>
        </p:nvSpPr>
        <p:spPr bwMode="auto">
          <a:xfrm>
            <a:off x="4191000" y="5257800"/>
            <a:ext cx="782638" cy="495300"/>
          </a:xfrm>
          <a:prstGeom prst="rect">
            <a:avLst/>
          </a:prstGeom>
          <a:noFill/>
          <a:ln w="381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b="1">
                <a:solidFill>
                  <a:schemeClr val="accent2"/>
                </a:solidFill>
                <a:latin typeface="Arial" charset="0"/>
                <a:cs typeface="Arial" charset="0"/>
              </a:rPr>
              <a:t>R10</a:t>
            </a:r>
          </a:p>
        </p:txBody>
      </p:sp>
      <p:sp>
        <p:nvSpPr>
          <p:cNvPr id="83980" name="Text Box 12"/>
          <p:cNvSpPr txBox="1">
            <a:spLocks noChangeArrowheads="1"/>
          </p:cNvSpPr>
          <p:nvPr/>
        </p:nvSpPr>
        <p:spPr bwMode="auto">
          <a:xfrm>
            <a:off x="3276600" y="4191000"/>
            <a:ext cx="631825" cy="514350"/>
          </a:xfrm>
          <a:prstGeom prst="rect">
            <a:avLst/>
          </a:prstGeom>
          <a:noFill/>
          <a:ln w="57150" cmpd="thinThick">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b="1">
                <a:solidFill>
                  <a:schemeClr val="accent2"/>
                </a:solidFill>
                <a:latin typeface="Arial" charset="0"/>
                <a:cs typeface="Arial" charset="0"/>
              </a:rPr>
              <a:t>R9</a:t>
            </a:r>
          </a:p>
        </p:txBody>
      </p:sp>
      <p:sp>
        <p:nvSpPr>
          <p:cNvPr id="83981" name="Text Box 13"/>
          <p:cNvSpPr txBox="1">
            <a:spLocks noChangeArrowheads="1"/>
          </p:cNvSpPr>
          <p:nvPr/>
        </p:nvSpPr>
        <p:spPr bwMode="auto">
          <a:xfrm>
            <a:off x="6477000" y="2876550"/>
            <a:ext cx="801688" cy="514350"/>
          </a:xfrm>
          <a:prstGeom prst="rect">
            <a:avLst/>
          </a:prstGeom>
          <a:noFill/>
          <a:ln w="57150" cmpd="thinThick">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b="1">
                <a:latin typeface="Arial" charset="0"/>
                <a:cs typeface="Arial" charset="0"/>
              </a:rPr>
              <a:t>R11</a:t>
            </a:r>
          </a:p>
        </p:txBody>
      </p:sp>
      <p:sp>
        <p:nvSpPr>
          <p:cNvPr id="83982" name="Text Box 14"/>
          <p:cNvSpPr txBox="1">
            <a:spLocks noChangeArrowheads="1"/>
          </p:cNvSpPr>
          <p:nvPr/>
        </p:nvSpPr>
        <p:spPr bwMode="auto">
          <a:xfrm>
            <a:off x="7921625" y="3257550"/>
            <a:ext cx="801688" cy="514350"/>
          </a:xfrm>
          <a:prstGeom prst="rect">
            <a:avLst/>
          </a:prstGeom>
          <a:noFill/>
          <a:ln w="57150" cmpd="thinThick">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b="1">
                <a:latin typeface="Arial" charset="0"/>
                <a:cs typeface="Arial" charset="0"/>
              </a:rPr>
              <a:t>R12</a:t>
            </a:r>
          </a:p>
        </p:txBody>
      </p:sp>
      <p:sp>
        <p:nvSpPr>
          <p:cNvPr id="83983" name="Text Box 15"/>
          <p:cNvSpPr txBox="1">
            <a:spLocks noChangeArrowheads="1"/>
          </p:cNvSpPr>
          <p:nvPr/>
        </p:nvSpPr>
        <p:spPr bwMode="auto">
          <a:xfrm>
            <a:off x="7162800" y="4114800"/>
            <a:ext cx="782638" cy="495300"/>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b="1">
                <a:latin typeface="Arial" charset="0"/>
                <a:cs typeface="Arial" charset="0"/>
              </a:rPr>
              <a:t>R13</a:t>
            </a:r>
          </a:p>
        </p:txBody>
      </p:sp>
      <p:sp>
        <p:nvSpPr>
          <p:cNvPr id="83984" name="Text Box 16"/>
          <p:cNvSpPr txBox="1">
            <a:spLocks noChangeArrowheads="1"/>
          </p:cNvSpPr>
          <p:nvPr/>
        </p:nvSpPr>
        <p:spPr bwMode="auto">
          <a:xfrm>
            <a:off x="7924800" y="5105400"/>
            <a:ext cx="782638" cy="495300"/>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b="1">
                <a:latin typeface="Arial" charset="0"/>
                <a:cs typeface="Arial" charset="0"/>
              </a:rPr>
              <a:t>R14</a:t>
            </a:r>
          </a:p>
        </p:txBody>
      </p:sp>
      <p:sp>
        <p:nvSpPr>
          <p:cNvPr id="83985" name="Text Box 17"/>
          <p:cNvSpPr txBox="1">
            <a:spLocks noChangeArrowheads="1"/>
          </p:cNvSpPr>
          <p:nvPr/>
        </p:nvSpPr>
        <p:spPr bwMode="auto">
          <a:xfrm>
            <a:off x="6324600" y="5257800"/>
            <a:ext cx="801688" cy="514350"/>
          </a:xfrm>
          <a:prstGeom prst="rect">
            <a:avLst/>
          </a:prstGeom>
          <a:noFill/>
          <a:ln w="57150" cmpd="thinThick">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b="1">
                <a:latin typeface="Arial" charset="0"/>
                <a:cs typeface="Arial" charset="0"/>
              </a:rPr>
              <a:t>R15</a:t>
            </a:r>
          </a:p>
        </p:txBody>
      </p:sp>
      <p:sp>
        <p:nvSpPr>
          <p:cNvPr id="83986" name="Line 18"/>
          <p:cNvSpPr>
            <a:spLocks noChangeShapeType="1"/>
          </p:cNvSpPr>
          <p:nvPr/>
        </p:nvSpPr>
        <p:spPr bwMode="auto">
          <a:xfrm>
            <a:off x="1143000" y="3352800"/>
            <a:ext cx="304800" cy="76200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3987" name="Line 19"/>
          <p:cNvSpPr>
            <a:spLocks noChangeShapeType="1"/>
          </p:cNvSpPr>
          <p:nvPr/>
        </p:nvSpPr>
        <p:spPr bwMode="auto">
          <a:xfrm flipH="1">
            <a:off x="1828800" y="3962400"/>
            <a:ext cx="609600" cy="38100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3988" name="Line 20"/>
          <p:cNvSpPr>
            <a:spLocks noChangeShapeType="1"/>
          </p:cNvSpPr>
          <p:nvPr/>
        </p:nvSpPr>
        <p:spPr bwMode="auto">
          <a:xfrm flipV="1">
            <a:off x="1143000" y="4648200"/>
            <a:ext cx="381000" cy="60960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3989" name="Line 21"/>
          <p:cNvSpPr>
            <a:spLocks noChangeShapeType="1"/>
          </p:cNvSpPr>
          <p:nvPr/>
        </p:nvSpPr>
        <p:spPr bwMode="auto">
          <a:xfrm flipV="1">
            <a:off x="1447800" y="5410200"/>
            <a:ext cx="838200" cy="15240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3990" name="Line 22"/>
          <p:cNvSpPr>
            <a:spLocks noChangeShapeType="1"/>
          </p:cNvSpPr>
          <p:nvPr/>
        </p:nvSpPr>
        <p:spPr bwMode="auto">
          <a:xfrm flipH="1" flipV="1">
            <a:off x="2514600" y="3962400"/>
            <a:ext cx="76200" cy="114300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3991" name="Line 23"/>
          <p:cNvSpPr>
            <a:spLocks noChangeShapeType="1"/>
          </p:cNvSpPr>
          <p:nvPr/>
        </p:nvSpPr>
        <p:spPr bwMode="auto">
          <a:xfrm flipV="1">
            <a:off x="2895600" y="4724400"/>
            <a:ext cx="685800" cy="60960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3992" name="Line 24"/>
          <p:cNvSpPr>
            <a:spLocks noChangeShapeType="1"/>
          </p:cNvSpPr>
          <p:nvPr/>
        </p:nvSpPr>
        <p:spPr bwMode="auto">
          <a:xfrm flipV="1">
            <a:off x="3581400" y="3657600"/>
            <a:ext cx="533400" cy="533400"/>
          </a:xfrm>
          <a:prstGeom prst="line">
            <a:avLst/>
          </a:prstGeom>
          <a:noFill/>
          <a:ln w="38100">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3993" name="Line 25"/>
          <p:cNvSpPr>
            <a:spLocks noChangeShapeType="1"/>
          </p:cNvSpPr>
          <p:nvPr/>
        </p:nvSpPr>
        <p:spPr bwMode="auto">
          <a:xfrm>
            <a:off x="3581400" y="4724400"/>
            <a:ext cx="609600" cy="762000"/>
          </a:xfrm>
          <a:prstGeom prst="line">
            <a:avLst/>
          </a:prstGeom>
          <a:noFill/>
          <a:ln w="38100">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3994" name="Line 26"/>
          <p:cNvSpPr>
            <a:spLocks noChangeShapeType="1"/>
          </p:cNvSpPr>
          <p:nvPr/>
        </p:nvSpPr>
        <p:spPr bwMode="auto">
          <a:xfrm flipV="1">
            <a:off x="3886200" y="3962400"/>
            <a:ext cx="914400" cy="457200"/>
          </a:xfrm>
          <a:prstGeom prst="line">
            <a:avLst/>
          </a:prstGeom>
          <a:noFill/>
          <a:ln w="38100">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3995" name="Line 27"/>
          <p:cNvSpPr>
            <a:spLocks noChangeShapeType="1"/>
          </p:cNvSpPr>
          <p:nvPr/>
        </p:nvSpPr>
        <p:spPr bwMode="auto">
          <a:xfrm>
            <a:off x="4419600" y="3352800"/>
            <a:ext cx="685800" cy="381000"/>
          </a:xfrm>
          <a:prstGeom prst="line">
            <a:avLst/>
          </a:prstGeom>
          <a:noFill/>
          <a:ln w="38100">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3996" name="Line 28"/>
          <p:cNvSpPr>
            <a:spLocks noChangeShapeType="1"/>
          </p:cNvSpPr>
          <p:nvPr/>
        </p:nvSpPr>
        <p:spPr bwMode="auto">
          <a:xfrm flipH="1" flipV="1">
            <a:off x="5105400" y="4267200"/>
            <a:ext cx="457200" cy="304800"/>
          </a:xfrm>
          <a:prstGeom prst="line">
            <a:avLst/>
          </a:prstGeom>
          <a:noFill/>
          <a:ln w="38100">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3997" name="Line 29"/>
          <p:cNvSpPr>
            <a:spLocks noChangeShapeType="1"/>
          </p:cNvSpPr>
          <p:nvPr/>
        </p:nvSpPr>
        <p:spPr bwMode="auto">
          <a:xfrm flipH="1" flipV="1">
            <a:off x="5638800" y="5105400"/>
            <a:ext cx="685800" cy="381000"/>
          </a:xfrm>
          <a:prstGeom prst="line">
            <a:avLst/>
          </a:prstGeom>
          <a:noFill/>
          <a:ln w="38100">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3998" name="Line 30"/>
          <p:cNvSpPr>
            <a:spLocks noChangeShapeType="1"/>
          </p:cNvSpPr>
          <p:nvPr/>
        </p:nvSpPr>
        <p:spPr bwMode="auto">
          <a:xfrm flipV="1">
            <a:off x="4953000" y="5105400"/>
            <a:ext cx="685800" cy="457200"/>
          </a:xfrm>
          <a:prstGeom prst="line">
            <a:avLst/>
          </a:prstGeom>
          <a:noFill/>
          <a:ln w="38100">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3999" name="Line 31"/>
          <p:cNvSpPr>
            <a:spLocks noChangeShapeType="1"/>
          </p:cNvSpPr>
          <p:nvPr/>
        </p:nvSpPr>
        <p:spPr bwMode="auto">
          <a:xfrm flipH="1">
            <a:off x="5410200" y="3124200"/>
            <a:ext cx="990600" cy="838200"/>
          </a:xfrm>
          <a:prstGeom prst="line">
            <a:avLst/>
          </a:prstGeom>
          <a:noFill/>
          <a:ln w="38100">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4000" name="Line 32"/>
          <p:cNvSpPr>
            <a:spLocks noChangeShapeType="1"/>
          </p:cNvSpPr>
          <p:nvPr/>
        </p:nvSpPr>
        <p:spPr bwMode="auto">
          <a:xfrm>
            <a:off x="6858000" y="3429000"/>
            <a:ext cx="6096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4001" name="Line 33"/>
          <p:cNvSpPr>
            <a:spLocks noChangeShapeType="1"/>
          </p:cNvSpPr>
          <p:nvPr/>
        </p:nvSpPr>
        <p:spPr bwMode="auto">
          <a:xfrm>
            <a:off x="7239000" y="3124200"/>
            <a:ext cx="685800" cy="3810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4002" name="Line 34"/>
          <p:cNvSpPr>
            <a:spLocks noChangeShapeType="1"/>
          </p:cNvSpPr>
          <p:nvPr/>
        </p:nvSpPr>
        <p:spPr bwMode="auto">
          <a:xfrm flipH="1">
            <a:off x="7924800" y="3733800"/>
            <a:ext cx="3810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4003" name="Line 35"/>
          <p:cNvSpPr>
            <a:spLocks noChangeShapeType="1"/>
          </p:cNvSpPr>
          <p:nvPr/>
        </p:nvSpPr>
        <p:spPr bwMode="auto">
          <a:xfrm>
            <a:off x="8305800" y="3733800"/>
            <a:ext cx="0" cy="13716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4004" name="Line 36"/>
          <p:cNvSpPr>
            <a:spLocks noChangeShapeType="1"/>
          </p:cNvSpPr>
          <p:nvPr/>
        </p:nvSpPr>
        <p:spPr bwMode="auto">
          <a:xfrm flipH="1">
            <a:off x="6781800" y="4648200"/>
            <a:ext cx="762000" cy="6096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4005" name="Line 37"/>
          <p:cNvSpPr>
            <a:spLocks noChangeShapeType="1"/>
          </p:cNvSpPr>
          <p:nvPr/>
        </p:nvSpPr>
        <p:spPr bwMode="auto">
          <a:xfrm flipH="1">
            <a:off x="7086600" y="5334000"/>
            <a:ext cx="762000" cy="152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4006" name="Text Box 38"/>
          <p:cNvSpPr txBox="1">
            <a:spLocks noChangeArrowheads="1"/>
          </p:cNvSpPr>
          <p:nvPr/>
        </p:nvSpPr>
        <p:spPr bwMode="auto">
          <a:xfrm>
            <a:off x="1673225" y="6134100"/>
            <a:ext cx="612775" cy="495300"/>
          </a:xfrm>
          <a:prstGeom prst="rect">
            <a:avLst/>
          </a:prstGeom>
          <a:noFill/>
          <a:ln w="38100">
            <a:solidFill>
              <a:srgbClr val="00800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b="1">
                <a:solidFill>
                  <a:srgbClr val="008000"/>
                </a:solidFill>
                <a:latin typeface="Arial" charset="0"/>
                <a:cs typeface="Arial" charset="0"/>
              </a:rPr>
              <a:t>C1</a:t>
            </a:r>
          </a:p>
        </p:txBody>
      </p:sp>
      <p:sp>
        <p:nvSpPr>
          <p:cNvPr id="84007" name="Text Box 39"/>
          <p:cNvSpPr txBox="1">
            <a:spLocks noChangeArrowheads="1"/>
          </p:cNvSpPr>
          <p:nvPr/>
        </p:nvSpPr>
        <p:spPr bwMode="auto">
          <a:xfrm>
            <a:off x="4267200" y="6134100"/>
            <a:ext cx="612775" cy="495300"/>
          </a:xfrm>
          <a:prstGeom prst="rect">
            <a:avLst/>
          </a:prstGeom>
          <a:noFill/>
          <a:ln w="38100">
            <a:solidFill>
              <a:srgbClr val="00800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b="1">
                <a:solidFill>
                  <a:srgbClr val="008000"/>
                </a:solidFill>
                <a:latin typeface="Arial" charset="0"/>
                <a:cs typeface="Arial" charset="0"/>
              </a:rPr>
              <a:t>C2</a:t>
            </a:r>
          </a:p>
        </p:txBody>
      </p:sp>
      <p:sp>
        <p:nvSpPr>
          <p:cNvPr id="84008" name="Text Box 40"/>
          <p:cNvSpPr txBox="1">
            <a:spLocks noChangeArrowheads="1"/>
          </p:cNvSpPr>
          <p:nvPr/>
        </p:nvSpPr>
        <p:spPr bwMode="auto">
          <a:xfrm>
            <a:off x="8001000" y="6134100"/>
            <a:ext cx="612775" cy="495300"/>
          </a:xfrm>
          <a:prstGeom prst="rect">
            <a:avLst/>
          </a:prstGeom>
          <a:noFill/>
          <a:ln w="38100">
            <a:solidFill>
              <a:srgbClr val="00800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b="1">
                <a:solidFill>
                  <a:srgbClr val="008000"/>
                </a:solidFill>
                <a:latin typeface="Arial" charset="0"/>
                <a:cs typeface="Arial" charset="0"/>
              </a:rPr>
              <a:t>C3</a:t>
            </a:r>
          </a:p>
        </p:txBody>
      </p:sp>
      <p:sp>
        <p:nvSpPr>
          <p:cNvPr id="84009" name="Line 41"/>
          <p:cNvSpPr>
            <a:spLocks noChangeShapeType="1"/>
          </p:cNvSpPr>
          <p:nvPr/>
        </p:nvSpPr>
        <p:spPr bwMode="auto">
          <a:xfrm>
            <a:off x="1371600" y="5791200"/>
            <a:ext cx="609600" cy="304800"/>
          </a:xfrm>
          <a:prstGeom prst="line">
            <a:avLst/>
          </a:prstGeom>
          <a:noFill/>
          <a:ln w="38100">
            <a:solidFill>
              <a:srgbClr val="008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4010" name="Line 42"/>
          <p:cNvSpPr>
            <a:spLocks noChangeShapeType="1"/>
          </p:cNvSpPr>
          <p:nvPr/>
        </p:nvSpPr>
        <p:spPr bwMode="auto">
          <a:xfrm>
            <a:off x="4572000" y="5791200"/>
            <a:ext cx="0" cy="304800"/>
          </a:xfrm>
          <a:prstGeom prst="line">
            <a:avLst/>
          </a:prstGeom>
          <a:noFill/>
          <a:ln w="38100">
            <a:solidFill>
              <a:srgbClr val="008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4011" name="Line 43"/>
          <p:cNvSpPr>
            <a:spLocks noChangeShapeType="1"/>
          </p:cNvSpPr>
          <p:nvPr/>
        </p:nvSpPr>
        <p:spPr bwMode="auto">
          <a:xfrm>
            <a:off x="8305800" y="5638800"/>
            <a:ext cx="0" cy="457200"/>
          </a:xfrm>
          <a:prstGeom prst="line">
            <a:avLst/>
          </a:prstGeom>
          <a:noFill/>
          <a:ln w="38100">
            <a:solidFill>
              <a:srgbClr val="008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4013" name="Text Box 45"/>
          <p:cNvSpPr txBox="1">
            <a:spLocks noChangeArrowheads="1"/>
          </p:cNvSpPr>
          <p:nvPr/>
        </p:nvSpPr>
        <p:spPr bwMode="auto">
          <a:xfrm>
            <a:off x="7961313" y="1981200"/>
            <a:ext cx="801687" cy="514350"/>
          </a:xfrm>
          <a:prstGeom prst="rect">
            <a:avLst/>
          </a:prstGeom>
          <a:noFill/>
          <a:ln w="57150" cmpd="thinThick">
            <a:solidFill>
              <a:srgbClr val="FF990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b="1">
                <a:solidFill>
                  <a:srgbClr val="FF9900"/>
                </a:solidFill>
                <a:latin typeface="Arial" charset="0"/>
                <a:cs typeface="Arial" charset="0"/>
              </a:rPr>
              <a:t>R16</a:t>
            </a:r>
          </a:p>
        </p:txBody>
      </p:sp>
      <p:sp>
        <p:nvSpPr>
          <p:cNvPr id="84014" name="Line 46"/>
          <p:cNvSpPr>
            <a:spLocks noChangeShapeType="1"/>
          </p:cNvSpPr>
          <p:nvPr/>
        </p:nvSpPr>
        <p:spPr bwMode="auto">
          <a:xfrm>
            <a:off x="8305800" y="2514600"/>
            <a:ext cx="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pic>
        <p:nvPicPr>
          <p:cNvPr id="3" name="Picture 2" descr="TP_tmp.png"/>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23799" y="1528990"/>
            <a:ext cx="2413000" cy="279400"/>
          </a:xfrm>
          <a:prstGeom prst="rect">
            <a:avLst/>
          </a:prstGeom>
        </p:spPr>
      </p:pic>
      <p:pic>
        <p:nvPicPr>
          <p:cNvPr id="4" name="Picture 3" descr="TP_tmp.png"/>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bwMode="auto">
          <a:xfrm>
            <a:off x="723799" y="1832938"/>
            <a:ext cx="3073400" cy="279400"/>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5" name="Picture 4" descr="TP_tmp.png"/>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bwMode="auto">
          <a:xfrm>
            <a:off x="733425" y="2112338"/>
            <a:ext cx="3073400" cy="279400"/>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pic>
        <p:nvPicPr>
          <p:cNvPr id="6" name="Picture 5" descr="TP_tmp.png"/>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bwMode="auto">
          <a:xfrm>
            <a:off x="711200" y="2424650"/>
            <a:ext cx="3759200" cy="279400"/>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spTree>
    <p:extLst>
      <p:ext uri="{BB962C8B-B14F-4D97-AF65-F5344CB8AC3E}">
        <p14:creationId xmlns:p14="http://schemas.microsoft.com/office/powerpoint/2010/main" val="3474276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5</a:t>
            </a:fld>
            <a:endParaRPr kumimoji="0" lang="en-US"/>
          </a:p>
        </p:txBody>
      </p:sp>
      <p:pic>
        <p:nvPicPr>
          <p:cNvPr id="5" name="Picture 4" descr="Screen Shot 2015-01-24 at 5.12.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9144000" cy="3938775"/>
          </a:xfrm>
          <a:prstGeom prst="rect">
            <a:avLst/>
          </a:prstGeom>
        </p:spPr>
      </p:pic>
    </p:spTree>
    <p:extLst>
      <p:ext uri="{BB962C8B-B14F-4D97-AF65-F5344CB8AC3E}">
        <p14:creationId xmlns:p14="http://schemas.microsoft.com/office/powerpoint/2010/main" val="30020770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sz="4000">
                <a:latin typeface="Arial" charset="0"/>
                <a:ea typeface="ＭＳ Ｐゴシック" charset="0"/>
                <a:cs typeface="ＭＳ Ｐゴシック" charset="0"/>
              </a:rPr>
              <a:t>Secure BGP Update Message</a:t>
            </a:r>
          </a:p>
        </p:txBody>
      </p:sp>
      <p:sp>
        <p:nvSpPr>
          <p:cNvPr id="85038" name="Slide Number Placeholder 2"/>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503BD214-8D3B-FE48-8F83-746847DE6293}" type="slidenum">
              <a:rPr lang="en-US" altLang="ja-JP" sz="800">
                <a:latin typeface="Arial" charset="0"/>
                <a:ea typeface="MS PGothic" charset="0"/>
                <a:cs typeface="MS PGothic" charset="0"/>
              </a:rPr>
              <a:pPr/>
              <a:t>50</a:t>
            </a:fld>
            <a:endParaRPr lang="en-US" altLang="ja-JP" sz="800">
              <a:latin typeface="Arial" charset="0"/>
              <a:ea typeface="MS PGothic" charset="0"/>
              <a:cs typeface="MS PGothic" charset="0"/>
            </a:endParaRPr>
          </a:p>
        </p:txBody>
      </p:sp>
      <p:sp>
        <p:nvSpPr>
          <p:cNvPr id="84995" name="Text Box 3"/>
          <p:cNvSpPr txBox="1">
            <a:spLocks noChangeArrowheads="1"/>
          </p:cNvSpPr>
          <p:nvPr/>
        </p:nvSpPr>
        <p:spPr bwMode="auto">
          <a:xfrm>
            <a:off x="762000" y="2876550"/>
            <a:ext cx="612775" cy="495300"/>
          </a:xfrm>
          <a:prstGeom prst="rect">
            <a:avLst/>
          </a:prstGeom>
          <a:noFill/>
          <a:ln w="381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b="1">
                <a:solidFill>
                  <a:srgbClr val="FF0000"/>
                </a:solidFill>
                <a:latin typeface="Arial" charset="0"/>
                <a:cs typeface="Arial" charset="0"/>
              </a:rPr>
              <a:t>R1</a:t>
            </a:r>
          </a:p>
        </p:txBody>
      </p:sp>
      <p:sp>
        <p:nvSpPr>
          <p:cNvPr id="84996" name="Text Box 4"/>
          <p:cNvSpPr txBox="1">
            <a:spLocks noChangeArrowheads="1"/>
          </p:cNvSpPr>
          <p:nvPr/>
        </p:nvSpPr>
        <p:spPr bwMode="auto">
          <a:xfrm>
            <a:off x="2130425" y="3467100"/>
            <a:ext cx="612775" cy="495300"/>
          </a:xfrm>
          <a:prstGeom prst="rect">
            <a:avLst/>
          </a:prstGeom>
          <a:noFill/>
          <a:ln w="381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b="1">
                <a:solidFill>
                  <a:srgbClr val="FF0000"/>
                </a:solidFill>
                <a:latin typeface="Arial" charset="0"/>
                <a:cs typeface="Arial" charset="0"/>
              </a:rPr>
              <a:t>R2</a:t>
            </a:r>
          </a:p>
        </p:txBody>
      </p:sp>
      <p:sp>
        <p:nvSpPr>
          <p:cNvPr id="84997" name="Text Box 5"/>
          <p:cNvSpPr txBox="1">
            <a:spLocks noChangeArrowheads="1"/>
          </p:cNvSpPr>
          <p:nvPr/>
        </p:nvSpPr>
        <p:spPr bwMode="auto">
          <a:xfrm>
            <a:off x="1219200" y="4114800"/>
            <a:ext cx="612775" cy="495300"/>
          </a:xfrm>
          <a:prstGeom prst="rect">
            <a:avLst/>
          </a:prstGeom>
          <a:noFill/>
          <a:ln w="381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b="1">
                <a:solidFill>
                  <a:srgbClr val="FF0000"/>
                </a:solidFill>
                <a:latin typeface="Arial" charset="0"/>
                <a:cs typeface="Arial" charset="0"/>
              </a:rPr>
              <a:t>R3</a:t>
            </a:r>
          </a:p>
        </p:txBody>
      </p:sp>
      <p:sp>
        <p:nvSpPr>
          <p:cNvPr id="84998" name="Text Box 6"/>
          <p:cNvSpPr txBox="1">
            <a:spLocks noChangeArrowheads="1"/>
          </p:cNvSpPr>
          <p:nvPr/>
        </p:nvSpPr>
        <p:spPr bwMode="auto">
          <a:xfrm>
            <a:off x="2282825" y="5143500"/>
            <a:ext cx="631825" cy="514350"/>
          </a:xfrm>
          <a:prstGeom prst="rect">
            <a:avLst/>
          </a:prstGeom>
          <a:noFill/>
          <a:ln w="57150" cmpd="thinThick">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b="1">
                <a:solidFill>
                  <a:srgbClr val="FF0000"/>
                </a:solidFill>
                <a:latin typeface="Arial" charset="0"/>
                <a:cs typeface="Arial" charset="0"/>
              </a:rPr>
              <a:t>R4</a:t>
            </a:r>
          </a:p>
        </p:txBody>
      </p:sp>
      <p:sp>
        <p:nvSpPr>
          <p:cNvPr id="84999" name="Text Box 7"/>
          <p:cNvSpPr txBox="1">
            <a:spLocks noChangeArrowheads="1"/>
          </p:cNvSpPr>
          <p:nvPr/>
        </p:nvSpPr>
        <p:spPr bwMode="auto">
          <a:xfrm>
            <a:off x="838200" y="5295900"/>
            <a:ext cx="612775" cy="495300"/>
          </a:xfrm>
          <a:prstGeom prst="rect">
            <a:avLst/>
          </a:prstGeom>
          <a:noFill/>
          <a:ln w="381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b="1">
                <a:solidFill>
                  <a:srgbClr val="FF0000"/>
                </a:solidFill>
                <a:latin typeface="Arial" charset="0"/>
                <a:cs typeface="Arial" charset="0"/>
              </a:rPr>
              <a:t>R5</a:t>
            </a:r>
          </a:p>
        </p:txBody>
      </p:sp>
      <p:sp>
        <p:nvSpPr>
          <p:cNvPr id="85000" name="Text Box 8"/>
          <p:cNvSpPr txBox="1">
            <a:spLocks noChangeArrowheads="1"/>
          </p:cNvSpPr>
          <p:nvPr/>
        </p:nvSpPr>
        <p:spPr bwMode="auto">
          <a:xfrm>
            <a:off x="3806825" y="3124200"/>
            <a:ext cx="612775" cy="495300"/>
          </a:xfrm>
          <a:prstGeom prst="rect">
            <a:avLst/>
          </a:prstGeom>
          <a:noFill/>
          <a:ln w="381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b="1">
                <a:solidFill>
                  <a:schemeClr val="accent2"/>
                </a:solidFill>
                <a:latin typeface="Arial" charset="0"/>
                <a:cs typeface="Arial" charset="0"/>
              </a:rPr>
              <a:t>R6</a:t>
            </a:r>
          </a:p>
        </p:txBody>
      </p:sp>
      <p:sp>
        <p:nvSpPr>
          <p:cNvPr id="85001" name="Text Box 9"/>
          <p:cNvSpPr txBox="1">
            <a:spLocks noChangeArrowheads="1"/>
          </p:cNvSpPr>
          <p:nvPr/>
        </p:nvSpPr>
        <p:spPr bwMode="auto">
          <a:xfrm>
            <a:off x="4800600" y="3733800"/>
            <a:ext cx="631825" cy="514350"/>
          </a:xfrm>
          <a:prstGeom prst="rect">
            <a:avLst/>
          </a:prstGeom>
          <a:noFill/>
          <a:ln w="57150" cmpd="thinThick">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b="1">
                <a:solidFill>
                  <a:schemeClr val="accent2"/>
                </a:solidFill>
                <a:latin typeface="Arial" charset="0"/>
                <a:cs typeface="Arial" charset="0"/>
              </a:rPr>
              <a:t>R7</a:t>
            </a:r>
          </a:p>
        </p:txBody>
      </p:sp>
      <p:sp>
        <p:nvSpPr>
          <p:cNvPr id="85002" name="Text Box 10"/>
          <p:cNvSpPr txBox="1">
            <a:spLocks noChangeArrowheads="1"/>
          </p:cNvSpPr>
          <p:nvPr/>
        </p:nvSpPr>
        <p:spPr bwMode="auto">
          <a:xfrm>
            <a:off x="5257800" y="4572000"/>
            <a:ext cx="631825" cy="514350"/>
          </a:xfrm>
          <a:prstGeom prst="rect">
            <a:avLst/>
          </a:prstGeom>
          <a:noFill/>
          <a:ln w="57150" cmpd="thinThick">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b="1">
                <a:solidFill>
                  <a:schemeClr val="accent2"/>
                </a:solidFill>
                <a:latin typeface="Arial" charset="0"/>
                <a:cs typeface="Arial" charset="0"/>
              </a:rPr>
              <a:t>R8</a:t>
            </a:r>
          </a:p>
        </p:txBody>
      </p:sp>
      <p:sp>
        <p:nvSpPr>
          <p:cNvPr id="85003" name="Text Box 11"/>
          <p:cNvSpPr txBox="1">
            <a:spLocks noChangeArrowheads="1"/>
          </p:cNvSpPr>
          <p:nvPr/>
        </p:nvSpPr>
        <p:spPr bwMode="auto">
          <a:xfrm>
            <a:off x="4191000" y="5257800"/>
            <a:ext cx="782638" cy="495300"/>
          </a:xfrm>
          <a:prstGeom prst="rect">
            <a:avLst/>
          </a:prstGeom>
          <a:noFill/>
          <a:ln w="381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b="1">
                <a:solidFill>
                  <a:schemeClr val="accent2"/>
                </a:solidFill>
                <a:latin typeface="Arial" charset="0"/>
                <a:cs typeface="Arial" charset="0"/>
              </a:rPr>
              <a:t>R10</a:t>
            </a:r>
          </a:p>
        </p:txBody>
      </p:sp>
      <p:sp>
        <p:nvSpPr>
          <p:cNvPr id="85004" name="Text Box 12"/>
          <p:cNvSpPr txBox="1">
            <a:spLocks noChangeArrowheads="1"/>
          </p:cNvSpPr>
          <p:nvPr/>
        </p:nvSpPr>
        <p:spPr bwMode="auto">
          <a:xfrm>
            <a:off x="3276600" y="4191000"/>
            <a:ext cx="631825" cy="514350"/>
          </a:xfrm>
          <a:prstGeom prst="rect">
            <a:avLst/>
          </a:prstGeom>
          <a:noFill/>
          <a:ln w="57150" cmpd="thinThick">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b="1">
                <a:solidFill>
                  <a:schemeClr val="accent2"/>
                </a:solidFill>
                <a:latin typeface="Arial" charset="0"/>
                <a:cs typeface="Arial" charset="0"/>
              </a:rPr>
              <a:t>R9</a:t>
            </a:r>
          </a:p>
        </p:txBody>
      </p:sp>
      <p:sp>
        <p:nvSpPr>
          <p:cNvPr id="85005" name="Text Box 13"/>
          <p:cNvSpPr txBox="1">
            <a:spLocks noChangeArrowheads="1"/>
          </p:cNvSpPr>
          <p:nvPr/>
        </p:nvSpPr>
        <p:spPr bwMode="auto">
          <a:xfrm>
            <a:off x="6477000" y="2876550"/>
            <a:ext cx="801688" cy="514350"/>
          </a:xfrm>
          <a:prstGeom prst="rect">
            <a:avLst/>
          </a:prstGeom>
          <a:noFill/>
          <a:ln w="57150" cmpd="thinThick">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b="1">
                <a:latin typeface="Arial" charset="0"/>
                <a:cs typeface="Arial" charset="0"/>
              </a:rPr>
              <a:t>R11</a:t>
            </a:r>
          </a:p>
        </p:txBody>
      </p:sp>
      <p:sp>
        <p:nvSpPr>
          <p:cNvPr id="85006" name="Text Box 14"/>
          <p:cNvSpPr txBox="1">
            <a:spLocks noChangeArrowheads="1"/>
          </p:cNvSpPr>
          <p:nvPr/>
        </p:nvSpPr>
        <p:spPr bwMode="auto">
          <a:xfrm>
            <a:off x="7921625" y="3257550"/>
            <a:ext cx="801688" cy="514350"/>
          </a:xfrm>
          <a:prstGeom prst="rect">
            <a:avLst/>
          </a:prstGeom>
          <a:noFill/>
          <a:ln w="57150" cmpd="thinThick">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b="1">
                <a:latin typeface="Arial" charset="0"/>
                <a:cs typeface="Arial" charset="0"/>
              </a:rPr>
              <a:t>R12</a:t>
            </a:r>
          </a:p>
        </p:txBody>
      </p:sp>
      <p:sp>
        <p:nvSpPr>
          <p:cNvPr id="85007" name="Text Box 15"/>
          <p:cNvSpPr txBox="1">
            <a:spLocks noChangeArrowheads="1"/>
          </p:cNvSpPr>
          <p:nvPr/>
        </p:nvSpPr>
        <p:spPr bwMode="auto">
          <a:xfrm>
            <a:off x="7162800" y="4114800"/>
            <a:ext cx="782638" cy="495300"/>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b="1">
                <a:latin typeface="Arial" charset="0"/>
                <a:cs typeface="Arial" charset="0"/>
              </a:rPr>
              <a:t>R13</a:t>
            </a:r>
          </a:p>
        </p:txBody>
      </p:sp>
      <p:sp>
        <p:nvSpPr>
          <p:cNvPr id="85008" name="Text Box 16"/>
          <p:cNvSpPr txBox="1">
            <a:spLocks noChangeArrowheads="1"/>
          </p:cNvSpPr>
          <p:nvPr/>
        </p:nvSpPr>
        <p:spPr bwMode="auto">
          <a:xfrm>
            <a:off x="7924800" y="5105400"/>
            <a:ext cx="782638" cy="495300"/>
          </a:xfrm>
          <a:prstGeom prst="rect">
            <a:avLst/>
          </a:prstGeom>
          <a:noFill/>
          <a:ln w="381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b="1">
                <a:latin typeface="Arial" charset="0"/>
                <a:cs typeface="Arial" charset="0"/>
              </a:rPr>
              <a:t>R14</a:t>
            </a:r>
          </a:p>
        </p:txBody>
      </p:sp>
      <p:sp>
        <p:nvSpPr>
          <p:cNvPr id="85009" name="Text Box 17"/>
          <p:cNvSpPr txBox="1">
            <a:spLocks noChangeArrowheads="1"/>
          </p:cNvSpPr>
          <p:nvPr/>
        </p:nvSpPr>
        <p:spPr bwMode="auto">
          <a:xfrm>
            <a:off x="6324600" y="5257800"/>
            <a:ext cx="801688" cy="514350"/>
          </a:xfrm>
          <a:prstGeom prst="rect">
            <a:avLst/>
          </a:prstGeom>
          <a:noFill/>
          <a:ln w="57150" cmpd="thinThick">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b="1">
                <a:latin typeface="Arial" charset="0"/>
                <a:cs typeface="Arial" charset="0"/>
              </a:rPr>
              <a:t>R15</a:t>
            </a:r>
          </a:p>
        </p:txBody>
      </p:sp>
      <p:sp>
        <p:nvSpPr>
          <p:cNvPr id="85010" name="Line 18"/>
          <p:cNvSpPr>
            <a:spLocks noChangeShapeType="1"/>
          </p:cNvSpPr>
          <p:nvPr/>
        </p:nvSpPr>
        <p:spPr bwMode="auto">
          <a:xfrm>
            <a:off x="1143000" y="3352800"/>
            <a:ext cx="304800" cy="76200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5011" name="Line 19"/>
          <p:cNvSpPr>
            <a:spLocks noChangeShapeType="1"/>
          </p:cNvSpPr>
          <p:nvPr/>
        </p:nvSpPr>
        <p:spPr bwMode="auto">
          <a:xfrm flipH="1">
            <a:off x="1828800" y="3962400"/>
            <a:ext cx="609600" cy="38100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5012" name="Line 20"/>
          <p:cNvSpPr>
            <a:spLocks noChangeShapeType="1"/>
          </p:cNvSpPr>
          <p:nvPr/>
        </p:nvSpPr>
        <p:spPr bwMode="auto">
          <a:xfrm flipV="1">
            <a:off x="1143000" y="4648200"/>
            <a:ext cx="381000" cy="60960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5013" name="Line 21"/>
          <p:cNvSpPr>
            <a:spLocks noChangeShapeType="1"/>
          </p:cNvSpPr>
          <p:nvPr/>
        </p:nvSpPr>
        <p:spPr bwMode="auto">
          <a:xfrm flipV="1">
            <a:off x="1447800" y="5410200"/>
            <a:ext cx="838200" cy="15240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5014" name="Line 22"/>
          <p:cNvSpPr>
            <a:spLocks noChangeShapeType="1"/>
          </p:cNvSpPr>
          <p:nvPr/>
        </p:nvSpPr>
        <p:spPr bwMode="auto">
          <a:xfrm flipH="1" flipV="1">
            <a:off x="2514600" y="3962400"/>
            <a:ext cx="76200" cy="114300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5015" name="Line 23"/>
          <p:cNvSpPr>
            <a:spLocks noChangeShapeType="1"/>
          </p:cNvSpPr>
          <p:nvPr/>
        </p:nvSpPr>
        <p:spPr bwMode="auto">
          <a:xfrm flipV="1">
            <a:off x="2895600" y="4724400"/>
            <a:ext cx="685800" cy="60960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5016" name="Line 24"/>
          <p:cNvSpPr>
            <a:spLocks noChangeShapeType="1"/>
          </p:cNvSpPr>
          <p:nvPr/>
        </p:nvSpPr>
        <p:spPr bwMode="auto">
          <a:xfrm flipV="1">
            <a:off x="3581400" y="3657600"/>
            <a:ext cx="533400" cy="533400"/>
          </a:xfrm>
          <a:prstGeom prst="line">
            <a:avLst/>
          </a:prstGeom>
          <a:noFill/>
          <a:ln w="38100">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5017" name="Line 25"/>
          <p:cNvSpPr>
            <a:spLocks noChangeShapeType="1"/>
          </p:cNvSpPr>
          <p:nvPr/>
        </p:nvSpPr>
        <p:spPr bwMode="auto">
          <a:xfrm>
            <a:off x="3581400" y="4724400"/>
            <a:ext cx="609600" cy="762000"/>
          </a:xfrm>
          <a:prstGeom prst="line">
            <a:avLst/>
          </a:prstGeom>
          <a:noFill/>
          <a:ln w="38100">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5018" name="Line 26"/>
          <p:cNvSpPr>
            <a:spLocks noChangeShapeType="1"/>
          </p:cNvSpPr>
          <p:nvPr/>
        </p:nvSpPr>
        <p:spPr bwMode="auto">
          <a:xfrm flipV="1">
            <a:off x="3886200" y="3962400"/>
            <a:ext cx="914400" cy="457200"/>
          </a:xfrm>
          <a:prstGeom prst="line">
            <a:avLst/>
          </a:prstGeom>
          <a:noFill/>
          <a:ln w="38100">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5019" name="Line 27"/>
          <p:cNvSpPr>
            <a:spLocks noChangeShapeType="1"/>
          </p:cNvSpPr>
          <p:nvPr/>
        </p:nvSpPr>
        <p:spPr bwMode="auto">
          <a:xfrm>
            <a:off x="4419600" y="3352800"/>
            <a:ext cx="685800" cy="381000"/>
          </a:xfrm>
          <a:prstGeom prst="line">
            <a:avLst/>
          </a:prstGeom>
          <a:noFill/>
          <a:ln w="38100">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5020" name="Line 28"/>
          <p:cNvSpPr>
            <a:spLocks noChangeShapeType="1"/>
          </p:cNvSpPr>
          <p:nvPr/>
        </p:nvSpPr>
        <p:spPr bwMode="auto">
          <a:xfrm flipH="1" flipV="1">
            <a:off x="5105400" y="4267200"/>
            <a:ext cx="457200" cy="304800"/>
          </a:xfrm>
          <a:prstGeom prst="line">
            <a:avLst/>
          </a:prstGeom>
          <a:noFill/>
          <a:ln w="38100">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5021" name="Line 29"/>
          <p:cNvSpPr>
            <a:spLocks noChangeShapeType="1"/>
          </p:cNvSpPr>
          <p:nvPr/>
        </p:nvSpPr>
        <p:spPr bwMode="auto">
          <a:xfrm flipH="1" flipV="1">
            <a:off x="5638800" y="5105400"/>
            <a:ext cx="685800" cy="381000"/>
          </a:xfrm>
          <a:prstGeom prst="line">
            <a:avLst/>
          </a:prstGeom>
          <a:noFill/>
          <a:ln w="38100">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5022" name="Line 30"/>
          <p:cNvSpPr>
            <a:spLocks noChangeShapeType="1"/>
          </p:cNvSpPr>
          <p:nvPr/>
        </p:nvSpPr>
        <p:spPr bwMode="auto">
          <a:xfrm flipV="1">
            <a:off x="4953000" y="5105400"/>
            <a:ext cx="685800" cy="457200"/>
          </a:xfrm>
          <a:prstGeom prst="line">
            <a:avLst/>
          </a:prstGeom>
          <a:noFill/>
          <a:ln w="38100">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5023" name="Line 31"/>
          <p:cNvSpPr>
            <a:spLocks noChangeShapeType="1"/>
          </p:cNvSpPr>
          <p:nvPr/>
        </p:nvSpPr>
        <p:spPr bwMode="auto">
          <a:xfrm flipH="1">
            <a:off x="5410200" y="3124200"/>
            <a:ext cx="990600" cy="838200"/>
          </a:xfrm>
          <a:prstGeom prst="line">
            <a:avLst/>
          </a:prstGeom>
          <a:noFill/>
          <a:ln w="38100">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5024" name="Line 32"/>
          <p:cNvSpPr>
            <a:spLocks noChangeShapeType="1"/>
          </p:cNvSpPr>
          <p:nvPr/>
        </p:nvSpPr>
        <p:spPr bwMode="auto">
          <a:xfrm>
            <a:off x="6858000" y="3429000"/>
            <a:ext cx="6096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5025" name="Line 33"/>
          <p:cNvSpPr>
            <a:spLocks noChangeShapeType="1"/>
          </p:cNvSpPr>
          <p:nvPr/>
        </p:nvSpPr>
        <p:spPr bwMode="auto">
          <a:xfrm>
            <a:off x="7239000" y="3124200"/>
            <a:ext cx="685800" cy="3810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5026" name="Line 34"/>
          <p:cNvSpPr>
            <a:spLocks noChangeShapeType="1"/>
          </p:cNvSpPr>
          <p:nvPr/>
        </p:nvSpPr>
        <p:spPr bwMode="auto">
          <a:xfrm flipH="1">
            <a:off x="7924800" y="3733800"/>
            <a:ext cx="381000" cy="6858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5027" name="Line 35"/>
          <p:cNvSpPr>
            <a:spLocks noChangeShapeType="1"/>
          </p:cNvSpPr>
          <p:nvPr/>
        </p:nvSpPr>
        <p:spPr bwMode="auto">
          <a:xfrm>
            <a:off x="8305800" y="3733800"/>
            <a:ext cx="0" cy="13716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5028" name="Line 36"/>
          <p:cNvSpPr>
            <a:spLocks noChangeShapeType="1"/>
          </p:cNvSpPr>
          <p:nvPr/>
        </p:nvSpPr>
        <p:spPr bwMode="auto">
          <a:xfrm flipH="1">
            <a:off x="6781800" y="4648200"/>
            <a:ext cx="762000" cy="6096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5029" name="Line 37"/>
          <p:cNvSpPr>
            <a:spLocks noChangeShapeType="1"/>
          </p:cNvSpPr>
          <p:nvPr/>
        </p:nvSpPr>
        <p:spPr bwMode="auto">
          <a:xfrm flipH="1">
            <a:off x="7086600" y="5334000"/>
            <a:ext cx="762000" cy="152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5030" name="Text Box 38"/>
          <p:cNvSpPr txBox="1">
            <a:spLocks noChangeArrowheads="1"/>
          </p:cNvSpPr>
          <p:nvPr/>
        </p:nvSpPr>
        <p:spPr bwMode="auto">
          <a:xfrm>
            <a:off x="1673225" y="6134100"/>
            <a:ext cx="612775" cy="495300"/>
          </a:xfrm>
          <a:prstGeom prst="rect">
            <a:avLst/>
          </a:prstGeom>
          <a:noFill/>
          <a:ln w="38100">
            <a:solidFill>
              <a:srgbClr val="00800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b="1">
                <a:solidFill>
                  <a:srgbClr val="008000"/>
                </a:solidFill>
                <a:latin typeface="Arial" charset="0"/>
                <a:cs typeface="Arial" charset="0"/>
              </a:rPr>
              <a:t>C1</a:t>
            </a:r>
          </a:p>
        </p:txBody>
      </p:sp>
      <p:sp>
        <p:nvSpPr>
          <p:cNvPr id="85031" name="Text Box 39"/>
          <p:cNvSpPr txBox="1">
            <a:spLocks noChangeArrowheads="1"/>
          </p:cNvSpPr>
          <p:nvPr/>
        </p:nvSpPr>
        <p:spPr bwMode="auto">
          <a:xfrm>
            <a:off x="4267200" y="6134100"/>
            <a:ext cx="612775" cy="495300"/>
          </a:xfrm>
          <a:prstGeom prst="rect">
            <a:avLst/>
          </a:prstGeom>
          <a:noFill/>
          <a:ln w="38100">
            <a:solidFill>
              <a:srgbClr val="00800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b="1">
                <a:solidFill>
                  <a:srgbClr val="008000"/>
                </a:solidFill>
                <a:latin typeface="Arial" charset="0"/>
                <a:cs typeface="Arial" charset="0"/>
              </a:rPr>
              <a:t>C2</a:t>
            </a:r>
          </a:p>
        </p:txBody>
      </p:sp>
      <p:sp>
        <p:nvSpPr>
          <p:cNvPr id="85032" name="Text Box 40"/>
          <p:cNvSpPr txBox="1">
            <a:spLocks noChangeArrowheads="1"/>
          </p:cNvSpPr>
          <p:nvPr/>
        </p:nvSpPr>
        <p:spPr bwMode="auto">
          <a:xfrm>
            <a:off x="8001000" y="6134100"/>
            <a:ext cx="612775" cy="495300"/>
          </a:xfrm>
          <a:prstGeom prst="rect">
            <a:avLst/>
          </a:prstGeom>
          <a:noFill/>
          <a:ln w="38100">
            <a:solidFill>
              <a:srgbClr val="00800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pPr eaLnBrk="1" hangingPunct="1"/>
            <a:r>
              <a:rPr lang="en-US" altLang="ja-JP" b="1">
                <a:solidFill>
                  <a:srgbClr val="008000"/>
                </a:solidFill>
                <a:latin typeface="Arial" charset="0"/>
                <a:cs typeface="Arial" charset="0"/>
              </a:rPr>
              <a:t>C3</a:t>
            </a:r>
          </a:p>
        </p:txBody>
      </p:sp>
      <p:sp>
        <p:nvSpPr>
          <p:cNvPr id="85033" name="Line 41"/>
          <p:cNvSpPr>
            <a:spLocks noChangeShapeType="1"/>
          </p:cNvSpPr>
          <p:nvPr/>
        </p:nvSpPr>
        <p:spPr bwMode="auto">
          <a:xfrm>
            <a:off x="1371600" y="5791200"/>
            <a:ext cx="609600" cy="304800"/>
          </a:xfrm>
          <a:prstGeom prst="line">
            <a:avLst/>
          </a:prstGeom>
          <a:noFill/>
          <a:ln w="38100">
            <a:solidFill>
              <a:srgbClr val="008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5034" name="Line 42"/>
          <p:cNvSpPr>
            <a:spLocks noChangeShapeType="1"/>
          </p:cNvSpPr>
          <p:nvPr/>
        </p:nvSpPr>
        <p:spPr bwMode="auto">
          <a:xfrm>
            <a:off x="4572000" y="5791200"/>
            <a:ext cx="0" cy="304800"/>
          </a:xfrm>
          <a:prstGeom prst="line">
            <a:avLst/>
          </a:prstGeom>
          <a:noFill/>
          <a:ln w="38100">
            <a:solidFill>
              <a:srgbClr val="008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sp>
        <p:nvSpPr>
          <p:cNvPr id="85035" name="Line 43"/>
          <p:cNvSpPr>
            <a:spLocks noChangeShapeType="1"/>
          </p:cNvSpPr>
          <p:nvPr/>
        </p:nvSpPr>
        <p:spPr bwMode="auto">
          <a:xfrm>
            <a:off x="8305800" y="5638800"/>
            <a:ext cx="0" cy="457200"/>
          </a:xfrm>
          <a:prstGeom prst="line">
            <a:avLst/>
          </a:prstGeom>
          <a:noFill/>
          <a:ln w="38100">
            <a:solidFill>
              <a:srgbClr val="008000"/>
            </a:solidFill>
            <a:round/>
            <a:headEnd/>
            <a:tailEnd/>
          </a:ln>
          <a:extLst>
            <a:ext uri="{909E8E84-426E-40dd-AFC4-6F175D3DCCD1}">
              <a14:hiddenFill xmlns="" xmlns:a14="http://schemas.microsoft.com/office/drawing/2010/main">
                <a:noFill/>
              </a14:hiddenFill>
            </a:ext>
          </a:extLst>
        </p:spPr>
        <p:txBody>
          <a:bodyPr/>
          <a:lstStyle/>
          <a:p>
            <a:endParaRPr lang="ja-JP" altLang="en-US"/>
          </a:p>
        </p:txBody>
      </p:sp>
      <p:pic>
        <p:nvPicPr>
          <p:cNvPr id="4" name="Picture 3" descr="TP_tmp.png"/>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635000" y="1545896"/>
            <a:ext cx="2946400" cy="381000"/>
          </a:xfrm>
          <a:prstGeom prst="rect">
            <a:avLst/>
          </a:prstGeom>
        </p:spPr>
      </p:pic>
      <p:pic>
        <p:nvPicPr>
          <p:cNvPr id="6" name="Picture 5" descr="TP_tmp.png"/>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635000" y="1926896"/>
            <a:ext cx="5461000" cy="381000"/>
          </a:xfrm>
          <a:prstGeom prst="rect">
            <a:avLst/>
          </a:prstGeom>
        </p:spPr>
      </p:pic>
      <p:pic>
        <p:nvPicPr>
          <p:cNvPr id="10" name="Picture 9" descr="TP_tmp.png"/>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bwMode="auto">
          <a:xfrm>
            <a:off x="635000" y="2348690"/>
            <a:ext cx="8051800" cy="381000"/>
          </a:xfrm>
          <a:prstGeom prst="rect">
            <a:avLst/>
          </a:prstGeom>
          <a:noFill/>
          <a:ln/>
          <a:effectLst/>
          <a:extLst>
            <a:ext uri="{909E8E84-426E-40dd-AFC4-6F175D3DCCD1}">
              <a14:hiddenFill xmlns="" xmlns:a14="http://schemas.microsoft.com/office/drawing/2010/main">
                <a:pattFill prst="pct5">
                  <a:fgClr>
                    <a:srgbClr val="FFFFFF">
                      <a:alpha val="0"/>
                    </a:srgbClr>
                  </a:fgClr>
                  <a:bgClr>
                    <a:srgbClr val="FFFFFF">
                      <a:alpha val="0"/>
                    </a:srgbClr>
                  </a:bgClr>
                </a:pattFill>
              </a14:hiddenFill>
            </a:ext>
            <a:ext uri="{AF507438-7753-43e0-B8FC-AC1667EBCBE1}">
              <a14:hiddenEffects xmlns="" xmlns:a14="http://schemas.microsoft.com/office/drawing/2010/main">
                <a:effectLst>
                  <a:outerShdw blurRad="63500" dist="37357" dir="2700000" rotWithShape="0">
                    <a:scrgbClr r="0" g="0" b="0"/>
                  </a:outerShdw>
                </a:effectLst>
              </a14:hiddenEffects>
            </a:ext>
            <a:ext uri="{31F19639-BCED-4a60-ADC4-E9642A236FB7}">
              <a14:hiddenScene3d xmlns="" xmlns:a14="http://schemas.microsoft.com/office/drawing/2010/main">
                <a:camera prst="orthographicFront">
                  <a:rot lat="0" lon="0" rev="0"/>
                </a:camera>
                <a:lightRig rig="threePt" dir="t">
                  <a:rot lat="0" lon="0" rev="0"/>
                </a:lightRig>
              </a14:hiddenScene3d>
            </a:ext>
            <a:ext uri="{E45631CC-5BF2-4c18-A39C-3461C7D3F71A}">
              <a14:hiddenSp3d xmlns="" xmlns:a14="http://schemas.microsoft.com/office/drawing/2010/main" extrusionH="457200">
                <a:contourClr>
                  <a:srgbClr val="000000"/>
                </a:contourClr>
              </a14:hiddenSp3d>
            </a:ext>
            <a:ext uri="{53640926-AAD7-44d8-BBD7-CCE9431645EC}">
              <a14:shadowObscured xmlns="" xmlns:a14="http://schemas.microsoft.com/office/drawing/2010/main"/>
            </a:ext>
          </a:extLst>
        </p:spPr>
      </p:pic>
    </p:spTree>
    <p:extLst>
      <p:ext uri="{BB962C8B-B14F-4D97-AF65-F5344CB8AC3E}">
        <p14:creationId xmlns:p14="http://schemas.microsoft.com/office/powerpoint/2010/main" val="17679918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noFill/>
        </p:spPr>
        <p:txBody>
          <a:bodyPr lIns="90487" tIns="44450" rIns="90487" bIns="44450">
            <a:normAutofit/>
          </a:bodyPr>
          <a:lstStyle/>
          <a:p>
            <a:r>
              <a:rPr sz="3600">
                <a:latin typeface="Arial" charset="0"/>
                <a:ea typeface="ＭＳ Ｐゴシック" charset="0"/>
                <a:cs typeface="ＭＳ Ｐゴシック" charset="0"/>
              </a:rPr>
              <a:t>Distributing certs, CRLs, &amp; AAs</a:t>
            </a:r>
          </a:p>
        </p:txBody>
      </p:sp>
      <p:sp>
        <p:nvSpPr>
          <p:cNvPr id="86018" name="Rectangle 3"/>
          <p:cNvSpPr>
            <a:spLocks noGrp="1" noChangeArrowheads="1"/>
          </p:cNvSpPr>
          <p:nvPr>
            <p:ph idx="1"/>
          </p:nvPr>
        </p:nvSpPr>
        <p:spPr/>
        <p:txBody>
          <a:bodyPr lIns="90487" tIns="44450" rIns="90487" bIns="44450"/>
          <a:lstStyle/>
          <a:p>
            <a:pPr>
              <a:lnSpc>
                <a:spcPct val="90000"/>
              </a:lnSpc>
            </a:pPr>
            <a:r>
              <a:rPr lang="en-US" altLang="ja-JP" sz="2000">
                <a:latin typeface="Arial" charset="0"/>
                <a:ea typeface="ＭＳ Ｐゴシック" charset="0"/>
                <a:cs typeface="ＭＳ Ｐゴシック" charset="0"/>
              </a:rPr>
              <a:t>Putting certificates &amp; CRLs in UPDATEs would be redundant and make UPDATEs too big</a:t>
            </a:r>
          </a:p>
          <a:p>
            <a:pPr>
              <a:lnSpc>
                <a:spcPct val="90000"/>
              </a:lnSpc>
            </a:pPr>
            <a:r>
              <a:rPr lang="en-US" altLang="ja-JP" sz="2000">
                <a:latin typeface="Arial" charset="0"/>
                <a:ea typeface="ＭＳ Ｐゴシック" charset="0"/>
                <a:cs typeface="ＭＳ Ｐゴシック" charset="0"/>
              </a:rPr>
              <a:t>Same is true for address attestations</a:t>
            </a:r>
          </a:p>
          <a:p>
            <a:pPr>
              <a:lnSpc>
                <a:spcPct val="90000"/>
              </a:lnSpc>
            </a:pPr>
            <a:r>
              <a:rPr lang="en-US" altLang="ja-JP" sz="2000">
                <a:latin typeface="Arial" charset="0"/>
                <a:ea typeface="ＭＳ Ｐゴシック" charset="0"/>
                <a:cs typeface="ＭＳ Ｐゴシック" charset="0"/>
              </a:rPr>
              <a:t>Solution: use servers for these data items</a:t>
            </a:r>
          </a:p>
          <a:p>
            <a:pPr lvl="1">
              <a:lnSpc>
                <a:spcPct val="90000"/>
              </a:lnSpc>
            </a:pPr>
            <a:r>
              <a:rPr lang="en-US" altLang="ja-JP" sz="1800">
                <a:latin typeface="Arial" charset="0"/>
                <a:ea typeface="ＭＳ Ｐゴシック" charset="0"/>
              </a:rPr>
              <a:t>Replicate for redundancy &amp; scalability </a:t>
            </a:r>
          </a:p>
          <a:p>
            <a:pPr lvl="1">
              <a:lnSpc>
                <a:spcPct val="90000"/>
              </a:lnSpc>
            </a:pPr>
            <a:r>
              <a:rPr lang="en-US" altLang="ja-JP" sz="1800">
                <a:latin typeface="Arial" charset="0"/>
                <a:ea typeface="ＭＳ Ｐゴシック" charset="0"/>
              </a:rPr>
              <a:t>Locate at NAPs for direct (non-routed) access </a:t>
            </a:r>
          </a:p>
          <a:p>
            <a:pPr lvl="1">
              <a:lnSpc>
                <a:spcPct val="90000"/>
              </a:lnSpc>
            </a:pPr>
            <a:r>
              <a:rPr lang="en-US" altLang="ja-JP" sz="1800">
                <a:latin typeface="Arial" charset="0"/>
                <a:ea typeface="ＭＳ Ｐゴシック" charset="0"/>
              </a:rPr>
              <a:t>Download options:</a:t>
            </a:r>
          </a:p>
          <a:p>
            <a:pPr lvl="2">
              <a:lnSpc>
                <a:spcPct val="90000"/>
              </a:lnSpc>
            </a:pPr>
            <a:r>
              <a:rPr lang="en-US" altLang="ja-JP" sz="1600">
                <a:latin typeface="Arial" charset="0"/>
                <a:ea typeface="ＭＳ Ｐゴシック" charset="0"/>
              </a:rPr>
              <a:t>Whole certificate/AA/CRL databases</a:t>
            </a:r>
          </a:p>
          <a:p>
            <a:pPr lvl="2">
              <a:lnSpc>
                <a:spcPct val="90000"/>
              </a:lnSpc>
            </a:pPr>
            <a:r>
              <a:rPr lang="en-US" altLang="ja-JP" sz="1600">
                <a:latin typeface="Arial" charset="0"/>
                <a:ea typeface="ＭＳ Ｐゴシック" charset="0"/>
              </a:rPr>
              <a:t>Queries for specific certificates/AAs/CRLs</a:t>
            </a:r>
          </a:p>
          <a:p>
            <a:pPr>
              <a:lnSpc>
                <a:spcPct val="90000"/>
              </a:lnSpc>
            </a:pPr>
            <a:r>
              <a:rPr lang="en-US" altLang="ja-JP" sz="2000">
                <a:latin typeface="Arial" charset="0"/>
                <a:ea typeface="ＭＳ Ｐゴシック" charset="0"/>
                <a:cs typeface="ＭＳ Ｐゴシック" charset="0"/>
              </a:rPr>
              <a:t>To minimize processing &amp; storage overhead, NOCs should validate certificates &amp; AAs, and send processed extracts to routers</a:t>
            </a:r>
          </a:p>
        </p:txBody>
      </p:sp>
      <p:sp>
        <p:nvSpPr>
          <p:cNvPr id="8602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6E59BB83-BB64-1343-9B55-ADE11E6E6960}" type="slidenum">
              <a:rPr lang="en-US" altLang="ja-JP" sz="800">
                <a:latin typeface="Arial" charset="0"/>
                <a:ea typeface="MS PGothic" charset="0"/>
                <a:cs typeface="MS PGothic" charset="0"/>
              </a:rPr>
              <a:pPr/>
              <a:t>51</a:t>
            </a:fld>
            <a:endParaRPr lang="en-US" altLang="ja-JP" sz="800">
              <a:latin typeface="Arial" charset="0"/>
              <a:ea typeface="MS PGothic" charset="0"/>
              <a:cs typeface="MS PGothic" charset="0"/>
            </a:endParaRPr>
          </a:p>
        </p:txBody>
      </p:sp>
    </p:spTree>
    <p:extLst>
      <p:ext uri="{BB962C8B-B14F-4D97-AF65-F5344CB8AC3E}">
        <p14:creationId xmlns:p14="http://schemas.microsoft.com/office/powerpoint/2010/main" val="113708150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r>
              <a:rPr sz="3600">
                <a:latin typeface="Arial" charset="0"/>
                <a:ea typeface="ＭＳ Ｐゴシック" charset="0"/>
                <a:cs typeface="ＭＳ Ｐゴシック" charset="0"/>
              </a:rPr>
              <a:t>Distributing route attestations</a:t>
            </a:r>
          </a:p>
        </p:txBody>
      </p:sp>
      <p:sp>
        <p:nvSpPr>
          <p:cNvPr id="88066" name="Rectangle 3"/>
          <p:cNvSpPr>
            <a:spLocks noGrp="1" noChangeArrowheads="1"/>
          </p:cNvSpPr>
          <p:nvPr>
            <p:ph idx="1"/>
          </p:nvPr>
        </p:nvSpPr>
        <p:spPr/>
        <p:txBody>
          <a:bodyPr/>
          <a:lstStyle/>
          <a:p>
            <a:r>
              <a:rPr lang="en-US" altLang="ja-JP" sz="2400">
                <a:latin typeface="Arial" charset="0"/>
                <a:ea typeface="ＭＳ Ｐゴシック" charset="0"/>
                <a:cs typeface="ＭＳ Ｐゴシック" charset="0"/>
              </a:rPr>
              <a:t>Distributed with BGP UPDATEs as path attributes</a:t>
            </a:r>
          </a:p>
          <a:p>
            <a:r>
              <a:rPr lang="en-US" altLang="ja-JP" sz="2400">
                <a:latin typeface="Arial" charset="0"/>
                <a:ea typeface="ＭＳ Ｐゴシック" charset="0"/>
                <a:cs typeface="ＭＳ Ｐゴシック" charset="0"/>
              </a:rPr>
              <a:t>RAs have implicit encoding option to reduce size, avoid exceeding UPDATE size limit (4096b)</a:t>
            </a:r>
          </a:p>
          <a:p>
            <a:r>
              <a:rPr lang="en-US" altLang="ja-JP" sz="2400">
                <a:latin typeface="Arial" charset="0"/>
                <a:ea typeface="ＭＳ Ｐゴシック" charset="0"/>
                <a:cs typeface="ＭＳ Ｐゴシック" charset="0"/>
              </a:rPr>
              <a:t>Cache with associated routes in ADJ-RIBs to reduce validation overhead</a:t>
            </a:r>
          </a:p>
          <a:p>
            <a:r>
              <a:rPr lang="en-US" altLang="ja-JP" sz="2400">
                <a:latin typeface="Arial" charset="0"/>
                <a:ea typeface="ＭＳ Ｐゴシック" charset="0"/>
                <a:cs typeface="ＭＳ Ｐゴシック" charset="0"/>
              </a:rPr>
              <a:t>Expiration date present, but no revocation mechanism chosen yet</a:t>
            </a:r>
          </a:p>
        </p:txBody>
      </p:sp>
      <p:sp>
        <p:nvSpPr>
          <p:cNvPr id="88069"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99190391-4DF8-004E-9BDA-79C9D0C1D7BF}" type="slidenum">
              <a:rPr lang="en-US" altLang="ja-JP" sz="800">
                <a:latin typeface="Arial" charset="0"/>
                <a:ea typeface="MS PGothic" charset="0"/>
                <a:cs typeface="MS PGothic" charset="0"/>
              </a:rPr>
              <a:pPr/>
              <a:t>52</a:t>
            </a:fld>
            <a:endParaRPr lang="en-US" altLang="ja-JP" sz="800">
              <a:latin typeface="Arial" charset="0"/>
              <a:ea typeface="MS PGothic" charset="0"/>
              <a:cs typeface="MS PGothic" charset="0"/>
            </a:endParaRPr>
          </a:p>
        </p:txBody>
      </p:sp>
    </p:spTree>
    <p:extLst>
      <p:ext uri="{BB962C8B-B14F-4D97-AF65-F5344CB8AC3E}">
        <p14:creationId xmlns:p14="http://schemas.microsoft.com/office/powerpoint/2010/main" val="16680530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r>
              <a:rPr sz="3600" dirty="0">
                <a:latin typeface="Arial" charset="0"/>
                <a:ea typeface="ＭＳ Ｐゴシック" charset="0"/>
                <a:cs typeface="ＭＳ Ｐゴシック" charset="0"/>
              </a:rPr>
              <a:t>BGP statistics (20</a:t>
            </a:r>
            <a:r>
              <a:rPr lang="en-US" sz="3600" dirty="0">
                <a:latin typeface="Arial" charset="0"/>
                <a:ea typeface="ＭＳ Ｐゴシック" charset="0"/>
                <a:cs typeface="ＭＳ Ｐゴシック" charset="0"/>
              </a:rPr>
              <a:t>17</a:t>
            </a:r>
            <a:r>
              <a:rPr sz="3600" dirty="0">
                <a:latin typeface="Arial" charset="0"/>
                <a:ea typeface="ＭＳ Ｐゴシック" charset="0"/>
                <a:cs typeface="ＭＳ Ｐゴシック" charset="0"/>
              </a:rPr>
              <a:t> numbers)</a:t>
            </a:r>
          </a:p>
        </p:txBody>
      </p:sp>
      <p:sp>
        <p:nvSpPr>
          <p:cNvPr id="90114" name="Rectangle 3"/>
          <p:cNvSpPr>
            <a:spLocks noGrp="1" noChangeArrowheads="1"/>
          </p:cNvSpPr>
          <p:nvPr>
            <p:ph idx="1"/>
          </p:nvPr>
        </p:nvSpPr>
        <p:spPr/>
        <p:txBody>
          <a:bodyPr/>
          <a:lstStyle/>
          <a:p>
            <a:pPr>
              <a:lnSpc>
                <a:spcPct val="90000"/>
              </a:lnSpc>
            </a:pPr>
            <a:r>
              <a:rPr lang="en-US" altLang="ja-JP" sz="2400" dirty="0">
                <a:latin typeface="Arial" charset="0"/>
                <a:ea typeface="ＭＳ Ｐゴシック" charset="0"/>
                <a:cs typeface="ＭＳ Ｐゴシック" charset="0"/>
                <a:hlinkClick r:id="rId3"/>
              </a:rPr>
              <a:t>http://www.cidr-report.org/as2.0/</a:t>
            </a:r>
            <a:endParaRPr lang="en-US" altLang="ja-JP" sz="2400" dirty="0">
              <a:latin typeface="Arial" charset="0"/>
              <a:ea typeface="ＭＳ Ｐゴシック" charset="0"/>
              <a:cs typeface="ＭＳ Ｐゴシック" charset="0"/>
            </a:endParaRPr>
          </a:p>
          <a:p>
            <a:pPr>
              <a:lnSpc>
                <a:spcPct val="90000"/>
              </a:lnSpc>
            </a:pPr>
            <a:endParaRPr lang="en-US" altLang="ja-JP" sz="2400" dirty="0">
              <a:latin typeface="Arial" charset="0"/>
              <a:ea typeface="ＭＳ Ｐゴシック" charset="0"/>
              <a:cs typeface="ＭＳ Ｐゴシック" charset="0"/>
            </a:endParaRPr>
          </a:p>
          <a:p>
            <a:pPr>
              <a:lnSpc>
                <a:spcPct val="90000"/>
              </a:lnSpc>
            </a:pPr>
            <a:r>
              <a:rPr lang="en-US" altLang="ja-JP" sz="2400" dirty="0">
                <a:latin typeface="Arial" charset="0"/>
                <a:ea typeface="ＭＳ Ｐゴシック" charset="0"/>
                <a:cs typeface="ＭＳ Ｐゴシック" charset="0"/>
              </a:rPr>
              <a:t>56441 </a:t>
            </a:r>
            <a:r>
              <a:rPr lang="en-US" altLang="ja-JP" sz="2400" dirty="0" err="1">
                <a:latin typeface="Arial" charset="0"/>
                <a:ea typeface="ＭＳ Ｐゴシック" charset="0"/>
                <a:cs typeface="ＭＳ Ｐゴシック" charset="0"/>
              </a:rPr>
              <a:t>Ases</a:t>
            </a:r>
            <a:r>
              <a:rPr lang="en-US" altLang="ja-JP" sz="2400" dirty="0">
                <a:latin typeface="Arial" charset="0"/>
                <a:ea typeface="ＭＳ Ｐゴシック" charset="0"/>
                <a:cs typeface="ＭＳ Ｐゴシック" charset="0"/>
              </a:rPr>
              <a:t> in routing system</a:t>
            </a:r>
          </a:p>
          <a:p>
            <a:pPr>
              <a:lnSpc>
                <a:spcPct val="90000"/>
              </a:lnSpc>
            </a:pPr>
            <a:r>
              <a:rPr lang="en-US" altLang="ja-JP" sz="2400" dirty="0">
                <a:latin typeface="Arial" charset="0"/>
                <a:ea typeface="ＭＳ Ｐゴシック" charset="0"/>
                <a:cs typeface="ＭＳ Ｐゴシック" charset="0"/>
              </a:rPr>
              <a:t>21554 </a:t>
            </a:r>
            <a:r>
              <a:rPr lang="en-US" sz="2400" dirty="0"/>
              <a:t>announcing only one prefix</a:t>
            </a:r>
          </a:p>
          <a:p>
            <a:pPr>
              <a:lnSpc>
                <a:spcPct val="90000"/>
              </a:lnSpc>
            </a:pPr>
            <a:r>
              <a:rPr lang="en-US" sz="2400" dirty="0"/>
              <a:t>5546  	Largest number of prefixes announced by an AS 	AS4538: ERX-CERNET-BKB China Education and Research Network Center, CN</a:t>
            </a:r>
          </a:p>
          <a:p>
            <a:pPr>
              <a:lnSpc>
                <a:spcPct val="90000"/>
              </a:lnSpc>
            </a:pPr>
            <a:r>
              <a:rPr lang="en-US" sz="2400" dirty="0"/>
              <a:t>649K prefixes, 358K CIDR aggregated</a:t>
            </a:r>
          </a:p>
          <a:p>
            <a:pPr>
              <a:lnSpc>
                <a:spcPct val="90000"/>
              </a:lnSpc>
            </a:pPr>
            <a:r>
              <a:rPr lang="en-US" sz="2400" dirty="0"/>
              <a:t>Roughly 10 entries per origin AS</a:t>
            </a:r>
          </a:p>
          <a:p>
            <a:pPr>
              <a:lnSpc>
                <a:spcPct val="90000"/>
              </a:lnSpc>
            </a:pPr>
            <a:endParaRPr lang="en-US" sz="2400" dirty="0"/>
          </a:p>
          <a:p>
            <a:pPr>
              <a:lnSpc>
                <a:spcPct val="90000"/>
              </a:lnSpc>
            </a:pPr>
            <a:endParaRPr lang="en-US" sz="2400" dirty="0"/>
          </a:p>
          <a:p>
            <a:pPr>
              <a:lnSpc>
                <a:spcPct val="90000"/>
              </a:lnSpc>
            </a:pPr>
            <a:endParaRPr lang="en-US" altLang="ja-JP" sz="2400" dirty="0">
              <a:latin typeface="Arial" charset="0"/>
              <a:ea typeface="ＭＳ Ｐゴシック" charset="0"/>
              <a:cs typeface="ＭＳ Ｐゴシック" charset="0"/>
            </a:endParaRPr>
          </a:p>
        </p:txBody>
      </p:sp>
      <p:sp>
        <p:nvSpPr>
          <p:cNvPr id="90117"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6922611F-22BC-B348-9259-83D3059CDF97}" type="slidenum">
              <a:rPr lang="en-US" altLang="ja-JP" sz="800">
                <a:latin typeface="Arial" charset="0"/>
                <a:ea typeface="MS PGothic" charset="0"/>
                <a:cs typeface="MS PGothic" charset="0"/>
              </a:rPr>
              <a:pPr/>
              <a:t>53</a:t>
            </a:fld>
            <a:endParaRPr lang="en-US" altLang="ja-JP" sz="800">
              <a:latin typeface="Arial" charset="0"/>
              <a:ea typeface="MS PGothic" charset="0"/>
              <a:cs typeface="MS PGothic" charset="0"/>
            </a:endParaRPr>
          </a:p>
        </p:txBody>
      </p:sp>
    </p:spTree>
    <p:extLst>
      <p:ext uri="{BB962C8B-B14F-4D97-AF65-F5344CB8AC3E}">
        <p14:creationId xmlns:p14="http://schemas.microsoft.com/office/powerpoint/2010/main" val="232591039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lstStyle/>
          <a:p>
            <a:r>
              <a:rPr sz="3600">
                <a:latin typeface="Arial" charset="0"/>
                <a:ea typeface="ＭＳ Ｐゴシック" charset="0"/>
                <a:cs typeface="ＭＳ Ｐゴシック" charset="0"/>
              </a:rPr>
              <a:t>S-BGP storage statistics</a:t>
            </a:r>
          </a:p>
        </p:txBody>
      </p:sp>
      <p:sp>
        <p:nvSpPr>
          <p:cNvPr id="92162" name="Rectangle 3"/>
          <p:cNvSpPr>
            <a:spLocks noGrp="1" noChangeArrowheads="1"/>
          </p:cNvSpPr>
          <p:nvPr>
            <p:ph idx="1"/>
          </p:nvPr>
        </p:nvSpPr>
        <p:spPr/>
        <p:txBody>
          <a:bodyPr/>
          <a:lstStyle/>
          <a:p>
            <a:pPr marL="0" indent="0">
              <a:buNone/>
            </a:pPr>
            <a:r>
              <a:rPr lang="en-US" altLang="ja-JP" sz="2000" dirty="0">
                <a:latin typeface="Arial" charset="0"/>
                <a:ea typeface="ＭＳ Ｐゴシック" charset="0"/>
                <a:cs typeface="ＭＳ Ｐゴシック" charset="0"/>
              </a:rPr>
              <a:t>(Old number from paper)</a:t>
            </a:r>
          </a:p>
          <a:p>
            <a:r>
              <a:rPr lang="en-US" altLang="ja-JP" sz="2000" dirty="0">
                <a:latin typeface="Arial" charset="0"/>
                <a:ea typeface="ＭＳ Ｐゴシック" charset="0"/>
                <a:cs typeface="ＭＳ Ｐゴシック" charset="0"/>
              </a:rPr>
              <a:t>~ 58,000 certificates in database (~550b each)</a:t>
            </a:r>
          </a:p>
          <a:p>
            <a:r>
              <a:rPr lang="en-US" altLang="ja-JP" sz="2000" dirty="0">
                <a:latin typeface="Arial" charset="0"/>
                <a:ea typeface="ＭＳ Ｐゴシック" charset="0"/>
                <a:cs typeface="ＭＳ Ｐゴシック" charset="0"/>
              </a:rPr>
              <a:t>Certificate &amp; CRL database ~35Mb</a:t>
            </a:r>
          </a:p>
          <a:p>
            <a:r>
              <a:rPr lang="en-US" altLang="ja-JP" sz="2000" dirty="0">
                <a:latin typeface="Arial" charset="0"/>
                <a:ea typeface="ＭＳ Ｐゴシック" charset="0"/>
                <a:cs typeface="ＭＳ Ｐゴシック" charset="0"/>
              </a:rPr>
              <a:t>Address attestation database ~4 Mbytes </a:t>
            </a:r>
          </a:p>
          <a:p>
            <a:r>
              <a:rPr lang="en-US" altLang="ja-JP" sz="2000" dirty="0">
                <a:latin typeface="Arial" charset="0"/>
                <a:ea typeface="ＭＳ Ｐゴシック" charset="0"/>
                <a:cs typeface="ＭＳ Ｐゴシック" charset="0"/>
              </a:rPr>
              <a:t>Extracted certificate &amp; AA database (with data structure overhead in </a:t>
            </a:r>
            <a:r>
              <a:rPr lang="en-US" altLang="ja-JP" sz="2000" dirty="0" err="1">
                <a:latin typeface="Arial" charset="0"/>
                <a:ea typeface="ＭＳ Ｐゴシック" charset="0"/>
                <a:cs typeface="ＭＳ Ｐゴシック" charset="0"/>
              </a:rPr>
              <a:t>GateD</a:t>
            </a:r>
            <a:r>
              <a:rPr lang="en-US" altLang="ja-JP" sz="2000" dirty="0">
                <a:latin typeface="Arial" charset="0"/>
                <a:ea typeface="ＭＳ Ｐゴシック" charset="0"/>
                <a:cs typeface="ＭＳ Ｐゴシック" charset="0"/>
              </a:rPr>
              <a:t>) ~ 42Mb</a:t>
            </a:r>
          </a:p>
          <a:p>
            <a:r>
              <a:rPr lang="en-US" altLang="ja-JP" sz="2000" dirty="0">
                <a:latin typeface="Arial" charset="0"/>
                <a:ea typeface="ＭＳ Ｐゴシック" charset="0"/>
                <a:cs typeface="ＭＳ Ｐゴシック" charset="0"/>
              </a:rPr>
              <a:t>Route attestations occupy ~16 Mb per ADJ-RIB: about 64 Mb (4 peers) to 480 Mb (at NAP)</a:t>
            </a:r>
          </a:p>
          <a:p>
            <a:r>
              <a:rPr lang="en-US" altLang="ja-JP" sz="2000" dirty="0">
                <a:latin typeface="Arial" charset="0"/>
                <a:ea typeface="ＭＳ Ｐゴシック" charset="0"/>
                <a:cs typeface="ＭＳ Ｐゴシック" charset="0"/>
              </a:rPr>
              <a:t>ADJ-RIB caching for received UPDATEs increases storage requirements by about 50%, and yields about 53% validation savings</a:t>
            </a:r>
          </a:p>
        </p:txBody>
      </p:sp>
      <p:sp>
        <p:nvSpPr>
          <p:cNvPr id="92165"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13EC35A7-170E-784E-AFBE-A28979E7AEA0}" type="slidenum">
              <a:rPr lang="en-US" altLang="ja-JP" sz="800">
                <a:latin typeface="Arial" charset="0"/>
                <a:ea typeface="MS PGothic" charset="0"/>
                <a:cs typeface="MS PGothic" charset="0"/>
              </a:rPr>
              <a:pPr/>
              <a:t>54</a:t>
            </a:fld>
            <a:endParaRPr lang="en-US" altLang="ja-JP" sz="800">
              <a:latin typeface="Arial" charset="0"/>
              <a:ea typeface="MS PGothic" charset="0"/>
              <a:cs typeface="MS PGothic" charset="0"/>
            </a:endParaRPr>
          </a:p>
        </p:txBody>
      </p:sp>
    </p:spTree>
    <p:extLst>
      <p:ext uri="{BB962C8B-B14F-4D97-AF65-F5344CB8AC3E}">
        <p14:creationId xmlns:p14="http://schemas.microsoft.com/office/powerpoint/2010/main" val="12276011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noFill/>
        </p:spPr>
        <p:txBody>
          <a:bodyPr lIns="90487" tIns="44450" rIns="90487" bIns="44450"/>
          <a:lstStyle/>
          <a:p>
            <a:r>
              <a:rPr sz="3600">
                <a:latin typeface="Arial" charset="0"/>
                <a:ea typeface="ＭＳ Ｐゴシック" charset="0"/>
                <a:cs typeface="ＭＳ Ｐゴシック" charset="0"/>
              </a:rPr>
              <a:t>Route attestation overhead</a:t>
            </a:r>
          </a:p>
        </p:txBody>
      </p:sp>
      <p:sp>
        <p:nvSpPr>
          <p:cNvPr id="94210" name="Rectangle 3"/>
          <p:cNvSpPr>
            <a:spLocks noGrp="1" noChangeArrowheads="1"/>
          </p:cNvSpPr>
          <p:nvPr>
            <p:ph idx="1"/>
          </p:nvPr>
        </p:nvSpPr>
        <p:spPr/>
        <p:txBody>
          <a:bodyPr lIns="90487" tIns="44450" rIns="90487" bIns="44450"/>
          <a:lstStyle/>
          <a:p>
            <a:pPr>
              <a:lnSpc>
                <a:spcPct val="90000"/>
              </a:lnSpc>
            </a:pPr>
            <a:r>
              <a:rPr lang="en-US" altLang="ja-JP" sz="2000">
                <a:latin typeface="Arial" charset="0"/>
                <a:ea typeface="ＭＳ Ｐゴシック" charset="0"/>
                <a:cs typeface="ＭＳ Ｐゴシック" charset="0"/>
              </a:rPr>
              <a:t>Transmission</a:t>
            </a:r>
          </a:p>
          <a:p>
            <a:pPr lvl="1">
              <a:lnSpc>
                <a:spcPct val="90000"/>
              </a:lnSpc>
            </a:pPr>
            <a:r>
              <a:rPr lang="en-US" altLang="ja-JP" sz="1800">
                <a:latin typeface="Arial" charset="0"/>
                <a:ea typeface="ＭＳ Ｐゴシック" charset="0"/>
              </a:rPr>
              <a:t>RAs add ~450 bytes to a typical (3.6 ASes in path) UPDATE of 63 bytes, 700% overhead! </a:t>
            </a:r>
          </a:p>
          <a:p>
            <a:pPr lvl="1">
              <a:lnSpc>
                <a:spcPct val="90000"/>
              </a:lnSpc>
            </a:pPr>
            <a:r>
              <a:rPr lang="en-US" altLang="ja-JP" sz="1800">
                <a:latin typeface="Arial" charset="0"/>
                <a:ea typeface="ＭＳ Ｐゴシック" charset="0"/>
              </a:rPr>
              <a:t>But UPDATEs represent a very small portion of all traffic, so steady state bandwidth for RA transmission is only ~ 1.4Kb/s</a:t>
            </a:r>
          </a:p>
          <a:p>
            <a:pPr>
              <a:lnSpc>
                <a:spcPct val="90000"/>
              </a:lnSpc>
            </a:pPr>
            <a:r>
              <a:rPr lang="en-US" altLang="ja-JP" sz="2000">
                <a:latin typeface="Arial" charset="0"/>
                <a:ea typeface="ＭＳ Ｐゴシック" charset="0"/>
                <a:cs typeface="ＭＳ Ｐゴシック" charset="0"/>
              </a:rPr>
              <a:t>Processing</a:t>
            </a:r>
          </a:p>
          <a:p>
            <a:pPr lvl="1">
              <a:lnSpc>
                <a:spcPct val="90000"/>
              </a:lnSpc>
            </a:pPr>
            <a:r>
              <a:rPr lang="en-US" altLang="ja-JP" sz="1800">
                <a:latin typeface="Arial" charset="0"/>
                <a:ea typeface="ＭＳ Ｐゴシック" charset="0"/>
              </a:rPr>
              <a:t>Average of 3.6 signature validations per received UPDATE and 1 generation per emitted UPDATE</a:t>
            </a:r>
          </a:p>
          <a:p>
            <a:pPr lvl="1">
              <a:lnSpc>
                <a:spcPct val="90000"/>
              </a:lnSpc>
            </a:pPr>
            <a:r>
              <a:rPr lang="en-US" altLang="ja-JP" sz="1800">
                <a:latin typeface="Arial" charset="0"/>
                <a:ea typeface="ＭＳ Ｐゴシック" charset="0"/>
              </a:rPr>
              <a:t>Peak rates ~ 18/s validation and ~5/s generation w/o caching (peak estimated as ten times average)</a:t>
            </a:r>
          </a:p>
          <a:p>
            <a:pPr lvl="1">
              <a:lnSpc>
                <a:spcPct val="90000"/>
              </a:lnSpc>
            </a:pPr>
            <a:r>
              <a:rPr lang="en-US" altLang="ja-JP" sz="1800">
                <a:latin typeface="Arial" charset="0"/>
                <a:ea typeface="ＭＳ Ｐゴシック" charset="0"/>
              </a:rPr>
              <a:t>UPDATE caching should reduce validation value by ~50%</a:t>
            </a:r>
          </a:p>
          <a:p>
            <a:pPr lvl="1">
              <a:lnSpc>
                <a:spcPct val="90000"/>
              </a:lnSpc>
            </a:pPr>
            <a:r>
              <a:rPr lang="en-US" altLang="ja-JP" sz="1800">
                <a:latin typeface="Arial" charset="0"/>
                <a:ea typeface="ＭＳ Ｐゴシック" charset="0"/>
              </a:rPr>
              <a:t>Start up transient would overwhelm a speaker, thus NV storage or heuristics are required</a:t>
            </a:r>
          </a:p>
        </p:txBody>
      </p:sp>
      <p:sp>
        <p:nvSpPr>
          <p:cNvPr id="94213"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96155DE7-FA1F-2846-A4E7-B5150157B800}" type="slidenum">
              <a:rPr lang="en-US" altLang="ja-JP" sz="800">
                <a:latin typeface="Arial" charset="0"/>
                <a:ea typeface="MS PGothic" charset="0"/>
                <a:cs typeface="MS PGothic" charset="0"/>
              </a:rPr>
              <a:pPr/>
              <a:t>55</a:t>
            </a:fld>
            <a:endParaRPr lang="en-US" altLang="ja-JP" sz="800">
              <a:latin typeface="Arial" charset="0"/>
              <a:ea typeface="MS PGothic" charset="0"/>
              <a:cs typeface="MS PGothic" charset="0"/>
            </a:endParaRPr>
          </a:p>
        </p:txBody>
      </p:sp>
    </p:spTree>
    <p:extLst>
      <p:ext uri="{BB962C8B-B14F-4D97-AF65-F5344CB8AC3E}">
        <p14:creationId xmlns:p14="http://schemas.microsoft.com/office/powerpoint/2010/main" val="72409703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noFill/>
        </p:spPr>
        <p:txBody>
          <a:bodyPr lIns="90487" tIns="44450" rIns="90487" bIns="44450"/>
          <a:lstStyle/>
          <a:p>
            <a:r>
              <a:rPr sz="3600">
                <a:latin typeface="Arial" charset="0"/>
                <a:ea typeface="ＭＳ Ｐゴシック" charset="0"/>
                <a:cs typeface="ＭＳ Ｐゴシック" charset="0"/>
              </a:rPr>
              <a:t>Auxiliary S-BGP device option</a:t>
            </a:r>
          </a:p>
        </p:txBody>
      </p:sp>
      <p:sp>
        <p:nvSpPr>
          <p:cNvPr id="96258" name="Rectangle 3"/>
          <p:cNvSpPr>
            <a:spLocks noGrp="1" noChangeArrowheads="1"/>
          </p:cNvSpPr>
          <p:nvPr>
            <p:ph idx="1"/>
          </p:nvPr>
        </p:nvSpPr>
        <p:spPr/>
        <p:txBody>
          <a:bodyPr lIns="90487" tIns="44450" rIns="90487" bIns="44450"/>
          <a:lstStyle/>
          <a:p>
            <a:pPr>
              <a:lnSpc>
                <a:spcPct val="120000"/>
              </a:lnSpc>
            </a:pPr>
            <a:r>
              <a:rPr lang="en-US" altLang="ja-JP" sz="1800">
                <a:latin typeface="Arial" charset="0"/>
                <a:ea typeface="ＭＳ Ｐゴシック" charset="0"/>
                <a:cs typeface="ＭＳ Ｐゴシック" charset="0"/>
              </a:rPr>
              <a:t>No changes required to router hardware or software, just re-configuration </a:t>
            </a:r>
          </a:p>
          <a:p>
            <a:pPr>
              <a:lnSpc>
                <a:spcPct val="120000"/>
              </a:lnSpc>
            </a:pPr>
            <a:r>
              <a:rPr lang="en-US" altLang="ja-JP" sz="1800">
                <a:latin typeface="Arial" charset="0"/>
                <a:ea typeface="ＭＳ Ｐゴシック" charset="0"/>
                <a:cs typeface="ＭＳ Ｐゴシック" charset="0"/>
              </a:rPr>
              <a:t>Use PC to provide CPU, memory, and NV storage needed to handle BGP routing and S-BGP</a:t>
            </a:r>
          </a:p>
          <a:p>
            <a:pPr>
              <a:lnSpc>
                <a:spcPct val="120000"/>
              </a:lnSpc>
            </a:pPr>
            <a:r>
              <a:rPr lang="en-US" altLang="ja-JP" sz="1800">
                <a:latin typeface="Arial" charset="0"/>
                <a:ea typeface="ＭＳ Ｐゴシック" charset="0"/>
                <a:cs typeface="ＭＳ Ｐゴシック" charset="0"/>
              </a:rPr>
              <a:t>Collocated with current border routers</a:t>
            </a:r>
          </a:p>
          <a:p>
            <a:pPr lvl="1">
              <a:lnSpc>
                <a:spcPct val="120000"/>
              </a:lnSpc>
            </a:pPr>
            <a:r>
              <a:rPr lang="en-US" altLang="ja-JP" sz="1600">
                <a:latin typeface="Arial" charset="0"/>
                <a:ea typeface="ＭＳ Ｐゴシック" charset="0"/>
              </a:rPr>
              <a:t>Auxiliary boxes peer with each other (boxes in same AS and boxes collocated with neighbor routers) and the border router</a:t>
            </a:r>
          </a:p>
          <a:p>
            <a:pPr lvl="1">
              <a:lnSpc>
                <a:spcPct val="120000"/>
              </a:lnSpc>
            </a:pPr>
            <a:r>
              <a:rPr lang="en-US" altLang="ja-JP" sz="1600">
                <a:latin typeface="Arial" charset="0"/>
                <a:ea typeface="ＭＳ Ｐゴシック" charset="0"/>
              </a:rPr>
              <a:t>Border router peers only with auxiliary box and internal BGP routers (in the same AS)</a:t>
            </a:r>
          </a:p>
          <a:p>
            <a:pPr>
              <a:lnSpc>
                <a:spcPct val="120000"/>
              </a:lnSpc>
            </a:pPr>
            <a:r>
              <a:rPr lang="en-US" altLang="ja-JP" sz="1800">
                <a:latin typeface="Arial" charset="0"/>
                <a:ea typeface="ＭＳ Ｐゴシック" charset="0"/>
                <a:cs typeface="ＭＳ Ｐゴシック" charset="0"/>
              </a:rPr>
              <a:t>Downside: requires extra rack space, uses a router port, &amp; increases the managed device count</a:t>
            </a:r>
          </a:p>
        </p:txBody>
      </p:sp>
      <p:sp>
        <p:nvSpPr>
          <p:cNvPr id="9626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42DB691D-B0BC-0A4B-A627-18355FBF450C}" type="slidenum">
              <a:rPr lang="en-US" altLang="ja-JP" sz="800">
                <a:latin typeface="Arial" charset="0"/>
                <a:ea typeface="MS PGothic" charset="0"/>
                <a:cs typeface="MS PGothic" charset="0"/>
              </a:rPr>
              <a:pPr/>
              <a:t>56</a:t>
            </a:fld>
            <a:endParaRPr lang="en-US" altLang="ja-JP" sz="800">
              <a:latin typeface="Arial" charset="0"/>
              <a:ea typeface="MS PGothic" charset="0"/>
              <a:cs typeface="MS PGothic" charset="0"/>
            </a:endParaRPr>
          </a:p>
        </p:txBody>
      </p:sp>
    </p:spTree>
    <p:extLst>
      <p:ext uri="{BB962C8B-B14F-4D97-AF65-F5344CB8AC3E}">
        <p14:creationId xmlns:p14="http://schemas.microsoft.com/office/powerpoint/2010/main" val="86391867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p:txBody>
          <a:bodyPr/>
          <a:lstStyle/>
          <a:p>
            <a:r>
              <a:rPr sz="3600">
                <a:latin typeface="Arial" charset="0"/>
                <a:ea typeface="ＭＳ Ｐゴシック" charset="0"/>
                <a:cs typeface="ＭＳ Ｐゴシック" charset="0"/>
              </a:rPr>
              <a:t>S-BGP residual vulnerabilities</a:t>
            </a:r>
          </a:p>
        </p:txBody>
      </p:sp>
      <p:sp>
        <p:nvSpPr>
          <p:cNvPr id="98306" name="Rectangle 3"/>
          <p:cNvSpPr>
            <a:spLocks noGrp="1" noChangeArrowheads="1"/>
          </p:cNvSpPr>
          <p:nvPr>
            <p:ph idx="1"/>
          </p:nvPr>
        </p:nvSpPr>
        <p:spPr/>
        <p:txBody>
          <a:bodyPr/>
          <a:lstStyle/>
          <a:p>
            <a:pPr>
              <a:lnSpc>
                <a:spcPct val="90000"/>
              </a:lnSpc>
            </a:pPr>
            <a:r>
              <a:rPr lang="en-US" altLang="ja-JP" sz="2800">
                <a:latin typeface="Arial" charset="0"/>
                <a:ea typeface="ＭＳ Ｐゴシック" charset="0"/>
                <a:cs typeface="ＭＳ Ｐゴシック" charset="0"/>
              </a:rPr>
              <a:t>Failure to advertise route withdrawal</a:t>
            </a:r>
          </a:p>
          <a:p>
            <a:pPr>
              <a:lnSpc>
                <a:spcPct val="90000"/>
              </a:lnSpc>
            </a:pPr>
            <a:r>
              <a:rPr lang="en-US" altLang="ja-JP" sz="2800">
                <a:latin typeface="Arial" charset="0"/>
                <a:ea typeface="ＭＳ Ｐゴシック" charset="0"/>
                <a:cs typeface="ＭＳ Ｐゴシック" charset="0"/>
              </a:rPr>
              <a:t>Premature re-advertisement of withdrawn routes possible</a:t>
            </a:r>
          </a:p>
          <a:p>
            <a:pPr>
              <a:lnSpc>
                <a:spcPct val="90000"/>
              </a:lnSpc>
            </a:pPr>
            <a:r>
              <a:rPr lang="en-US" altLang="ja-JP" sz="2800">
                <a:latin typeface="Arial" charset="0"/>
                <a:ea typeface="ＭＳ Ｐゴシック" charset="0"/>
                <a:cs typeface="ＭＳ Ｐゴシック" charset="0"/>
              </a:rPr>
              <a:t>Erroneous application of local policy</a:t>
            </a:r>
          </a:p>
          <a:p>
            <a:pPr>
              <a:lnSpc>
                <a:spcPct val="90000"/>
              </a:lnSpc>
            </a:pPr>
            <a:r>
              <a:rPr lang="en-US" altLang="ja-JP" sz="2800">
                <a:latin typeface="Arial" charset="0"/>
                <a:ea typeface="ＭＳ Ｐゴシック" charset="0"/>
                <a:cs typeface="ＭＳ Ｐゴシック" charset="0"/>
              </a:rPr>
              <a:t>Erroneous traffic forwarding, bogus traffic generation, etc.  (not really a BGP issue, since BGP deals with routing, but not traffic forwarding)</a:t>
            </a:r>
          </a:p>
        </p:txBody>
      </p:sp>
      <p:sp>
        <p:nvSpPr>
          <p:cNvPr id="98309"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F18399CF-C1E3-AF44-9CFC-049451D07268}" type="slidenum">
              <a:rPr lang="en-US" altLang="ja-JP" sz="800">
                <a:latin typeface="Arial" charset="0"/>
                <a:ea typeface="MS PGothic" charset="0"/>
                <a:cs typeface="MS PGothic" charset="0"/>
              </a:rPr>
              <a:pPr/>
              <a:t>57</a:t>
            </a:fld>
            <a:endParaRPr lang="en-US" altLang="ja-JP" sz="800">
              <a:latin typeface="Arial" charset="0"/>
              <a:ea typeface="MS PGothic" charset="0"/>
              <a:cs typeface="MS PGothic" charset="0"/>
            </a:endParaRPr>
          </a:p>
        </p:txBody>
      </p:sp>
    </p:spTree>
    <p:extLst>
      <p:ext uri="{BB962C8B-B14F-4D97-AF65-F5344CB8AC3E}">
        <p14:creationId xmlns:p14="http://schemas.microsoft.com/office/powerpoint/2010/main" val="33923679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p:txBody>
          <a:bodyPr>
            <a:normAutofit fontScale="90000"/>
          </a:bodyPr>
          <a:lstStyle/>
          <a:p>
            <a:r>
              <a:rPr>
                <a:latin typeface="Arial" charset="0"/>
                <a:ea typeface="ＭＳ Ｐゴシック" charset="0"/>
                <a:cs typeface="ＭＳ Ｐゴシック" charset="0"/>
              </a:rPr>
              <a:t>Issues insufficiently addressed in paper</a:t>
            </a:r>
          </a:p>
        </p:txBody>
      </p:sp>
      <p:sp>
        <p:nvSpPr>
          <p:cNvPr id="1787907" name="Rectangle 3"/>
          <p:cNvSpPr>
            <a:spLocks noGrp="1" noChangeArrowheads="1"/>
          </p:cNvSpPr>
          <p:nvPr>
            <p:ph idx="1"/>
          </p:nvPr>
        </p:nvSpPr>
        <p:spPr/>
        <p:txBody>
          <a:bodyPr/>
          <a:lstStyle/>
          <a:p>
            <a:pPr>
              <a:lnSpc>
                <a:spcPct val="90000"/>
              </a:lnSpc>
            </a:pPr>
            <a:r>
              <a:rPr lang="en-US" altLang="ja-JP" sz="2800">
                <a:latin typeface="Arial" charset="0"/>
                <a:ea typeface="ＭＳ Ｐゴシック" charset="0"/>
                <a:cs typeface="ＭＳ Ｐゴシック" charset="0"/>
              </a:rPr>
              <a:t>No plan for incremental deployment</a:t>
            </a:r>
          </a:p>
          <a:p>
            <a:pPr>
              <a:lnSpc>
                <a:spcPct val="90000"/>
              </a:lnSpc>
            </a:pPr>
            <a:r>
              <a:rPr lang="en-US" altLang="ja-JP" sz="2800">
                <a:latin typeface="Arial" charset="0"/>
                <a:ea typeface="ＭＳ Ｐゴシック" charset="0"/>
                <a:cs typeface="ＭＳ Ｐゴシック" charset="0"/>
              </a:rPr>
              <a:t>No secure route withdrawal mechanism</a:t>
            </a:r>
          </a:p>
          <a:p>
            <a:pPr lvl="1">
              <a:lnSpc>
                <a:spcPct val="90000"/>
              </a:lnSpc>
            </a:pPr>
            <a:r>
              <a:rPr lang="en-US" altLang="ja-JP" sz="2400">
                <a:latin typeface="Arial" charset="0"/>
                <a:ea typeface="ＭＳ Ｐゴシック" charset="0"/>
              </a:rPr>
              <a:t>Cause route oscillation</a:t>
            </a:r>
          </a:p>
          <a:p>
            <a:pPr>
              <a:lnSpc>
                <a:spcPct val="90000"/>
              </a:lnSpc>
            </a:pPr>
            <a:r>
              <a:rPr lang="en-US" altLang="ja-JP" sz="2800">
                <a:latin typeface="Arial" charset="0"/>
                <a:ea typeface="ＭＳ Ｐゴシック" charset="0"/>
                <a:cs typeface="ＭＳ Ｐゴシック" charset="0"/>
              </a:rPr>
              <a:t>Feasibility of PKI hierarchy?</a:t>
            </a:r>
          </a:p>
          <a:p>
            <a:pPr lvl="1">
              <a:lnSpc>
                <a:spcPct val="90000"/>
              </a:lnSpc>
            </a:pPr>
            <a:r>
              <a:rPr lang="en-US" altLang="ja-JP" sz="2400">
                <a:latin typeface="Arial" charset="0"/>
                <a:ea typeface="ＭＳ Ｐゴシック" charset="0"/>
              </a:rPr>
              <a:t>ICANN / IANA become PKI?</a:t>
            </a:r>
          </a:p>
          <a:p>
            <a:pPr lvl="1">
              <a:lnSpc>
                <a:spcPct val="90000"/>
              </a:lnSpc>
            </a:pPr>
            <a:r>
              <a:rPr lang="en-US" altLang="ja-JP" sz="2400">
                <a:latin typeface="Arial" charset="0"/>
                <a:ea typeface="ＭＳ Ｐゴシック" charset="0"/>
              </a:rPr>
              <a:t>Liability?</a:t>
            </a:r>
          </a:p>
          <a:p>
            <a:pPr lvl="1">
              <a:lnSpc>
                <a:spcPct val="90000"/>
              </a:lnSpc>
            </a:pPr>
            <a:r>
              <a:rPr lang="en-US" altLang="ja-JP" sz="2400">
                <a:latin typeface="Arial" charset="0"/>
                <a:ea typeface="ＭＳ Ｐゴシック" charset="0"/>
              </a:rPr>
              <a:t>Security of private key if every ISP becomes a PKI?</a:t>
            </a:r>
          </a:p>
        </p:txBody>
      </p:sp>
      <p:sp>
        <p:nvSpPr>
          <p:cNvPr id="100357"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63E404F2-1FC7-3044-BF86-5A720FB899B3}" type="slidenum">
              <a:rPr lang="en-US" altLang="ja-JP" sz="800">
                <a:latin typeface="Arial" charset="0"/>
                <a:ea typeface="MS PGothic" charset="0"/>
                <a:cs typeface="MS PGothic" charset="0"/>
              </a:rPr>
              <a:pPr/>
              <a:t>58</a:t>
            </a:fld>
            <a:endParaRPr lang="en-US" altLang="ja-JP" sz="800">
              <a:latin typeface="Arial" charset="0"/>
              <a:ea typeface="MS PGothic" charset="0"/>
              <a:cs typeface="MS PGothic" charset="0"/>
            </a:endParaRPr>
          </a:p>
        </p:txBody>
      </p:sp>
    </p:spTree>
    <p:extLst>
      <p:ext uri="{BB962C8B-B14F-4D97-AF65-F5344CB8AC3E}">
        <p14:creationId xmlns:p14="http://schemas.microsoft.com/office/powerpoint/2010/main" val="2404295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879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8790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8790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78790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8790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8790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879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Trends: RPKI &amp; </a:t>
            </a:r>
            <a:r>
              <a:rPr lang="en-US" dirty="0" err="1"/>
              <a:t>BGPsec</a:t>
            </a:r>
            <a:endParaRPr lang="en-US" dirty="0"/>
          </a:p>
        </p:txBody>
      </p:sp>
      <p:sp>
        <p:nvSpPr>
          <p:cNvPr id="3" name="Content Placeholder 2"/>
          <p:cNvSpPr>
            <a:spLocks noGrp="1"/>
          </p:cNvSpPr>
          <p:nvPr>
            <p:ph idx="1"/>
          </p:nvPr>
        </p:nvSpPr>
        <p:spPr/>
        <p:txBody>
          <a:bodyPr>
            <a:normAutofit fontScale="85000" lnSpcReduction="20000"/>
          </a:bodyPr>
          <a:lstStyle/>
          <a:p>
            <a:r>
              <a:rPr lang="en-US" dirty="0"/>
              <a:t>Effort to standardize S-BGP: RPKI &amp; </a:t>
            </a:r>
            <a:r>
              <a:rPr lang="en-US" dirty="0" err="1"/>
              <a:t>BGPsec</a:t>
            </a:r>
            <a:endParaRPr lang="en-US" dirty="0"/>
          </a:p>
          <a:p>
            <a:r>
              <a:rPr lang="en-US" dirty="0"/>
              <a:t>Resource Public Key Infrastructure (RPKI)</a:t>
            </a:r>
          </a:p>
          <a:p>
            <a:pPr lvl="1"/>
            <a:r>
              <a:rPr lang="en-US" dirty="0"/>
              <a:t>Also known as Resource Certification</a:t>
            </a:r>
          </a:p>
          <a:p>
            <a:pPr lvl="1"/>
            <a:r>
              <a:rPr lang="en-US" dirty="0"/>
              <a:t>Specialized Public Key Infrastructure (PKI) to secure Internet routing infrastructure</a:t>
            </a:r>
          </a:p>
          <a:p>
            <a:pPr lvl="1"/>
            <a:r>
              <a:rPr lang="en-US" dirty="0"/>
              <a:t>“free, opt-in service ..  allows IP address holders to specify which Autonomous Systems (AS's) are authorized to originate their IP address prefixes.”</a:t>
            </a:r>
          </a:p>
          <a:p>
            <a:r>
              <a:rPr lang="en-US" dirty="0" err="1"/>
              <a:t>BGPsec</a:t>
            </a:r>
            <a:r>
              <a:rPr lang="en-US" dirty="0"/>
              <a:t> supports signature of AS path in UPDATE messages</a:t>
            </a:r>
          </a:p>
          <a:p>
            <a:pPr lvl="1"/>
            <a:r>
              <a:rPr lang="en-US" dirty="0"/>
              <a:t>Looks a lot like S-BGP (What we read)</a:t>
            </a:r>
          </a:p>
          <a:p>
            <a:pPr lvl="1"/>
            <a:r>
              <a:rPr lang="en-US" dirty="0"/>
              <a:t>Essentially route attestation messages in S-BGP</a:t>
            </a:r>
          </a:p>
        </p:txBody>
      </p:sp>
      <p:sp>
        <p:nvSpPr>
          <p:cNvPr id="4" name="Slide Number Placeholder 3"/>
          <p:cNvSpPr>
            <a:spLocks noGrp="1"/>
          </p:cNvSpPr>
          <p:nvPr>
            <p:ph type="sldNum" sz="quarter" idx="12"/>
          </p:nvPr>
        </p:nvSpPr>
        <p:spPr/>
        <p:txBody>
          <a:bodyPr/>
          <a:lstStyle/>
          <a:p>
            <a:fld id="{09866F2E-8494-8348-8B83-A5F59D6C4748}" type="slidenum">
              <a:rPr lang="en-US" smtClean="0"/>
              <a:pPr/>
              <a:t>59</a:t>
            </a:fld>
            <a:endParaRPr lang="en-US"/>
          </a:p>
        </p:txBody>
      </p:sp>
    </p:spTree>
    <p:extLst>
      <p:ext uri="{BB962C8B-B14F-4D97-AF65-F5344CB8AC3E}">
        <p14:creationId xmlns:p14="http://schemas.microsoft.com/office/powerpoint/2010/main" val="1576091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6</a:t>
            </a:fld>
            <a:endParaRPr kumimoji="0"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567" y="101600"/>
            <a:ext cx="7708900" cy="5613400"/>
          </a:xfrm>
          <a:prstGeom prst="rect">
            <a:avLst/>
          </a:prstGeom>
        </p:spPr>
      </p:pic>
    </p:spTree>
    <p:extLst>
      <p:ext uri="{BB962C8B-B14F-4D97-AF65-F5344CB8AC3E}">
        <p14:creationId xmlns:p14="http://schemas.microsoft.com/office/powerpoint/2010/main" val="15333091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p:txBody>
          <a:bodyPr/>
          <a:lstStyle/>
          <a:p>
            <a:r>
              <a:rPr>
                <a:latin typeface="Arial" charset="0"/>
                <a:ea typeface="ＭＳ Ｐゴシック" charset="0"/>
                <a:cs typeface="ＭＳ Ｐゴシック" charset="0"/>
              </a:rPr>
              <a:t>Take away slide</a:t>
            </a:r>
          </a:p>
        </p:txBody>
      </p:sp>
      <p:sp>
        <p:nvSpPr>
          <p:cNvPr id="102402" name="Rectangle 3"/>
          <p:cNvSpPr>
            <a:spLocks noGrp="1" noChangeArrowheads="1"/>
          </p:cNvSpPr>
          <p:nvPr>
            <p:ph idx="1"/>
          </p:nvPr>
        </p:nvSpPr>
        <p:spPr/>
        <p:txBody>
          <a:bodyPr/>
          <a:lstStyle/>
          <a:p>
            <a:pPr>
              <a:lnSpc>
                <a:spcPct val="90000"/>
              </a:lnSpc>
            </a:pPr>
            <a:r>
              <a:rPr lang="en-US" altLang="ja-JP" sz="2400">
                <a:latin typeface="Arial" charset="0"/>
                <a:ea typeface="ＭＳ Ｐゴシック" charset="0"/>
                <a:cs typeface="ＭＳ Ｐゴシック" charset="0"/>
              </a:rPr>
              <a:t>BGP was built on the assumption of cooperation</a:t>
            </a:r>
          </a:p>
          <a:p>
            <a:pPr lvl="1">
              <a:lnSpc>
                <a:spcPct val="90000"/>
              </a:lnSpc>
            </a:pPr>
            <a:r>
              <a:rPr lang="en-US" altLang="ja-JP" sz="2000">
                <a:latin typeface="Arial" charset="0"/>
                <a:ea typeface="ＭＳ Ｐゴシック" charset="0"/>
              </a:rPr>
              <a:t>Assumption does not apply anymore</a:t>
            </a:r>
          </a:p>
          <a:p>
            <a:pPr lvl="2">
              <a:lnSpc>
                <a:spcPct val="90000"/>
              </a:lnSpc>
            </a:pPr>
            <a:r>
              <a:rPr lang="en-US" altLang="ja-JP" sz="1800">
                <a:latin typeface="Arial" charset="0"/>
                <a:ea typeface="ＭＳ Ｐゴシック" charset="0"/>
              </a:rPr>
              <a:t>Many routing misconfigurations, bugs, and even attacks (several per day)</a:t>
            </a:r>
          </a:p>
          <a:p>
            <a:pPr>
              <a:lnSpc>
                <a:spcPct val="90000"/>
              </a:lnSpc>
            </a:pPr>
            <a:r>
              <a:rPr lang="en-US" altLang="ja-JP" sz="2400">
                <a:latin typeface="Arial" charset="0"/>
                <a:ea typeface="ＭＳ Ｐゴシック" charset="0"/>
                <a:cs typeface="ＭＳ Ｐゴシック" charset="0"/>
              </a:rPr>
              <a:t>Proposed fixes are many, but all have some limitations</a:t>
            </a:r>
          </a:p>
          <a:p>
            <a:pPr lvl="1">
              <a:lnSpc>
                <a:spcPct val="90000"/>
              </a:lnSpc>
            </a:pPr>
            <a:r>
              <a:rPr lang="en-US" altLang="ja-JP" sz="2000">
                <a:latin typeface="Arial" charset="0"/>
                <a:ea typeface="ＭＳ Ｐゴシック" charset="0"/>
              </a:rPr>
              <a:t>TTL hacks, MD5 signatures</a:t>
            </a:r>
          </a:p>
          <a:p>
            <a:pPr lvl="1">
              <a:lnSpc>
                <a:spcPct val="90000"/>
              </a:lnSpc>
            </a:pPr>
            <a:r>
              <a:rPr lang="en-US" altLang="ja-JP" sz="2000">
                <a:latin typeface="Arial" charset="0"/>
                <a:ea typeface="ＭＳ Ｐゴシック" charset="0"/>
              </a:rPr>
              <a:t>S-BGP</a:t>
            </a:r>
          </a:p>
          <a:p>
            <a:pPr lvl="2">
              <a:lnSpc>
                <a:spcPct val="90000"/>
              </a:lnSpc>
            </a:pPr>
            <a:r>
              <a:rPr lang="en-US" altLang="ja-JP" sz="1800">
                <a:latin typeface="Arial" charset="0"/>
                <a:ea typeface="ＭＳ Ｐゴシック" charset="0"/>
              </a:rPr>
              <a:t>Relies on a double PKI</a:t>
            </a:r>
          </a:p>
          <a:p>
            <a:pPr lvl="2">
              <a:lnSpc>
                <a:spcPct val="90000"/>
              </a:lnSpc>
            </a:pPr>
            <a:r>
              <a:rPr lang="en-US" altLang="ja-JP" sz="1800">
                <a:latin typeface="Arial" charset="0"/>
                <a:ea typeface="ＭＳ Ｐゴシック" charset="0"/>
              </a:rPr>
              <a:t>Potentially significant overhead</a:t>
            </a:r>
          </a:p>
          <a:p>
            <a:pPr>
              <a:lnSpc>
                <a:spcPct val="90000"/>
              </a:lnSpc>
            </a:pPr>
            <a:endParaRPr lang="en-US" altLang="ja-JP" sz="2400">
              <a:solidFill>
                <a:schemeClr val="hlink"/>
              </a:solidFill>
              <a:latin typeface="Arial" charset="0"/>
              <a:ea typeface="ＭＳ Ｐゴシック" charset="0"/>
              <a:cs typeface="ＭＳ Ｐゴシック" charset="0"/>
            </a:endParaRPr>
          </a:p>
          <a:p>
            <a:pPr>
              <a:lnSpc>
                <a:spcPct val="90000"/>
              </a:lnSpc>
            </a:pPr>
            <a:r>
              <a:rPr lang="en-US" altLang="ja-JP" sz="2400">
                <a:solidFill>
                  <a:schemeClr val="hlink"/>
                </a:solidFill>
                <a:latin typeface="Arial" charset="0"/>
                <a:ea typeface="ＭＳ Ｐゴシック" charset="0"/>
                <a:cs typeface="ＭＳ Ｐゴシック" charset="0"/>
              </a:rPr>
              <a:t>Very hard to retrofit security in an existing model!</a:t>
            </a:r>
          </a:p>
        </p:txBody>
      </p:sp>
      <p:sp>
        <p:nvSpPr>
          <p:cNvPr id="102405"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99371AD6-A55D-1647-9548-A348EC568911}" type="slidenum">
              <a:rPr lang="en-US" altLang="ja-JP" sz="800">
                <a:latin typeface="Arial" charset="0"/>
                <a:ea typeface="MS PGothic" charset="0"/>
                <a:cs typeface="MS PGothic" charset="0"/>
              </a:rPr>
              <a:pPr/>
              <a:t>60</a:t>
            </a:fld>
            <a:endParaRPr lang="en-US" altLang="ja-JP" sz="800">
              <a:latin typeface="Arial" charset="0"/>
              <a:ea typeface="MS PGothic" charset="0"/>
              <a:cs typeface="MS PGothic" charset="0"/>
            </a:endParaRPr>
          </a:p>
        </p:txBody>
      </p:sp>
    </p:spTree>
    <p:extLst>
      <p:ext uri="{BB962C8B-B14F-4D97-AF65-F5344CB8AC3E}">
        <p14:creationId xmlns:p14="http://schemas.microsoft.com/office/powerpoint/2010/main" val="3462150239"/>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class</a:t>
            </a:r>
          </a:p>
        </p:txBody>
      </p:sp>
      <p:sp>
        <p:nvSpPr>
          <p:cNvPr id="3" name="Content Placeholder 2"/>
          <p:cNvSpPr>
            <a:spLocks noGrp="1"/>
          </p:cNvSpPr>
          <p:nvPr>
            <p:ph idx="1"/>
          </p:nvPr>
        </p:nvSpPr>
        <p:spPr>
          <a:xfrm>
            <a:off x="457200" y="1600200"/>
            <a:ext cx="8229600" cy="5092700"/>
          </a:xfrm>
        </p:spPr>
        <p:txBody>
          <a:bodyPr>
            <a:normAutofit fontScale="92500" lnSpcReduction="10000"/>
          </a:bodyPr>
          <a:lstStyle/>
          <a:p>
            <a:r>
              <a:rPr lang="en-US" dirty="0"/>
              <a:t>Core Network-layer security protocols</a:t>
            </a:r>
          </a:p>
          <a:p>
            <a:endParaRPr lang="en-US" dirty="0"/>
          </a:p>
          <a:p>
            <a:r>
              <a:rPr lang="en-US" dirty="0"/>
              <a:t>I.e., Crypto in the real world</a:t>
            </a:r>
          </a:p>
          <a:p>
            <a:endParaRPr lang="en-US" dirty="0"/>
          </a:p>
          <a:p>
            <a:r>
              <a:rPr lang="en-US" dirty="0"/>
              <a:t>IPSEC + SSL/TLS</a:t>
            </a:r>
          </a:p>
          <a:p>
            <a:endParaRPr lang="en-US" dirty="0"/>
          </a:p>
          <a:p>
            <a:r>
              <a:rPr lang="en-US" dirty="0"/>
              <a:t>Optimizing SSL/TLS handshake for better performance</a:t>
            </a:r>
          </a:p>
          <a:p>
            <a:endParaRPr lang="en-US" dirty="0"/>
          </a:p>
          <a:p>
            <a:r>
              <a:rPr lang="en-US"/>
              <a:t>And .. How </a:t>
            </a:r>
            <a:r>
              <a:rPr lang="en-US" dirty="0"/>
              <a:t>to protect users from themselves </a:t>
            </a:r>
            <a:r>
              <a:rPr lang="en-US" dirty="0">
                <a:sym typeface="Wingdings"/>
              </a:rPr>
              <a:t></a:t>
            </a:r>
            <a:endParaRPr lang="en-US" dirty="0"/>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61</a:t>
            </a:fld>
            <a:endParaRPr kumimoji="0" lang="en-US"/>
          </a:p>
        </p:txBody>
      </p:sp>
    </p:spTree>
    <p:extLst>
      <p:ext uri="{BB962C8B-B14F-4D97-AF65-F5344CB8AC3E}">
        <p14:creationId xmlns:p14="http://schemas.microsoft.com/office/powerpoint/2010/main" val="777842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A957AF-53C0-420B-9C2D-77DB1416566C}" type="slidenum">
              <a:rPr kumimoji="0" lang="en-US" smtClean="0"/>
              <a:pPr/>
              <a:t>7</a:t>
            </a:fld>
            <a:endParaRPr kumimoji="0"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602574"/>
          </a:xfrm>
          <a:prstGeom prst="rect">
            <a:avLst/>
          </a:prstGeom>
        </p:spPr>
      </p:pic>
    </p:spTree>
    <p:extLst>
      <p:ext uri="{BB962C8B-B14F-4D97-AF65-F5344CB8AC3E}">
        <p14:creationId xmlns:p14="http://schemas.microsoft.com/office/powerpoint/2010/main" val="1188637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this lecture</a:t>
            </a:r>
          </a:p>
        </p:txBody>
      </p:sp>
      <p:sp>
        <p:nvSpPr>
          <p:cNvPr id="3" name="Content Placeholder 2"/>
          <p:cNvSpPr>
            <a:spLocks noGrp="1"/>
          </p:cNvSpPr>
          <p:nvPr>
            <p:ph idx="1"/>
          </p:nvPr>
        </p:nvSpPr>
        <p:spPr>
          <a:xfrm>
            <a:off x="457200" y="1143000"/>
            <a:ext cx="8229600" cy="4983163"/>
          </a:xfrm>
        </p:spPr>
        <p:txBody>
          <a:bodyPr>
            <a:normAutofit/>
          </a:bodyPr>
          <a:lstStyle/>
          <a:p>
            <a:r>
              <a:rPr lang="en-US" dirty="0"/>
              <a:t>Quick overview of BGP</a:t>
            </a:r>
          </a:p>
          <a:p>
            <a:endParaRPr lang="en-US" dirty="0"/>
          </a:p>
          <a:p>
            <a:r>
              <a:rPr lang="en-US" dirty="0"/>
              <a:t>Understand problems in inter-domain routing</a:t>
            </a:r>
          </a:p>
          <a:p>
            <a:endParaRPr lang="en-US" dirty="0"/>
          </a:p>
          <a:p>
            <a:r>
              <a:rPr lang="en-US" dirty="0"/>
              <a:t>Understand S-BGP</a:t>
            </a:r>
          </a:p>
          <a:p>
            <a:endParaRPr lang="en-US" dirty="0"/>
          </a:p>
          <a:p>
            <a:r>
              <a:rPr lang="en-US"/>
              <a:t>Appreciate “</a:t>
            </a:r>
            <a:r>
              <a:rPr lang="en-US" dirty="0" err="1"/>
              <a:t>deployability</a:t>
            </a:r>
            <a:r>
              <a:rPr lang="en-US" dirty="0"/>
              <a:t>” requirements</a:t>
            </a:r>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a:t>8</a:t>
            </a:fld>
            <a:endParaRPr kumimoji="0" lang="en-US"/>
          </a:p>
        </p:txBody>
      </p:sp>
    </p:spTree>
    <p:extLst>
      <p:ext uri="{BB962C8B-B14F-4D97-AF65-F5344CB8AC3E}">
        <p14:creationId xmlns:p14="http://schemas.microsoft.com/office/powerpoint/2010/main" val="2051089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lIns="0" tIns="0" rIns="0" bIns="0">
            <a:normAutofit/>
          </a:bodyPr>
          <a:lstStyle/>
          <a:p>
            <a:pPr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atin typeface="Arial" charset="0"/>
                <a:ea typeface="ＭＳ Ｐゴシック" charset="0"/>
                <a:cs typeface="ＭＳ Ｐゴシック" charset="0"/>
              </a:rPr>
              <a:t>Internet organization</a:t>
            </a:r>
          </a:p>
        </p:txBody>
      </p:sp>
      <p:sp>
        <p:nvSpPr>
          <p:cNvPr id="24578" name="Rectangle 3"/>
          <p:cNvSpPr>
            <a:spLocks noGrp="1" noChangeArrowheads="1"/>
          </p:cNvSpPr>
          <p:nvPr>
            <p:ph idx="1"/>
          </p:nvPr>
        </p:nvSpPr>
        <p:spPr/>
        <p:txBody>
          <a:bodyPr lIns="0" tIns="0" rIns="0" bIns="0"/>
          <a:lstStyle/>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sz="2800">
                <a:latin typeface="Arial" charset="0"/>
                <a:ea typeface="ＭＳ Ｐゴシック" charset="0"/>
                <a:cs typeface="ＭＳ Ｐゴシック" charset="0"/>
              </a:rPr>
              <a:t>The Internet comprises of Autonomous Routing Domains (ARDs)</a:t>
            </a:r>
          </a:p>
          <a:p>
            <a:pPr marL="431800" indent="-323850"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sz="2800">
                <a:latin typeface="Arial" charset="0"/>
                <a:ea typeface="ＭＳ Ｐゴシック" charset="0"/>
                <a:cs typeface="ＭＳ Ｐゴシック" charset="0"/>
              </a:rPr>
              <a:t>An ARD is a collection of resources under the administrative control of a single entity</a:t>
            </a:r>
          </a:p>
          <a:p>
            <a:pPr marL="863600" lvl="1" indent="-287338"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sz="2400">
                <a:latin typeface="Arial" charset="0"/>
                <a:ea typeface="ＭＳ Ｐゴシック" charset="0"/>
              </a:rPr>
              <a:t>CMU network is an ARD</a:t>
            </a:r>
          </a:p>
          <a:p>
            <a:pPr marL="863600" lvl="1" indent="-287338"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sz="2400">
                <a:latin typeface="Arial" charset="0"/>
                <a:ea typeface="ＭＳ Ｐゴシック" charset="0"/>
              </a:rPr>
              <a:t>Routers, links, networks, etc</a:t>
            </a:r>
          </a:p>
          <a:p>
            <a:pPr marL="863600" lvl="1" indent="-287338"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sz="2400">
                <a:latin typeface="Arial" charset="0"/>
                <a:ea typeface="ＭＳ Ｐゴシック" charset="0"/>
              </a:rPr>
              <a:t>Policies, interconnections with other ARDs</a:t>
            </a:r>
          </a:p>
          <a:p>
            <a:pPr marL="863600" lvl="1" indent="-287338"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sz="2400">
                <a:latin typeface="Arial" charset="0"/>
                <a:ea typeface="ＭＳ Ｐゴシック" charset="0"/>
              </a:rPr>
              <a:t>Big or small: Campus, corporate, ISP networks</a:t>
            </a:r>
          </a:p>
          <a:p>
            <a:pPr marL="863600" lvl="1" indent="-287338"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ja-JP" sz="2400">
                <a:latin typeface="Arial" charset="0"/>
                <a:ea typeface="ＭＳ Ｐゴシック" charset="0"/>
              </a:rPr>
              <a:t>Allocated numbers, names and addresses</a:t>
            </a:r>
          </a:p>
        </p:txBody>
      </p:sp>
      <p:sp>
        <p:nvSpPr>
          <p:cNvPr id="2458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0"/>
              </a:defRPr>
            </a:lvl9pPr>
          </a:lstStyle>
          <a:p>
            <a:fld id="{6248CBD3-CF80-7F4F-9042-870B677B5D41}" type="slidenum">
              <a:rPr lang="en-US" altLang="ja-JP" sz="800">
                <a:latin typeface="Arial" charset="0"/>
                <a:ea typeface="MS PGothic" charset="0"/>
                <a:cs typeface="MS PGothic" charset="0"/>
              </a:rPr>
              <a:pPr/>
              <a:t>9</a:t>
            </a:fld>
            <a:endParaRPr lang="en-US" altLang="ja-JP" sz="800">
              <a:latin typeface="Arial" charset="0"/>
              <a:ea typeface="MS PGothic" charset="0"/>
              <a:cs typeface="MS PGothic" charset="0"/>
            </a:endParaRPr>
          </a:p>
        </p:txBody>
      </p:sp>
    </p:spTree>
    <p:extLst>
      <p:ext uri="{BB962C8B-B14F-4D97-AF65-F5344CB8AC3E}">
        <p14:creationId xmlns:p14="http://schemas.microsoft.com/office/powerpoint/2010/main" val="2067184339"/>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R_4\rightarrow R_9:\ C_1,\{AS_1\}$$&#10;&#10;\end{document}"/>
  <p:tag name="FILENAME" val="TP_tmp"/>
  <p:tag name="FORMAT" val="png16m"/>
  <p:tag name="RES" val="1200"/>
  <p:tag name="BLEND" val="0"/>
  <p:tag name="TRANSPARENT" val="0"/>
  <p:tag name="TBUG" val="1"/>
  <p:tag name="ALLOWFS" val="0"/>
  <p:tag name="ORIGWIDTH" val="95"/>
  <p:tag name="PICTUREFILESIZE" val="5971"/>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R_7\rightarrow R_{11}:\ C_1,\{AS_1, AS_2\}$$&#10;&#10;\end{document}"/>
  <p:tag name="FILENAME" val="TP_tmp"/>
  <p:tag name="FORMAT" val="png16m"/>
  <p:tag name="RES" val="1200"/>
  <p:tag name="BLEND" val="0"/>
  <p:tag name="TRANSPARENT" val="0"/>
  <p:tag name="TBUG" val="1"/>
  <p:tag name="ALLOWFS" val="0"/>
  <p:tag name="ORIGWIDTH" val="121"/>
  <p:tag name="PICTUREFILESIZE" val="7004"/>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R_8\rightarrow R_{15}:\ C_1,\{AS_1, AS_2\}$$&#10;&#10;\end{document}"/>
  <p:tag name="FILENAME" val="TP_tmp"/>
  <p:tag name="FORMAT" val="png16m"/>
  <p:tag name="RES" val="1200"/>
  <p:tag name="BLEND" val="0"/>
  <p:tag name="TRANSPARENT" val="0"/>
  <p:tag name="TBUG" val="1"/>
  <p:tag name="ALLOWFS" val="0"/>
  <p:tag name="ORIGWIDTH" val="121"/>
  <p:tag name="PICTUREFILESIZE" val="7583"/>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R_{12}\rightarrow R_{16}:\ C_1,\{AS_1, AS_2, AS_3\}$$&#10;&#10;\end{document}"/>
  <p:tag name="FILENAME" val="TP_tmp"/>
  <p:tag name="FORMAT" val="png16m"/>
  <p:tag name="RES" val="1200"/>
  <p:tag name="BLEND" val="0"/>
  <p:tag name="TRANSPARENT" val="0"/>
  <p:tag name="TBUG" val="1"/>
  <p:tag name="ALLOWFS" val="0"/>
  <p:tag name="ORIGWIDTH" val="148"/>
  <p:tag name="PICTUREFILESIZE" val="8899"/>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C_1\rightarrow AS_1:\ \{C_1,AS_1\}_{K_{C_1}^{-1}}$$&#10;&#10;\end{document}"/>
  <p:tag name="FILENAME" val="TP_tmp"/>
  <p:tag name="FORMAT" val="png16m"/>
  <p:tag name="RES" val="1200"/>
  <p:tag name="BLEND" val="0"/>
  <p:tag name="TRANSPARENT" val="0"/>
  <p:tag name="TBUG" val="1"/>
  <p:tag name="ALLOWFS" val="0"/>
  <p:tag name="ORIGWIDTH" val="116"/>
  <p:tag name="PICTUREFILESIZE" val="7343"/>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R_4\rightarrow R_9:\ \{C_1,AS_1\}_{K_{C_1}^{-1}}, [AS_1],\{AS_1,AS_2\}_{K_{AS_1}^{-1}}$$&#10;&#10;\end{document}"/>
  <p:tag name="FILENAME" val="TP_tmp"/>
  <p:tag name="FORMAT" val="png16m"/>
  <p:tag name="RES" val="1200"/>
  <p:tag name="BLEND" val="0"/>
  <p:tag name="TRANSPARENT" val="0"/>
  <p:tag name="TBUG" val="1"/>
  <p:tag name="ALLOWFS" val="0"/>
  <p:tag name="ORIGWIDTH" val="215"/>
  <p:tag name="PICTUREFILESIZE" val="13261"/>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10;&#10;\pagestyle{empty}&#10;&#10;\begin{document}&#10;$$R_7\rightarrow R_{11}:\ \{C_1,AS_1\}_{K_{C_1}^{-1}}, [AS_1, AS_2],\{AS_1,AS_2\}_{K_{AS_1}^{-1}},\{AS_2,AS_3\}_{K_{AS_2}^{-1}}$$&#10;&#10;\end{document}"/>
  <p:tag name="FILENAME" val="TP_tmp"/>
  <p:tag name="FORMAT" val="png16m"/>
  <p:tag name="RES" val="1200"/>
  <p:tag name="BLEND" val="0"/>
  <p:tag name="TRANSPARENT" val="0"/>
  <p:tag name="TBUG" val="1"/>
  <p:tag name="ALLOWFS" val="0"/>
  <p:tag name="ORIGWIDTH" val="317"/>
  <p:tag name="PICTUREFILESIZE" val="18620"/>
</p:tagLst>
</file>

<file path=ppt/theme/theme1.xml><?xml version="1.0" encoding="utf-8"?>
<a:theme xmlns:a="http://schemas.openxmlformats.org/drawingml/2006/main" name="Presentation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Presentation2.potx</Template>
  <TotalTime>8017</TotalTime>
  <Words>3843</Words>
  <Application>Microsoft Macintosh PowerPoint</Application>
  <PresentationFormat>On-screen Show (4:3)</PresentationFormat>
  <Paragraphs>1247</Paragraphs>
  <Slides>61</Slides>
  <Notes>40</Notes>
  <HiddenSlides>2</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61</vt:i4>
      </vt:variant>
    </vt:vector>
  </HeadingPairs>
  <TitlesOfParts>
    <vt:vector size="68" baseType="lpstr">
      <vt:lpstr>Arial</vt:lpstr>
      <vt:lpstr>Calibri</vt:lpstr>
      <vt:lpstr>StarSymbol</vt:lpstr>
      <vt:lpstr>Times New Roman</vt:lpstr>
      <vt:lpstr>Presentation2</vt:lpstr>
      <vt:lpstr>Image</vt:lpstr>
      <vt:lpstr>Document</vt:lpstr>
      <vt:lpstr>Security Problems  in inter-domain routing and how to fix them</vt:lpstr>
      <vt:lpstr>PowerPoint Presentation</vt:lpstr>
      <vt:lpstr>PowerPoint Presentation</vt:lpstr>
      <vt:lpstr>PowerPoint Presentation</vt:lpstr>
      <vt:lpstr>PowerPoint Presentation</vt:lpstr>
      <vt:lpstr>PowerPoint Presentation</vt:lpstr>
      <vt:lpstr>PowerPoint Presentation</vt:lpstr>
      <vt:lpstr>Goals of this lecture</vt:lpstr>
      <vt:lpstr>Internet organization</vt:lpstr>
      <vt:lpstr>Autonomous Systems</vt:lpstr>
      <vt:lpstr>ASs roles and relationships</vt:lpstr>
      <vt:lpstr>ASs roles and relationships</vt:lpstr>
      <vt:lpstr>Internet routing</vt:lpstr>
      <vt:lpstr>Intra-/Inter-domain Routing</vt:lpstr>
      <vt:lpstr>How does BGP work?</vt:lpstr>
      <vt:lpstr>Principles of operation</vt:lpstr>
      <vt:lpstr>Principles of operation</vt:lpstr>
      <vt:lpstr>BGP UPDATE message</vt:lpstr>
      <vt:lpstr>UPDATE message example</vt:lpstr>
      <vt:lpstr>Route propagation</vt:lpstr>
      <vt:lpstr>BGP route selection algorithm</vt:lpstr>
      <vt:lpstr>Sample BGP routing table</vt:lpstr>
      <vt:lpstr>Assigned papers</vt:lpstr>
      <vt:lpstr>Goals of this lecture</vt:lpstr>
      <vt:lpstr>Paper summary</vt:lpstr>
      <vt:lpstr>Discussion</vt:lpstr>
      <vt:lpstr>Potential attack objectives</vt:lpstr>
      <vt:lpstr>Attack 1: Unauthorized origin ISP (prefix theft)</vt:lpstr>
      <vt:lpstr>Attack 2: AS path truncation</vt:lpstr>
      <vt:lpstr>Attack 3: AS path alteration</vt:lpstr>
      <vt:lpstr>Other attacks: Instability attack</vt:lpstr>
      <vt:lpstr>Instability attacks</vt:lpstr>
      <vt:lpstr>TCP-based attacks</vt:lpstr>
      <vt:lpstr>Some heuristic fixes</vt:lpstr>
      <vt:lpstr>BGP TTL Security Hack</vt:lpstr>
      <vt:lpstr>Authentication at BGP layer</vt:lpstr>
      <vt:lpstr>Route filtering</vt:lpstr>
      <vt:lpstr>Goals of this lecture</vt:lpstr>
      <vt:lpstr>Paper summary</vt:lpstr>
      <vt:lpstr>Discussion</vt:lpstr>
      <vt:lpstr>BGP Security Requirements</vt:lpstr>
      <vt:lpstr>S-BGP design overview</vt:lpstr>
      <vt:lpstr>Internet address space ownership</vt:lpstr>
      <vt:lpstr>Address space attestations</vt:lpstr>
      <vt:lpstr>Simplified PKI for address blocks</vt:lpstr>
      <vt:lpstr>Route attestations</vt:lpstr>
      <vt:lpstr>PKI for speaker ID &amp; AS assignment</vt:lpstr>
      <vt:lpstr>Securing UPDATE messages</vt:lpstr>
      <vt:lpstr>Sample BGP Update Messages</vt:lpstr>
      <vt:lpstr>Secure BGP Update Message</vt:lpstr>
      <vt:lpstr>Distributing certs, CRLs, &amp; AAs</vt:lpstr>
      <vt:lpstr>Distributing route attestations</vt:lpstr>
      <vt:lpstr>BGP statistics (2017 numbers)</vt:lpstr>
      <vt:lpstr>S-BGP storage statistics</vt:lpstr>
      <vt:lpstr>Route attestation overhead</vt:lpstr>
      <vt:lpstr>Auxiliary S-BGP device option</vt:lpstr>
      <vt:lpstr>S-BGP residual vulnerabilities</vt:lpstr>
      <vt:lpstr>Issues insufficiently addressed in paper</vt:lpstr>
      <vt:lpstr>Current Trends: RPKI &amp; BGPsec</vt:lpstr>
      <vt:lpstr>Take away slide</vt:lpstr>
      <vt:lpstr>Next class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Butkiewicz</dc:creator>
  <cp:lastModifiedBy>Vyas Sekar</cp:lastModifiedBy>
  <cp:revision>3739</cp:revision>
  <dcterms:created xsi:type="dcterms:W3CDTF">2013-01-16T19:50:08Z</dcterms:created>
  <dcterms:modified xsi:type="dcterms:W3CDTF">2022-01-30T22:57:32Z</dcterms:modified>
</cp:coreProperties>
</file>