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674" r:id="rId3"/>
    <p:sldMasterId id="2147483701" r:id="rId4"/>
  </p:sldMasterIdLst>
  <p:notesMasterIdLst>
    <p:notesMasterId r:id="rId8"/>
  </p:notesMasterIdLst>
  <p:handoutMasterIdLst>
    <p:handoutMasterId r:id="rId9"/>
  </p:handoutMasterIdLst>
  <p:sldIdLst>
    <p:sldId id="363" r:id="rId5"/>
    <p:sldId id="364" r:id="rId6"/>
    <p:sldId id="372" r:id="rId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4178"/>
    <a:srgbClr val="92DC65"/>
    <a:srgbClr val="649A6D"/>
    <a:srgbClr val="C0504D"/>
    <a:srgbClr val="4F81BD"/>
    <a:srgbClr val="0000CC"/>
    <a:srgbClr val="993300"/>
    <a:srgbClr val="2A55D6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0231" autoAdjust="0"/>
  </p:normalViewPr>
  <p:slideViewPr>
    <p:cSldViewPr>
      <p:cViewPr varScale="1">
        <p:scale>
          <a:sx n="67" d="100"/>
          <a:sy n="67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Date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Pages: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Main Memory Compression Framework with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Complexity and Low Latency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5562600" cy="2336407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Gennady Pekhimenko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l"/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Vivek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Seshadri</a:t>
            </a:r>
            <a:r>
              <a:rPr lang="en-US" sz="2800" baseline="30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Yoongu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Hongyi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Onur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Mutlu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Todd C.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Mowry</a:t>
            </a:r>
            <a:r>
              <a:rPr lang="en-US" sz="2800" baseline="30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14" name="Picture 2" descr="C:\Users\gpekhime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461186"/>
            <a:ext cx="1219200" cy="1062606"/>
          </a:xfrm>
          <a:prstGeom prst="rect">
            <a:avLst/>
          </a:prstGeom>
          <a:noFill/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Phillip B. </a:t>
            </a:r>
            <a:r>
              <a:rPr lang="en-US" sz="2800" dirty="0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Gibbons, </a:t>
            </a:r>
            <a:endParaRPr lang="en-US" sz="2800" dirty="0" smtClean="0">
              <a:solidFill>
                <a:srgbClr val="2A55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A. </a:t>
            </a:r>
            <a:r>
              <a:rPr lang="en-US" sz="2800" dirty="0" err="1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Kozuch</a:t>
            </a:r>
            <a:endParaRPr lang="en-US" sz="2800" dirty="0" smtClean="0">
              <a:solidFill>
                <a:srgbClr val="2A55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138" y="5817361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348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Idea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Compress data in main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How to avoid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inefficiency in address computation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Linearly Compressed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Pages (LCP): fixed-size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cache line granularity compression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1. Increases capacity 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average)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2. Decreases bandwidth consumption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Improves overall performance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13.9%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28" y="2057400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354554" y="3809999"/>
            <a:ext cx="2667424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>
            <a:endCxn id="46" idx="0"/>
          </p:cNvCxnSpPr>
          <p:nvPr/>
        </p:nvCxnSpPr>
        <p:spPr>
          <a:xfrm flipH="1">
            <a:off x="3050361" y="26670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  <a:endCxn id="46" idx="1"/>
          </p:cNvCxnSpPr>
          <p:nvPr/>
        </p:nvCxnSpPr>
        <p:spPr>
          <a:xfrm>
            <a:off x="310497" y="23695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456" y="38100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307054" y="38099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9354" y="38100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964154" y="38099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707227" y="38100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3021978" y="38099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74529" y="3809999"/>
            <a:ext cx="1400174" cy="6096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</a:t>
            </a:r>
            <a:endParaRPr lang="en-US" sz="3200" i="1" dirty="0">
              <a:solidFill>
                <a:srgbClr val="C00000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726004" y="43918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6929" y="4821822"/>
            <a:ext cx="2985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(64B):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(compressible)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67944" y="3637745"/>
            <a:ext cx="1849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842" y="31052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675678" y="44196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6" name="Rectangle 45"/>
          <p:cNvSpPr/>
          <p:nvPr/>
        </p:nvSpPr>
        <p:spPr>
          <a:xfrm>
            <a:off x="326760" y="3810000"/>
            <a:ext cx="544720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2329" y="5045037"/>
            <a:ext cx="245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(1kB)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/>
          <p:cNvCxnSpPr>
            <a:stCxn id="46" idx="3"/>
            <a:endCxn id="52" idx="1"/>
          </p:cNvCxnSpPr>
          <p:nvPr/>
        </p:nvCxnSpPr>
        <p:spPr>
          <a:xfrm flipV="1">
            <a:off x="5773962" y="4114799"/>
            <a:ext cx="793982" cy="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4798" y="38100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998476" y="38099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0808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/>
      <p:bldP spid="52" grpId="0"/>
      <p:bldP spid="54" grpId="0"/>
      <p:bldP spid="70" grpId="0" animBg="1"/>
      <p:bldP spid="46" grpId="0" animBg="1"/>
      <p:bldP spid="86" grpId="0"/>
      <p:bldP spid="88" grpId="0"/>
      <p:bldP spid="104" grpId="0" animBg="1"/>
      <p:bldP spid="105" grpId="0" animBg="1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692a1cdd-8116-4a68-ba1e-4f3069b6ef68" Revision="1" Stencil="System.MyShapes" StencilVersion="1.0"/>
</Control>
</file>

<file path=customXml/itemProps1.xml><?xml version="1.0" encoding="utf-8"?>
<ds:datastoreItem xmlns:ds="http://schemas.openxmlformats.org/officeDocument/2006/customXml" ds:itemID="{F5370F4D-4332-417C-ABE2-691B243222C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152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Garamond</vt:lpstr>
      <vt:lpstr>Tahoma</vt:lpstr>
      <vt:lpstr>Wingdings</vt:lpstr>
      <vt:lpstr>SAFARI_Template</vt:lpstr>
      <vt:lpstr>1_Edge</vt:lpstr>
      <vt:lpstr>Office Theme</vt:lpstr>
      <vt:lpstr>Linearly Compressed Pages:  A Main Memory Compression Framework with  Low Complexity and Low Latency </vt:lpstr>
      <vt:lpstr>Summary</vt:lpstr>
      <vt:lpstr>Linearly Compressed Pages (LCP)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2013-12-06T14:36:02Z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