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8.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2.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3.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54.xml" ContentType="application/vnd.openxmlformats-officedocument.theme+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55.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theme/theme56.xml" ContentType="application/vnd.openxmlformats-officedocument.theme+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theme/theme57.xml" ContentType="application/vnd.openxmlformats-officedocument.theme+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theme/theme58.xml" ContentType="application/vnd.openxmlformats-officedocument.theme+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60.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61.xml" ContentType="application/vnd.openxmlformats-officedocument.theme+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theme/theme62.xml" ContentType="application/vnd.openxmlformats-officedocument.theme+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63.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theme/theme64.xml" ContentType="application/vnd.openxmlformats-officedocument.theme+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65.xml" ContentType="application/vnd.openxmlformats-officedocument.theme+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6.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theme/theme67.xml" ContentType="application/vnd.openxmlformats-officedocument.theme+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theme/theme68.xml" ContentType="application/vnd.openxmlformats-officedocument.theme+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theme/theme69.xml" ContentType="application/vnd.openxmlformats-officedocument.theme+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theme/theme70.xml" ContentType="application/vnd.openxmlformats-officedocument.theme+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theme/theme71.xml" ContentType="application/vnd.openxmlformats-officedocument.theme+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theme/theme72.xml" ContentType="application/vnd.openxmlformats-officedocument.theme+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theme/theme73.xml" ContentType="application/vnd.openxmlformats-officedocument.theme+xml"/>
  <Override PartName="/ppt/theme/theme7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73" r:id="rId3"/>
    <p:sldMasterId id="2147483686" r:id="rId4"/>
    <p:sldMasterId id="2147483698" r:id="rId5"/>
    <p:sldMasterId id="2147483710" r:id="rId6"/>
    <p:sldMasterId id="2147483722" r:id="rId7"/>
    <p:sldMasterId id="2147483734" r:id="rId8"/>
    <p:sldMasterId id="2147483746" r:id="rId9"/>
    <p:sldMasterId id="2147483758" r:id="rId10"/>
    <p:sldMasterId id="2147483773" r:id="rId11"/>
    <p:sldMasterId id="2147483785" r:id="rId12"/>
    <p:sldMasterId id="2147483797" r:id="rId13"/>
    <p:sldMasterId id="2147483809" r:id="rId14"/>
    <p:sldMasterId id="2147483821" r:id="rId15"/>
    <p:sldMasterId id="2147483833" r:id="rId16"/>
    <p:sldMasterId id="2147483845" r:id="rId17"/>
    <p:sldMasterId id="2147483858" r:id="rId18"/>
    <p:sldMasterId id="2147483870" r:id="rId19"/>
    <p:sldMasterId id="2147483882" r:id="rId20"/>
    <p:sldMasterId id="2147483894" r:id="rId21"/>
    <p:sldMasterId id="2147483906" r:id="rId22"/>
    <p:sldMasterId id="2147483919" r:id="rId23"/>
    <p:sldMasterId id="2147483931" r:id="rId24"/>
    <p:sldMasterId id="2147483943" r:id="rId25"/>
    <p:sldMasterId id="2147483955" r:id="rId26"/>
    <p:sldMasterId id="2147483967" r:id="rId27"/>
    <p:sldMasterId id="2147483979" r:id="rId28"/>
    <p:sldMasterId id="2147483991" r:id="rId29"/>
    <p:sldMasterId id="2147484003" r:id="rId30"/>
    <p:sldMasterId id="2147484015" r:id="rId31"/>
    <p:sldMasterId id="2147484027" r:id="rId32"/>
    <p:sldMasterId id="2147484039" r:id="rId33"/>
    <p:sldMasterId id="2147484051" r:id="rId34"/>
    <p:sldMasterId id="2147484063" r:id="rId35"/>
    <p:sldMasterId id="2147484075" r:id="rId36"/>
    <p:sldMasterId id="2147484087" r:id="rId37"/>
    <p:sldMasterId id="2147484099" r:id="rId38"/>
    <p:sldMasterId id="2147484111" r:id="rId39"/>
    <p:sldMasterId id="2147484124" r:id="rId40"/>
    <p:sldMasterId id="2147484136" r:id="rId41"/>
    <p:sldMasterId id="2147484148" r:id="rId42"/>
    <p:sldMasterId id="2147484160" r:id="rId43"/>
    <p:sldMasterId id="2147484173" r:id="rId44"/>
    <p:sldMasterId id="2147484185" r:id="rId45"/>
    <p:sldMasterId id="2147484197" r:id="rId46"/>
    <p:sldMasterId id="2147484209" r:id="rId47"/>
    <p:sldMasterId id="2147484221" r:id="rId48"/>
    <p:sldMasterId id="2147484233" r:id="rId49"/>
    <p:sldMasterId id="2147484245" r:id="rId50"/>
    <p:sldMasterId id="2147484257" r:id="rId51"/>
    <p:sldMasterId id="2147484269" r:id="rId52"/>
    <p:sldMasterId id="2147484281" r:id="rId53"/>
    <p:sldMasterId id="2147484293" r:id="rId54"/>
    <p:sldMasterId id="2147484305" r:id="rId55"/>
    <p:sldMasterId id="2147484317" r:id="rId56"/>
    <p:sldMasterId id="2147484329" r:id="rId57"/>
    <p:sldMasterId id="2147484341" r:id="rId58"/>
    <p:sldMasterId id="2147484353" r:id="rId59"/>
    <p:sldMasterId id="2147484365" r:id="rId60"/>
    <p:sldMasterId id="2147484377" r:id="rId61"/>
    <p:sldMasterId id="2147484389" r:id="rId62"/>
    <p:sldMasterId id="2147484401" r:id="rId63"/>
    <p:sldMasterId id="2147484413" r:id="rId64"/>
    <p:sldMasterId id="2147484425" r:id="rId65"/>
    <p:sldMasterId id="2147484437" r:id="rId66"/>
    <p:sldMasterId id="2147484449" r:id="rId67"/>
    <p:sldMasterId id="2147484461" r:id="rId68"/>
    <p:sldMasterId id="2147484473" r:id="rId69"/>
    <p:sldMasterId id="2147484485" r:id="rId70"/>
    <p:sldMasterId id="2147484497" r:id="rId71"/>
    <p:sldMasterId id="2147484509" r:id="rId72"/>
    <p:sldMasterId id="2147484521" r:id="rId73"/>
  </p:sldMasterIdLst>
  <p:notesMasterIdLst>
    <p:notesMasterId r:id="rId86"/>
  </p:notesMasterIdLst>
  <p:sldIdLst>
    <p:sldId id="306" r:id="rId74"/>
    <p:sldId id="295" r:id="rId75"/>
    <p:sldId id="296" r:id="rId76"/>
    <p:sldId id="297" r:id="rId77"/>
    <p:sldId id="298" r:id="rId78"/>
    <p:sldId id="299" r:id="rId79"/>
    <p:sldId id="307" r:id="rId80"/>
    <p:sldId id="305" r:id="rId81"/>
    <p:sldId id="301" r:id="rId82"/>
    <p:sldId id="302" r:id="rId83"/>
    <p:sldId id="303" r:id="rId84"/>
    <p:sldId id="30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229"/>
    <a:srgbClr val="CC9A03"/>
    <a:srgbClr val="007E3F"/>
    <a:srgbClr val="AB8613"/>
    <a:srgbClr val="7F7F7F"/>
    <a:srgbClr val="F3F3F3"/>
    <a:srgbClr val="EBF2DF"/>
    <a:srgbClr val="CC9900"/>
    <a:srgbClr val="CD9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94942"/>
  </p:normalViewPr>
  <p:slideViewPr>
    <p:cSldViewPr snapToGrid="0" snapToObjects="1">
      <p:cViewPr>
        <p:scale>
          <a:sx n="113" d="100"/>
          <a:sy n="113" d="100"/>
        </p:scale>
        <p:origin x="568"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70" Type="http://schemas.openxmlformats.org/officeDocument/2006/relationships/slideMaster" Target="slideMasters/slideMaster70.xml"/><Relationship Id="rId71" Type="http://schemas.openxmlformats.org/officeDocument/2006/relationships/slideMaster" Target="slideMasters/slideMaster71.xml"/><Relationship Id="rId72" Type="http://schemas.openxmlformats.org/officeDocument/2006/relationships/slideMaster" Target="slideMasters/slideMaster72.xml"/><Relationship Id="rId73" Type="http://schemas.openxmlformats.org/officeDocument/2006/relationships/slideMaster" Target="slideMasters/slideMaster73.xml"/><Relationship Id="rId74" Type="http://schemas.openxmlformats.org/officeDocument/2006/relationships/slide" Target="slides/slide1.xml"/><Relationship Id="rId75" Type="http://schemas.openxmlformats.org/officeDocument/2006/relationships/slide" Target="slides/slide2.xml"/><Relationship Id="rId76" Type="http://schemas.openxmlformats.org/officeDocument/2006/relationships/slide" Target="slides/slide3.xml"/><Relationship Id="rId77" Type="http://schemas.openxmlformats.org/officeDocument/2006/relationships/slide" Target="slides/slide4.xml"/><Relationship Id="rId78" Type="http://schemas.openxmlformats.org/officeDocument/2006/relationships/slide" Target="slides/slide5.xml"/><Relationship Id="rId79" Type="http://schemas.openxmlformats.org/officeDocument/2006/relationships/slide" Target="slides/slide6.xml"/><Relationship Id="rId90"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Master" Target="slideMasters/slideMaster69.xml"/><Relationship Id="rId80" Type="http://schemas.openxmlformats.org/officeDocument/2006/relationships/slide" Target="slides/slide7.xml"/><Relationship Id="rId81" Type="http://schemas.openxmlformats.org/officeDocument/2006/relationships/slide" Target="slides/slide8.xml"/><Relationship Id="rId82" Type="http://schemas.openxmlformats.org/officeDocument/2006/relationships/slide" Target="slides/slide9.xml"/><Relationship Id="rId83" Type="http://schemas.openxmlformats.org/officeDocument/2006/relationships/slide" Target="slides/slide10.xml"/><Relationship Id="rId84" Type="http://schemas.openxmlformats.org/officeDocument/2006/relationships/slide" Target="slides/slide11.xml"/><Relationship Id="rId85" Type="http://schemas.openxmlformats.org/officeDocument/2006/relationships/slide" Target="slides/slide12.xml"/><Relationship Id="rId86" Type="http://schemas.openxmlformats.org/officeDocument/2006/relationships/notesMaster" Target="notesMasters/notes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1686A-89C3-2741-A5E5-C73A6A30C570}" type="datetimeFigureOut">
              <a:rPr lang="en-US" smtClean="0"/>
              <a:t>4/17/16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86909-2889-F945-800E-20D12DE739B0}" type="slidenum">
              <a:rPr lang="en-US" smtClean="0"/>
              <a:t>‹#›</a:t>
            </a:fld>
            <a:endParaRPr lang="en-US"/>
          </a:p>
        </p:txBody>
      </p:sp>
    </p:spTree>
    <p:extLst>
      <p:ext uri="{BB962C8B-B14F-4D97-AF65-F5344CB8AC3E}">
        <p14:creationId xmlns:p14="http://schemas.microsoft.com/office/powerpoint/2010/main" val="5249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1</a:t>
            </a:fld>
            <a:endParaRPr lang="en-US"/>
          </a:p>
        </p:txBody>
      </p:sp>
    </p:spTree>
    <p:extLst>
      <p:ext uri="{BB962C8B-B14F-4D97-AF65-F5344CB8AC3E}">
        <p14:creationId xmlns:p14="http://schemas.microsoft.com/office/powerpoint/2010/main" val="16810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12</a:t>
            </a:fld>
            <a:endParaRPr lang="en-US"/>
          </a:p>
        </p:txBody>
      </p:sp>
    </p:spTree>
    <p:extLst>
      <p:ext uri="{BB962C8B-B14F-4D97-AF65-F5344CB8AC3E}">
        <p14:creationId xmlns:p14="http://schemas.microsoft.com/office/powerpoint/2010/main" val="2222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work we provide a case study of accelerating one of the most fundamental </a:t>
            </a:r>
            <a:r>
              <a:rPr lang="en-US" baseline="0" dirty="0" err="1" smtClean="0"/>
              <a:t>bioinformatic</a:t>
            </a:r>
            <a:r>
              <a:rPr lang="en-US" baseline="0" dirty="0" smtClean="0"/>
              <a:t> applications, read mapping, using 3D-stacked DRAM, an emerging technology that enables processing-in-memory via a customizable logic layer embedded within the memory arrays on top of extremely high bandwidth. </a:t>
            </a:r>
          </a:p>
          <a:p>
            <a:r>
              <a:rPr lang="en-US" baseline="0" dirty="0" smtClean="0"/>
              <a:t>Read mapping is a great candidate for acceleration using this emerging technology because it is compute and memory intensive.</a:t>
            </a:r>
          </a:p>
          <a:p>
            <a:endParaRPr lang="en-US" baseline="0" dirty="0" smtClean="0"/>
          </a:p>
          <a:p>
            <a:r>
              <a:rPr lang="en-US" baseline="0" dirty="0" smtClean="0"/>
              <a:t>In this paper, we propose an implementation of read mapping using PIM for acceleration</a:t>
            </a:r>
          </a:p>
        </p:txBody>
      </p:sp>
      <p:sp>
        <p:nvSpPr>
          <p:cNvPr id="4" name="Slide Number Placeholder 3"/>
          <p:cNvSpPr>
            <a:spLocks noGrp="1"/>
          </p:cNvSpPr>
          <p:nvPr>
            <p:ph type="sldNum" sz="quarter" idx="10"/>
          </p:nvPr>
        </p:nvSpPr>
        <p:spPr/>
        <p:txBody>
          <a:bodyPr/>
          <a:lstStyle/>
          <a:p>
            <a:fld id="{01886909-2889-F945-800E-20D12DE739B0}" type="slidenum">
              <a:rPr lang="en-US" smtClean="0"/>
              <a:t>2</a:t>
            </a:fld>
            <a:endParaRPr lang="en-US"/>
          </a:p>
        </p:txBody>
      </p:sp>
    </p:spTree>
    <p:extLst>
      <p:ext uri="{BB962C8B-B14F-4D97-AF65-F5344CB8AC3E}">
        <p14:creationId xmlns:p14="http://schemas.microsoft.com/office/powerpoint/2010/main" val="92332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focus on seed and extend hash table based read mappers. We observe that in modern read mappers, the filtering step is now the bottleneck. Filters work in conjunction with mappers to reduce the number of costly edit distance calculations by quickly rejecting incorrect mappings before running alignment.  Filters are expensive because they must be called for every candidate mapping location and the filter itself requires nontrivial computation and many memory accesses.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alleviate the bottleneck?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1886909-2889-F945-800E-20D12DE739B0}" type="slidenum">
              <a:rPr lang="en-US" smtClean="0"/>
              <a:t>3</a:t>
            </a:fld>
            <a:endParaRPr lang="en-US"/>
          </a:p>
        </p:txBody>
      </p:sp>
    </p:spTree>
    <p:extLst>
      <p:ext uri="{BB962C8B-B14F-4D97-AF65-F5344CB8AC3E}">
        <p14:creationId xmlns:p14="http://schemas.microsoft.com/office/powerpoint/2010/main" val="52518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Filters are generally exclusively</a:t>
            </a:r>
            <a:r>
              <a:rPr lang="en-US" baseline="0" dirty="0" smtClean="0"/>
              <a:t> </a:t>
            </a:r>
            <a:r>
              <a:rPr lang="en-US" dirty="0" smtClean="0"/>
              <a:t>either fast or accurate. </a:t>
            </a:r>
            <a:r>
              <a:rPr lang="en-US" dirty="0" err="1" smtClean="0"/>
              <a:t>FastHASH</a:t>
            </a:r>
            <a:r>
              <a:rPr lang="en-US" dirty="0" smtClean="0"/>
              <a:t> is fast but inaccurate under high error tolerance settings.</a:t>
            </a:r>
            <a:r>
              <a:rPr lang="en-US" baseline="0" dirty="0" smtClean="0"/>
              <a:t> Q-gram is slow but accurate.</a:t>
            </a:r>
          </a:p>
          <a:p>
            <a:endParaRPr lang="en-US" baseline="0" dirty="0" smtClean="0"/>
          </a:p>
          <a:p>
            <a:r>
              <a:rPr lang="en-US" baseline="0" dirty="0" smtClean="0"/>
              <a:t>We propose GRIM-Filter: a filter that is faster than </a:t>
            </a:r>
            <a:r>
              <a:rPr lang="en-US" baseline="0" dirty="0" err="1" smtClean="0"/>
              <a:t>FastHASH</a:t>
            </a:r>
            <a:r>
              <a:rPr lang="en-US" baseline="0" dirty="0" smtClean="0"/>
              <a:t> and has the accuracy of q-gram. We are able to accomplish this goal by employing an emerging memory technology</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4</a:t>
            </a:fld>
            <a:endParaRPr lang="en-US"/>
          </a:p>
        </p:txBody>
      </p:sp>
    </p:spTree>
    <p:extLst>
      <p:ext uri="{BB962C8B-B14F-4D97-AF65-F5344CB8AC3E}">
        <p14:creationId xmlns:p14="http://schemas.microsoft.com/office/powerpoint/2010/main" val="176267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GRIM-Filter is a PIM-friendly</a:t>
            </a:r>
            <a:r>
              <a:rPr lang="en-US" baseline="0" dirty="0" smtClean="0"/>
              <a:t> filtering algorithm that is fast and accurate. The two ideas that it is built upon is 1. modifying q-gram string matching for enabling concurrent checking for multiple locations while sacrificing negligible accuracy and 2. utilizing 3D-stacked DRAM architecture, a technology that alleviates the memory bandwidth issue and parallelizes most of the filter. </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5</a:t>
            </a:fld>
            <a:endParaRPr lang="en-US"/>
          </a:p>
        </p:txBody>
      </p:sp>
    </p:spTree>
    <p:extLst>
      <p:ext uri="{BB962C8B-B14F-4D97-AF65-F5344CB8AC3E}">
        <p14:creationId xmlns:p14="http://schemas.microsoft.com/office/powerpoint/2010/main" val="77724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first key idea, we modify q-gram so that we can hold regional information within </a:t>
            </a:r>
            <a:r>
              <a:rPr lang="en-US" baseline="0" dirty="0" err="1" smtClean="0"/>
              <a:t>bitvectors</a:t>
            </a:r>
            <a:r>
              <a:rPr lang="en-US" baseline="0" dirty="0" smtClean="0"/>
              <a:t> identifying the existence of q-grams within large bins across the genome. We </a:t>
            </a:r>
            <a:r>
              <a:rPr lang="en-US" baseline="0" dirty="0" err="1" smtClean="0"/>
              <a:t>precompute</a:t>
            </a:r>
            <a:r>
              <a:rPr lang="en-US" baseline="0" dirty="0" smtClean="0"/>
              <a:t> these </a:t>
            </a:r>
            <a:r>
              <a:rPr lang="en-US" baseline="0" dirty="0" err="1" smtClean="0"/>
              <a:t>bitvectors</a:t>
            </a:r>
            <a:r>
              <a:rPr lang="en-US" baseline="0" dirty="0" smtClean="0"/>
              <a:t> and any time a location is generated by a read seed, we can take the </a:t>
            </a:r>
            <a:r>
              <a:rPr lang="en-US" baseline="0" dirty="0" err="1" smtClean="0"/>
              <a:t>bitvector</a:t>
            </a:r>
            <a:r>
              <a:rPr lang="en-US" baseline="0" dirty="0" smtClean="0"/>
              <a:t> corresponding to the bin and run q-gram filtering on that entire region of the genome. Naturally, we would lose some accuracy in our filter, but we observe through experimentation, that the difference is negligible. </a:t>
            </a:r>
          </a:p>
          <a:p>
            <a:endParaRPr lang="en-US" baseline="0" dirty="0" smtClean="0"/>
          </a:p>
          <a:p>
            <a:r>
              <a:rPr lang="en-US" baseline="0" dirty="0" smtClean="0"/>
              <a:t>In the diagram, we see the associated locations within the genome that the seeds of the read have. When a location is found, regional q-gram filtering must be run on that associated bin. We can then determine whether it is possible as to whether the read could exist in that region of the genome very quickly. </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6</a:t>
            </a:fld>
            <a:endParaRPr lang="en-US"/>
          </a:p>
        </p:txBody>
      </p:sp>
    </p:spTree>
    <p:extLst>
      <p:ext uri="{BB962C8B-B14F-4D97-AF65-F5344CB8AC3E}">
        <p14:creationId xmlns:p14="http://schemas.microsoft.com/office/powerpoint/2010/main" val="63851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stacked memory stacks a</a:t>
            </a:r>
            <a:r>
              <a:rPr lang="en-US" baseline="0" dirty="0" smtClean="0"/>
              <a:t> logic layer and memory arrays with vertical connections called TSVs. This vertical structure allows for a much higher number of connections increasing the available bandwidth. The customizable logic layer allows for processing-in-memory, which avoids overloading the memory bus by offloading computation to this layer in the 3D stacked module. </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7</a:t>
            </a:fld>
            <a:endParaRPr lang="en-US"/>
          </a:p>
        </p:txBody>
      </p:sp>
    </p:spTree>
    <p:extLst>
      <p:ext uri="{BB962C8B-B14F-4D97-AF65-F5344CB8AC3E}">
        <p14:creationId xmlns:p14="http://schemas.microsoft.com/office/powerpoint/2010/main" val="132002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spend</a:t>
            </a:r>
            <a:r>
              <a:rPr lang="en-US" baseline="0" dirty="0" smtClean="0"/>
              <a:t> too much time here</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8</a:t>
            </a:fld>
            <a:endParaRPr lang="en-US"/>
          </a:p>
        </p:txBody>
      </p:sp>
    </p:spTree>
    <p:extLst>
      <p:ext uri="{BB962C8B-B14F-4D97-AF65-F5344CB8AC3E}">
        <p14:creationId xmlns:p14="http://schemas.microsoft.com/office/powerpoint/2010/main" val="150094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ran</a:t>
            </a:r>
            <a:r>
              <a:rPr lang="en-US" baseline="0" dirty="0" smtClean="0"/>
              <a:t> 10 separate experiments with real read data sets and got the following results. Compared to the previous best filter, our filter enjoys a 2.0x average performance benefit across the data sets, and a 5.97x average lower false negative rate. </a:t>
            </a:r>
            <a:endParaRPr lang="en-US" dirty="0"/>
          </a:p>
        </p:txBody>
      </p:sp>
      <p:sp>
        <p:nvSpPr>
          <p:cNvPr id="4" name="Slide Number Placeholder 3"/>
          <p:cNvSpPr>
            <a:spLocks noGrp="1"/>
          </p:cNvSpPr>
          <p:nvPr>
            <p:ph type="sldNum" sz="quarter" idx="10"/>
          </p:nvPr>
        </p:nvSpPr>
        <p:spPr/>
        <p:txBody>
          <a:bodyPr/>
          <a:lstStyle/>
          <a:p>
            <a:fld id="{01886909-2889-F945-800E-20D12DE739B0}" type="slidenum">
              <a:rPr lang="en-US" smtClean="0"/>
              <a:t>9</a:t>
            </a:fld>
            <a:endParaRPr lang="en-US"/>
          </a:p>
        </p:txBody>
      </p:sp>
    </p:spTree>
    <p:extLst>
      <p:ext uri="{BB962C8B-B14F-4D97-AF65-F5344CB8AC3E}">
        <p14:creationId xmlns:p14="http://schemas.microsoft.com/office/powerpoint/2010/main" val="42622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t>‹#›</a:t>
            </a:fld>
            <a:endParaRPr lang="en-US"/>
          </a:p>
        </p:txBody>
      </p:sp>
    </p:spTree>
    <p:extLst>
      <p:ext uri="{BB962C8B-B14F-4D97-AF65-F5344CB8AC3E}">
        <p14:creationId xmlns:p14="http://schemas.microsoft.com/office/powerpoint/2010/main" val="201429643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202635248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67"/>
            <a:ext cx="8229600" cy="4441371"/>
          </a:xfrm>
          <a:prstGeom prst="rect">
            <a:avLst/>
          </a:prstGeom>
        </p:spPr>
        <p:txBody>
          <a:bodyPr>
            <a:normAutofit/>
          </a:bodyPr>
          <a:lstStyle>
            <a:lvl1pPr marL="0" indent="0" algn="l">
              <a:buNone/>
              <a:defRPr sz="1800">
                <a:solidFill>
                  <a:schemeClr val="accent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dirty="0"/>
          </a:p>
        </p:txBody>
      </p:sp>
      <p:sp>
        <p:nvSpPr>
          <p:cNvPr id="8" name="Title 1"/>
          <p:cNvSpPr>
            <a:spLocks noGrp="1"/>
          </p:cNvSpPr>
          <p:nvPr>
            <p:ph type="title"/>
          </p:nvPr>
        </p:nvSpPr>
        <p:spPr>
          <a:xfrm>
            <a:off x="457200" y="274676"/>
            <a:ext cx="8229600" cy="532719"/>
          </a:xfrm>
        </p:spPr>
        <p:txBody>
          <a:bodyPr/>
          <a:lstStyle>
            <a:lvl1pPr>
              <a:defRPr>
                <a:latin typeface="Arial"/>
              </a:defRPr>
            </a:lvl1pPr>
          </a:lstStyle>
          <a:p>
            <a:r>
              <a:rPr lang="en-US" altLang="zh-TW" smtClean="0"/>
              <a:t>Click to edit Master title style</a:t>
            </a:r>
            <a:endParaRPr lang="en-US" dirty="0"/>
          </a:p>
        </p:txBody>
      </p:sp>
    </p:spTree>
    <p:extLst>
      <p:ext uri="{BB962C8B-B14F-4D97-AF65-F5344CB8AC3E}">
        <p14:creationId xmlns:p14="http://schemas.microsoft.com/office/powerpoint/2010/main" val="14480243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2400">
                <a:latin typeface="Arial"/>
                <a:cs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8" name="Title 1"/>
          <p:cNvSpPr>
            <a:spLocks noGrp="1"/>
          </p:cNvSpPr>
          <p:nvPr>
            <p:ph type="title"/>
          </p:nvPr>
        </p:nvSpPr>
        <p:spPr>
          <a:xfrm>
            <a:off x="457200" y="274676"/>
            <a:ext cx="8229600" cy="532719"/>
          </a:xfrm>
        </p:spPr>
        <p:txBody>
          <a:bodyPr/>
          <a:lstStyle>
            <a:lvl1pPr>
              <a:defRPr>
                <a:latin typeface="Arial"/>
              </a:defRPr>
            </a:lvl1pPr>
          </a:lstStyle>
          <a:p>
            <a:r>
              <a:rPr lang="en-US" altLang="zh-TW" smtClean="0"/>
              <a:t>Click to edit Master title style</a:t>
            </a:r>
            <a:endParaRPr lang="en-US" dirty="0"/>
          </a:p>
        </p:txBody>
      </p:sp>
    </p:spTree>
    <p:extLst>
      <p:ext uri="{BB962C8B-B14F-4D97-AF65-F5344CB8AC3E}">
        <p14:creationId xmlns:p14="http://schemas.microsoft.com/office/powerpoint/2010/main" val="16599912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altLang="zh-TW"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9" name="Text Placeholder 3"/>
          <p:cNvSpPr>
            <a:spLocks noGrp="1"/>
          </p:cNvSpPr>
          <p:nvPr>
            <p:ph type="body" sz="half" idx="10"/>
          </p:nvPr>
        </p:nvSpPr>
        <p:spPr>
          <a:xfrm>
            <a:off x="457203" y="1070426"/>
            <a:ext cx="2859088" cy="49196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Tree>
    <p:extLst>
      <p:ext uri="{BB962C8B-B14F-4D97-AF65-F5344CB8AC3E}">
        <p14:creationId xmlns:p14="http://schemas.microsoft.com/office/powerpoint/2010/main" val="15121746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直排標題及文字">
    <p:spTree>
      <p:nvGrpSpPr>
        <p:cNvPr id="1" name=""/>
        <p:cNvGrpSpPr/>
        <p:nvPr/>
      </p:nvGrpSpPr>
      <p:grpSpPr>
        <a:xfrm>
          <a:off x="0" y="0"/>
          <a:ext cx="0" cy="0"/>
          <a:chOff x="0" y="0"/>
          <a:chExt cx="0" cy="0"/>
        </a:xfrm>
      </p:grpSpPr>
      <p:sp>
        <p:nvSpPr>
          <p:cNvPr id="7" name="Rectangle 6"/>
          <p:cNvSpPr/>
          <p:nvPr/>
        </p:nvSpPr>
        <p:spPr>
          <a:xfrm>
            <a:off x="3184073" y="145181"/>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a:endParaRPr>
          </a:p>
        </p:txBody>
      </p:sp>
    </p:spTree>
    <p:extLst>
      <p:ext uri="{BB962C8B-B14F-4D97-AF65-F5344CB8AC3E}">
        <p14:creationId xmlns:p14="http://schemas.microsoft.com/office/powerpoint/2010/main" val="17983513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715522"/>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9730"/>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270494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377524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99635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59765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211059169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882858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9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601634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440665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152864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151658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4336663"/>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7029844"/>
      </p:ext>
    </p:extLst>
  </p:cSld>
  <p:clrMapOvr>
    <a:masterClrMapping/>
  </p:clrMapOv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923374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19569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7779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900"/>
            </a:lvl1pPr>
          </a:lstStyle>
          <a:p>
            <a:fld id="{08C9543E-5205-9747-9651-834D4A4090BA}" type="slidenum">
              <a:rPr lang="en-US"/>
              <a:pPr/>
              <a:t>‹#›</a:t>
            </a:fld>
            <a:endParaRPr lang="en-US"/>
          </a:p>
        </p:txBody>
      </p:sp>
    </p:spTree>
    <p:extLst>
      <p:ext uri="{BB962C8B-B14F-4D97-AF65-F5344CB8AC3E}">
        <p14:creationId xmlns:p14="http://schemas.microsoft.com/office/powerpoint/2010/main" val="202853385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87561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34454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9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617541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48485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2457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65477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847808"/>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6229450"/>
      </p:ext>
    </p:extLst>
  </p:cSld>
  <p:clrMapOvr>
    <a:masterClrMapping/>
  </p:clrMapOv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93869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8141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228600" y="997532"/>
            <a:ext cx="8610600" cy="519372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11818844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873934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4688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929281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453644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088760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897701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68686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5062061"/>
      </p:ext>
    </p:extLst>
  </p:cSld>
  <p:clrMapOvr>
    <a:masterClrMapping/>
  </p:clrMapOv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913570"/>
      </p:ext>
    </p:extLst>
  </p:cSld>
  <p:clrMapOvr>
    <a:masterClrMapping/>
  </p:clrMapOv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3148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11823805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32732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50377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74794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44183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9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99495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46934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0624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08614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1963561"/>
      </p:ext>
    </p:extLst>
  </p:cSld>
  <p:clrMapOvr>
    <a:masterClrMapping/>
  </p:clrMapOv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231821"/>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4315764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50511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52016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8640184"/>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900782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032544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41750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135342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004336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494038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79757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8919288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2412151"/>
      </p:ext>
    </p:extLst>
  </p:cSld>
  <p:clrMapOvr>
    <a:masterClrMapping/>
  </p:clrMapOv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3718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3454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38073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16509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789911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4935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631061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40633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48621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2128301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900"/>
            </a:lvl1pPr>
          </a:lstStyle>
          <a:p>
            <a:fld id="{EF0CAD05-5F98-C240-A41D-E171A6304933}" type="slidenum">
              <a:rPr lang="en-US"/>
              <a:pPr/>
              <a:t>‹#›</a:t>
            </a:fld>
            <a:endParaRPr lang="en-US"/>
          </a:p>
        </p:txBody>
      </p:sp>
    </p:spTree>
    <p:extLst>
      <p:ext uri="{BB962C8B-B14F-4D97-AF65-F5344CB8AC3E}">
        <p14:creationId xmlns:p14="http://schemas.microsoft.com/office/powerpoint/2010/main" val="240543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228600" y="997532"/>
            <a:ext cx="8610600" cy="519372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55487095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134212860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21347029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209129572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54243324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60738316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0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29907996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17071589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839621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441568067"/>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62206347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ltLang="zh-TW"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86339250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6768531"/>
      </p:ext>
    </p:extLst>
  </p:cSld>
  <p:clrMapOvr>
    <a:masterClrMapping/>
  </p:clrMapOv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6511870"/>
      </p:ext>
    </p:extLst>
  </p:cSld>
  <p:clrMapOvr>
    <a:masterClrMapping/>
  </p:clrMapOv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046589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393832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967746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7250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82261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0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04364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187850168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99896"/>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5061582"/>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34441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69" tIns="34285" rIns="68569" bIns="34285"/>
          <a:lstStyle/>
          <a:p>
            <a:pPr defTabSz="685694"/>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900">
                <a:latin typeface="Garamond" pitchFamily="18" charset="0"/>
              </a:defRPr>
            </a:lvl1pPr>
          </a:lstStyle>
          <a:p>
            <a:pPr defTabSz="68569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0819083"/>
      </p:ext>
    </p:extLst>
  </p:cSld>
  <p:clrMapOvr>
    <a:masterClrMapping/>
  </p:clrMapOv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4404677"/>
      </p:ext>
    </p:extLst>
  </p:cSld>
  <p:clrMapOvr>
    <a:masterClrMapping/>
  </p:clrMapOv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9"/>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848" indent="0">
              <a:buNone/>
              <a:defRPr sz="1350"/>
            </a:lvl2pPr>
            <a:lvl3pPr marL="685694" indent="0">
              <a:buNone/>
              <a:defRPr sz="1200"/>
            </a:lvl3pPr>
            <a:lvl4pPr marL="1028543" indent="0">
              <a:buNone/>
              <a:defRPr sz="1050"/>
            </a:lvl4pPr>
            <a:lvl5pPr marL="1371389" indent="0">
              <a:buNone/>
              <a:defRPr sz="1050"/>
            </a:lvl5pPr>
            <a:lvl6pPr marL="1714237" indent="0">
              <a:buNone/>
              <a:defRPr sz="1050"/>
            </a:lvl6pPr>
            <a:lvl7pPr marL="2057085" indent="0">
              <a:buNone/>
              <a:defRPr sz="1050"/>
            </a:lvl7pPr>
            <a:lvl8pPr marL="2399931" indent="0">
              <a:buNone/>
              <a:defRPr sz="1050"/>
            </a:lvl8pPr>
            <a:lvl9pPr marL="2742779"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69605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6994484"/>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4" y="1535113"/>
            <a:ext cx="4041775"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19842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959991"/>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7173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34800535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2070844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0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705774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48" indent="0">
              <a:buNone/>
              <a:defRPr sz="2100"/>
            </a:lvl2pPr>
            <a:lvl3pPr marL="685694" indent="0">
              <a:buNone/>
              <a:defRPr sz="1800"/>
            </a:lvl3pPr>
            <a:lvl4pPr marL="1028543" indent="0">
              <a:buNone/>
              <a:defRPr sz="1500"/>
            </a:lvl4pPr>
            <a:lvl5pPr marL="1371389" indent="0">
              <a:buNone/>
              <a:defRPr sz="1500"/>
            </a:lvl5pPr>
            <a:lvl6pPr marL="1714237" indent="0">
              <a:buNone/>
              <a:defRPr sz="1500"/>
            </a:lvl6pPr>
            <a:lvl7pPr marL="2057085" indent="0">
              <a:buNone/>
              <a:defRPr sz="1500"/>
            </a:lvl7pPr>
            <a:lvl8pPr marL="2399931" indent="0">
              <a:buNone/>
              <a:defRPr sz="1500"/>
            </a:lvl8pPr>
            <a:lvl9pPr marL="2742779"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94221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292477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38758"/>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36096"/>
      </p:ext>
    </p:extLst>
  </p:cSld>
  <p:clrMapOvr>
    <a:masterClrMapping/>
  </p:clrMapOv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5290011"/>
      </p:ext>
    </p:extLst>
  </p:cSld>
  <p:clrMapOvr>
    <a:masterClrMapping/>
  </p:clrMapOv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185321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4614593"/>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12428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083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115228178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22583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0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9671467"/>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67685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7343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967833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836478"/>
      </p:ext>
    </p:extLst>
  </p:cSld>
  <p:clrMapOvr>
    <a:masterClrMapping/>
  </p:clrMapOv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9999243"/>
      </p:ext>
    </p:extLst>
  </p:cSld>
  <p:clrMapOvr>
    <a:masterClrMapping/>
  </p:clrMapOv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6226814"/>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176818"/>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6264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92415042"/>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0061910"/>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9729036"/>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1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1855725"/>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818637"/>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46478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55184"/>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900"/>
            </a:lvl1pPr>
          </a:lstStyle>
          <a:p>
            <a:fld id="{08C9543E-5205-9747-9651-834D4A4090BA}" type="slidenum">
              <a:rPr lang="en-US"/>
              <a:pPr/>
              <a:t>‹#›</a:t>
            </a:fld>
            <a:endParaRPr lang="en-US"/>
          </a:p>
        </p:txBody>
      </p:sp>
    </p:spTree>
    <p:extLst>
      <p:ext uri="{BB962C8B-B14F-4D97-AF65-F5344CB8AC3E}">
        <p14:creationId xmlns:p14="http://schemas.microsoft.com/office/powerpoint/2010/main" val="43958872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228600" y="997532"/>
            <a:ext cx="8610600" cy="519372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82387136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97887531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7811088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ltLang="zh-TW"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9733095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902072432"/>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044300451"/>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966811604"/>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1341355226"/>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021440823"/>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1164616621"/>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545590389"/>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ltLang="zh-TW"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77547381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69" tIns="34285" rIns="68569" bIns="34285"/>
          <a:lstStyle/>
          <a:p>
            <a:pPr defTabSz="685694"/>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900">
                <a:latin typeface="Garamond" pitchFamily="18" charset="0"/>
              </a:defRPr>
            </a:lvl1pPr>
          </a:lstStyle>
          <a:p>
            <a:pPr defTabSz="68569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0898416"/>
      </p:ext>
    </p:extLst>
  </p:cSld>
  <p:clrMapOvr>
    <a:masterClrMapping/>
  </p:clrMapOv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050917"/>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5247648"/>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7"/>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848" indent="0">
              <a:buNone/>
              <a:defRPr sz="1350"/>
            </a:lvl2pPr>
            <a:lvl3pPr marL="685694" indent="0">
              <a:buNone/>
              <a:defRPr sz="1200"/>
            </a:lvl3pPr>
            <a:lvl4pPr marL="1028543" indent="0">
              <a:buNone/>
              <a:defRPr sz="1050"/>
            </a:lvl4pPr>
            <a:lvl5pPr marL="1371389" indent="0">
              <a:buNone/>
              <a:defRPr sz="1050"/>
            </a:lvl5pPr>
            <a:lvl6pPr marL="1714237" indent="0">
              <a:buNone/>
              <a:defRPr sz="1050"/>
            </a:lvl6pPr>
            <a:lvl7pPr marL="2057085" indent="0">
              <a:buNone/>
              <a:defRPr sz="1050"/>
            </a:lvl7pPr>
            <a:lvl8pPr marL="2399931" indent="0">
              <a:buNone/>
              <a:defRPr sz="1050"/>
            </a:lvl8pPr>
            <a:lvl9pPr marL="2742779"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2601883"/>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726099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0202834"/>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7121235"/>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58635"/>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1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8756469"/>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48" indent="0">
              <a:buNone/>
              <a:defRPr sz="2100"/>
            </a:lvl2pPr>
            <a:lvl3pPr marL="685694" indent="0">
              <a:buNone/>
              <a:defRPr sz="1800"/>
            </a:lvl3pPr>
            <a:lvl4pPr marL="1028543" indent="0">
              <a:buNone/>
              <a:defRPr sz="1500"/>
            </a:lvl4pPr>
            <a:lvl5pPr marL="1371389" indent="0">
              <a:buNone/>
              <a:defRPr sz="1500"/>
            </a:lvl5pPr>
            <a:lvl6pPr marL="1714237" indent="0">
              <a:buNone/>
              <a:defRPr sz="1500"/>
            </a:lvl6pPr>
            <a:lvl7pPr marL="2057085" indent="0">
              <a:buNone/>
              <a:defRPr sz="1500"/>
            </a:lvl7pPr>
            <a:lvl8pPr marL="2399931" indent="0">
              <a:buNone/>
              <a:defRPr sz="1500"/>
            </a:lvl8pPr>
            <a:lvl9pPr marL="2742779"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872285"/>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176241"/>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6793744"/>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69" tIns="34285" rIns="68569" bIns="34285"/>
          <a:lstStyle/>
          <a:p>
            <a:pPr defTabSz="685694"/>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900">
                <a:latin typeface="Garamond" pitchFamily="18" charset="0"/>
              </a:defRPr>
            </a:lvl1pPr>
          </a:lstStyle>
          <a:p>
            <a:pPr defTabSz="68569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07646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430766"/>
      </p:ext>
    </p:extLst>
  </p:cSld>
  <p:clrMapOvr>
    <a:masterClrMapping/>
  </p:clrMapOv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888698"/>
      </p:ext>
    </p:extLst>
  </p:cSld>
  <p:clrMapOvr>
    <a:masterClrMapping/>
  </p:clrMapOv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9"/>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848" indent="0">
              <a:buNone/>
              <a:defRPr sz="1350"/>
            </a:lvl2pPr>
            <a:lvl3pPr marL="685694" indent="0">
              <a:buNone/>
              <a:defRPr sz="1200"/>
            </a:lvl3pPr>
            <a:lvl4pPr marL="1028543" indent="0">
              <a:buNone/>
              <a:defRPr sz="1050"/>
            </a:lvl4pPr>
            <a:lvl5pPr marL="1371389" indent="0">
              <a:buNone/>
              <a:defRPr sz="1050"/>
            </a:lvl5pPr>
            <a:lvl6pPr marL="1714237" indent="0">
              <a:buNone/>
              <a:defRPr sz="1050"/>
            </a:lvl6pPr>
            <a:lvl7pPr marL="2057085" indent="0">
              <a:buNone/>
              <a:defRPr sz="1050"/>
            </a:lvl7pPr>
            <a:lvl8pPr marL="2399931" indent="0">
              <a:buNone/>
              <a:defRPr sz="1050"/>
            </a:lvl8pPr>
            <a:lvl9pPr marL="2742779"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6526264"/>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2904007"/>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5723792"/>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843875"/>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54294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1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982470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48" indent="0">
              <a:buNone/>
              <a:defRPr sz="2100"/>
            </a:lvl2pPr>
            <a:lvl3pPr marL="685694" indent="0">
              <a:buNone/>
              <a:defRPr sz="1800"/>
            </a:lvl3pPr>
            <a:lvl4pPr marL="1028543" indent="0">
              <a:buNone/>
              <a:defRPr sz="1500"/>
            </a:lvl4pPr>
            <a:lvl5pPr marL="1371389" indent="0">
              <a:buNone/>
              <a:defRPr sz="1500"/>
            </a:lvl5pPr>
            <a:lvl6pPr marL="1714237" indent="0">
              <a:buNone/>
              <a:defRPr sz="1500"/>
            </a:lvl6pPr>
            <a:lvl7pPr marL="2057085" indent="0">
              <a:buNone/>
              <a:defRPr sz="1500"/>
            </a:lvl7pPr>
            <a:lvl8pPr marL="2399931" indent="0">
              <a:buNone/>
              <a:defRPr sz="1500"/>
            </a:lvl8pPr>
            <a:lvl9pPr marL="2742779"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0380015"/>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189232"/>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983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311641"/>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979514"/>
      </p:ext>
    </p:extLst>
  </p:cSld>
  <p:clrMapOvr>
    <a:masterClrMapping/>
  </p:clrMapOvr>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230781"/>
      </p:ext>
    </p:extLst>
  </p:cSld>
  <p:clrMapOvr>
    <a:masterClrMapping/>
  </p:clrMapOv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3014695"/>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4588694"/>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038211"/>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1233606"/>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54304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1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476551"/>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3261448"/>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14389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577358"/>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048260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831105"/>
      </p:ext>
    </p:extLst>
  </p:cSld>
  <p:clrMapOvr>
    <a:masterClrMapping/>
  </p:clrMapOv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7149483"/>
      </p:ext>
    </p:extLst>
  </p:cSld>
  <p:clrMapOvr>
    <a:masterClrMapping/>
  </p:clrMapOv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980439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55389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9265934"/>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546618"/>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254656"/>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2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80931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89554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395143"/>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8154"/>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1203225"/>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578622"/>
      </p:ext>
    </p:extLst>
  </p:cSld>
  <p:clrMapOvr>
    <a:masterClrMapping/>
  </p:clrMapOv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883789"/>
      </p:ext>
    </p:extLst>
  </p:cSld>
  <p:clrMapOvr>
    <a:masterClrMapping/>
  </p:clrMapOv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346699"/>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47982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802999"/>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0488194"/>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372859"/>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2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5101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0767154"/>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7201129"/>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2230893"/>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9810630"/>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4142849"/>
      </p:ext>
    </p:extLst>
  </p:cSld>
  <p:clrMapOvr>
    <a:masterClrMapping/>
  </p:clrMapOvr>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2792527"/>
      </p:ext>
    </p:extLst>
  </p:cSld>
  <p:clrMapOvr>
    <a:masterClrMapping/>
  </p:clrMapOvr>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906034"/>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2414265"/>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830429"/>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870882"/>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58868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212094205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6092597"/>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2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603870"/>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233691"/>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0552692"/>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764366"/>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76"/>
            <a:ext cx="7772400" cy="1470025"/>
          </a:xfrm>
        </p:spPr>
        <p:txBody>
          <a:bodyPr/>
          <a:lstStyle>
            <a:lvl1pPr>
              <a:defRPr>
                <a:solidFill>
                  <a:srgbClr val="006633"/>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342848" indent="0" algn="ctr">
              <a:buNone/>
              <a:defRPr>
                <a:solidFill>
                  <a:schemeClr val="tx1">
                    <a:tint val="75000"/>
                  </a:schemeClr>
                </a:solidFill>
              </a:defRPr>
            </a:lvl2pPr>
            <a:lvl3pPr marL="685694" indent="0" algn="ctr">
              <a:buNone/>
              <a:defRPr>
                <a:solidFill>
                  <a:schemeClr val="tx1">
                    <a:tint val="75000"/>
                  </a:schemeClr>
                </a:solidFill>
              </a:defRPr>
            </a:lvl3pPr>
            <a:lvl4pPr marL="1028543" indent="0" algn="ctr">
              <a:buNone/>
              <a:defRPr>
                <a:solidFill>
                  <a:schemeClr val="tx1">
                    <a:tint val="75000"/>
                  </a:schemeClr>
                </a:solidFill>
              </a:defRPr>
            </a:lvl4pPr>
            <a:lvl5pPr marL="1371389" indent="0" algn="ctr">
              <a:buNone/>
              <a:defRPr>
                <a:solidFill>
                  <a:schemeClr val="tx1">
                    <a:tint val="75000"/>
                  </a:schemeClr>
                </a:solidFill>
              </a:defRPr>
            </a:lvl5pPr>
            <a:lvl6pPr marL="1714237" indent="0" algn="ctr">
              <a:buNone/>
              <a:defRPr>
                <a:solidFill>
                  <a:schemeClr val="tx1">
                    <a:tint val="75000"/>
                  </a:schemeClr>
                </a:solidFill>
              </a:defRPr>
            </a:lvl6pPr>
            <a:lvl7pPr marL="2057085" indent="0" algn="ctr">
              <a:buNone/>
              <a:defRPr>
                <a:solidFill>
                  <a:schemeClr val="tx1">
                    <a:tint val="75000"/>
                  </a:schemeClr>
                </a:solidFill>
              </a:defRPr>
            </a:lvl7pPr>
            <a:lvl8pPr marL="2399931" indent="0" algn="ctr">
              <a:buNone/>
              <a:defRPr>
                <a:solidFill>
                  <a:schemeClr val="tx1">
                    <a:tint val="75000"/>
                  </a:schemeClr>
                </a:solidFill>
              </a:defRPr>
            </a:lvl8pPr>
            <a:lvl9pPr marL="2742779"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68569" tIns="34285" rIns="68569" bIns="34285"/>
          <a:lstStyle/>
          <a:p>
            <a:pPr defTabSz="685694">
              <a:defRPr/>
            </a:pPr>
            <a:endParaRPr lang="en-US" sz="1350" kern="0">
              <a:solidFill>
                <a:sysClr val="windowText" lastClr="000000"/>
              </a:solidFill>
              <a:latin typeface="Calibri"/>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lIns="68569" tIns="34285" rIns="68569" bIns="34285"/>
          <a:lstStyle/>
          <a:p>
            <a:pPr defTabSz="685694">
              <a:defRPr/>
            </a:pPr>
            <a:endParaRPr lang="en-US" sz="1350" kern="0">
              <a:solidFill>
                <a:sysClr val="windowText" lastClr="000000"/>
              </a:solidFill>
              <a:latin typeface="Calibri"/>
            </a:endParaRPr>
          </a:p>
        </p:txBody>
      </p:sp>
    </p:spTree>
    <p:extLst>
      <p:ext uri="{BB962C8B-B14F-4D97-AF65-F5344CB8AC3E}">
        <p14:creationId xmlns:p14="http://schemas.microsoft.com/office/powerpoint/2010/main" val="627398925"/>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altLang="zh-TW"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754"/>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025705"/>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9"/>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solidFill>
                  <a:schemeClr val="tx1">
                    <a:tint val="75000"/>
                  </a:schemeClr>
                </a:solidFill>
              </a:defRPr>
            </a:lvl1pPr>
            <a:lvl2pPr marL="342848" indent="0">
              <a:buNone/>
              <a:defRPr sz="1350">
                <a:solidFill>
                  <a:schemeClr val="tx1">
                    <a:tint val="75000"/>
                  </a:schemeClr>
                </a:solidFill>
              </a:defRPr>
            </a:lvl2pPr>
            <a:lvl3pPr marL="685694" indent="0">
              <a:buNone/>
              <a:defRPr sz="1200">
                <a:solidFill>
                  <a:schemeClr val="tx1">
                    <a:tint val="75000"/>
                  </a:schemeClr>
                </a:solidFill>
              </a:defRPr>
            </a:lvl3pPr>
            <a:lvl4pPr marL="1028543" indent="0">
              <a:buNone/>
              <a:defRPr sz="1050">
                <a:solidFill>
                  <a:schemeClr val="tx1">
                    <a:tint val="75000"/>
                  </a:schemeClr>
                </a:solidFill>
              </a:defRPr>
            </a:lvl4pPr>
            <a:lvl5pPr marL="1371389" indent="0">
              <a:buNone/>
              <a:defRPr sz="1050">
                <a:solidFill>
                  <a:schemeClr val="tx1">
                    <a:tint val="75000"/>
                  </a:schemeClr>
                </a:solidFill>
              </a:defRPr>
            </a:lvl5pPr>
            <a:lvl6pPr marL="1714237" indent="0">
              <a:buNone/>
              <a:defRPr sz="1050">
                <a:solidFill>
                  <a:schemeClr val="tx1">
                    <a:tint val="75000"/>
                  </a:schemeClr>
                </a:solidFill>
              </a:defRPr>
            </a:lvl6pPr>
            <a:lvl7pPr marL="2057085" indent="0">
              <a:buNone/>
              <a:defRPr sz="1050">
                <a:solidFill>
                  <a:schemeClr val="tx1">
                    <a:tint val="75000"/>
                  </a:schemeClr>
                </a:solidFill>
              </a:defRPr>
            </a:lvl7pPr>
            <a:lvl8pPr marL="2399931" indent="0">
              <a:buNone/>
              <a:defRPr sz="1050">
                <a:solidFill>
                  <a:schemeClr val="tx1">
                    <a:tint val="75000"/>
                  </a:schemeClr>
                </a:solidFill>
              </a:defRPr>
            </a:lvl8pPr>
            <a:lvl9pPr marL="2742779"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5276423"/>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6711352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4" y="1535113"/>
            <a:ext cx="4041775" cy="639762"/>
          </a:xfrm>
        </p:spPr>
        <p:txBody>
          <a:bodyPr anchor="b"/>
          <a:lstStyle>
            <a:lvl1pPr marL="0" indent="0">
              <a:buNone/>
              <a:defRPr sz="1800" b="1"/>
            </a:lvl1pPr>
            <a:lvl2pPr marL="342848" indent="0">
              <a:buNone/>
              <a:defRPr sz="1500" b="1"/>
            </a:lvl2pPr>
            <a:lvl3pPr marL="685694" indent="0">
              <a:buNone/>
              <a:defRPr sz="1350" b="1"/>
            </a:lvl3pPr>
            <a:lvl4pPr marL="1028543" indent="0">
              <a:buNone/>
              <a:defRPr sz="1200" b="1"/>
            </a:lvl4pPr>
            <a:lvl5pPr marL="1371389" indent="0">
              <a:buNone/>
              <a:defRPr sz="1200" b="1"/>
            </a:lvl5pPr>
            <a:lvl6pPr marL="1714237" indent="0">
              <a:buNone/>
              <a:defRPr sz="1200" b="1"/>
            </a:lvl6pPr>
            <a:lvl7pPr marL="2057085" indent="0">
              <a:buNone/>
              <a:defRPr sz="1200" b="1"/>
            </a:lvl7pPr>
            <a:lvl8pPr marL="2399931" indent="0">
              <a:buNone/>
              <a:defRPr sz="1200" b="1"/>
            </a:lvl8pPr>
            <a:lvl9pPr marL="274277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4593109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93022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56634"/>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1001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2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7440277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48" indent="0">
              <a:buNone/>
              <a:defRPr sz="2100"/>
            </a:lvl2pPr>
            <a:lvl3pPr marL="685694" indent="0">
              <a:buNone/>
              <a:defRPr sz="1800"/>
            </a:lvl3pPr>
            <a:lvl4pPr marL="1028543" indent="0">
              <a:buNone/>
              <a:defRPr sz="1500"/>
            </a:lvl4pPr>
            <a:lvl5pPr marL="1371389" indent="0">
              <a:buNone/>
              <a:defRPr sz="1500"/>
            </a:lvl5pPr>
            <a:lvl6pPr marL="1714237" indent="0">
              <a:buNone/>
              <a:defRPr sz="1500"/>
            </a:lvl6pPr>
            <a:lvl7pPr marL="2057085" indent="0">
              <a:buNone/>
              <a:defRPr sz="1500"/>
            </a:lvl7pPr>
            <a:lvl8pPr marL="2399931" indent="0">
              <a:buNone/>
              <a:defRPr sz="1500"/>
            </a:lvl8pPr>
            <a:lvl9pPr marL="2742779" indent="0">
              <a:buNone/>
              <a:defRPr sz="1500"/>
            </a:lvl9pPr>
          </a:lstStyle>
          <a:p>
            <a:r>
              <a:rPr lang="en-US" altLang="zh-TW"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48" indent="0">
              <a:buNone/>
              <a:defRPr sz="900"/>
            </a:lvl2pPr>
            <a:lvl3pPr marL="685694" indent="0">
              <a:buNone/>
              <a:defRPr sz="750"/>
            </a:lvl3pPr>
            <a:lvl4pPr marL="1028543" indent="0">
              <a:buNone/>
              <a:defRPr sz="675"/>
            </a:lvl4pPr>
            <a:lvl5pPr marL="1371389" indent="0">
              <a:buNone/>
              <a:defRPr sz="675"/>
            </a:lvl5pPr>
            <a:lvl6pPr marL="1714237" indent="0">
              <a:buNone/>
              <a:defRPr sz="675"/>
            </a:lvl6pPr>
            <a:lvl7pPr marL="2057085" indent="0">
              <a:buNone/>
              <a:defRPr sz="675"/>
            </a:lvl7pPr>
            <a:lvl8pPr marL="2399931" indent="0">
              <a:buNone/>
              <a:defRPr sz="675"/>
            </a:lvl8pPr>
            <a:lvl9pPr marL="2742779"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32986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7128817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7"/>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17"/>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28807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929994"/>
      </p:ext>
    </p:extLst>
  </p:cSld>
  <p:clrMapOvr>
    <a:masterClrMapping/>
  </p:clrMapOvr>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3602792"/>
      </p:ext>
    </p:extLst>
  </p:cSld>
  <p:clrMapOvr>
    <a:masterClrMapping/>
  </p:clrMapOv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4341762"/>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3811491"/>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99711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204479"/>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06381"/>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7750374"/>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2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081151"/>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9615791"/>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9968878"/>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5622058"/>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516393"/>
      </p:ext>
    </p:extLst>
  </p:cSld>
  <p:clrMapOvr>
    <a:masterClrMapping/>
  </p:clrMapOv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496541"/>
      </p:ext>
    </p:extLst>
  </p:cSld>
  <p:clrMapOvr>
    <a:masterClrMapping/>
  </p:clrMapOvr>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8090469"/>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64181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8989271"/>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871859"/>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0616597"/>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072300"/>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3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5642155"/>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0054240"/>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32878"/>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0833927"/>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175925"/>
      </p:ext>
    </p:extLst>
  </p:cSld>
  <p:clrMapOvr>
    <a:masterClrMapping/>
  </p:clrMapOv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2274796"/>
      </p:ext>
    </p:extLst>
  </p:cSld>
  <p:clrMapOvr>
    <a:masterClrMapping/>
  </p:clrMapOvr>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121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249917"/>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4771445"/>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811842"/>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5983118"/>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6916129"/>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3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44899"/>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8073"/>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456334"/>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952657"/>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6266428"/>
      </p:ext>
    </p:extLst>
  </p:cSld>
  <p:clrMapOvr>
    <a:masterClrMapping/>
  </p:clrMapOvr>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487917"/>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5064051"/>
      </p:ext>
    </p:extLst>
  </p:cSld>
  <p:clrMapOvr>
    <a:masterClrMapping/>
  </p:clrMapOv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030463"/>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2251572"/>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2903960"/>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59572"/>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02456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3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2801633"/>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1308864"/>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48519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035217"/>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0408804"/>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20758145"/>
      </p:ext>
    </p:extLst>
  </p:cSld>
  <p:clrMapOvr>
    <a:masterClrMapping/>
  </p:clrMapOv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197931"/>
      </p:ext>
    </p:extLst>
  </p:cSld>
  <p:clrMapOvr>
    <a:masterClrMapping/>
  </p:clrMapOv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8673763"/>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4882591"/>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7314372"/>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388525"/>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04698"/>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3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9690006"/>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4535560"/>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1764563"/>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09287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167623"/>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7576035"/>
      </p:ext>
    </p:extLst>
  </p:cSld>
  <p:clrMapOvr>
    <a:masterClrMapping/>
  </p:clrMapOvr>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695894"/>
      </p:ext>
    </p:extLst>
  </p:cSld>
  <p:clrMapOvr>
    <a:masterClrMapping/>
  </p:clrMapOvr>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1678265"/>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084710"/>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6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6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3688233"/>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6726558"/>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15666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3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231962"/>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472737"/>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7248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0383670"/>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7012603"/>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200020"/>
      </p:ext>
    </p:extLst>
  </p:cSld>
  <p:clrMapOvr>
    <a:masterClrMapping/>
  </p:clrMapOv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139126"/>
      </p:ext>
    </p:extLst>
  </p:cSld>
  <p:clrMapOvr>
    <a:masterClrMapping/>
  </p:clrMapOv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175014"/>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108329"/>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59624"/>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3869"/>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551253"/>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4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898148"/>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4381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91297284"/>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044204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7107"/>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2278663"/>
      </p:ext>
    </p:extLst>
  </p:cSld>
  <p:clrMapOvr>
    <a:masterClrMapping/>
  </p:clrMapOvr>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220596"/>
      </p:ext>
    </p:extLst>
  </p:cSld>
  <p:clrMapOvr>
    <a:masterClrMapping/>
  </p:clrMapOvr>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0500835"/>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37701"/>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331855"/>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7701833"/>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6194834"/>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4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4134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59204502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51808051"/>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8489877"/>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938769"/>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6129539"/>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dirty="0" smtClean="0">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092204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9292965"/>
      </p:ext>
    </p:extLst>
  </p:cSld>
  <p:clrMapOvr>
    <a:masterClrMapping/>
  </p:clrMapOv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4392370"/>
      </p:ext>
    </p:extLst>
  </p:cSld>
  <p:clrMapOvr>
    <a:masterClrMapping/>
  </p:clrMapOv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364814"/>
      </p:ext>
    </p:extLst>
  </p:cSld>
  <p:clrMapOvr>
    <a:masterClrMapping/>
  </p:clrMapOvr>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dirty="0" smtClean="0">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6001087"/>
      </p:ext>
    </p:extLst>
  </p:cSld>
  <p:clrMapOvr>
    <a:masterClrMapping/>
  </p:clrMapOv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5928555"/>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5713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32226654"/>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4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1720244"/>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427341"/>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337113"/>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72138"/>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900"/>
            </a:lvl1pPr>
          </a:lstStyle>
          <a:p>
            <a:fld id="{6BE2F3F5-414B-CC44-8EA3-B6D04B3D04AB}" type="slidenum">
              <a:rPr lang="en-US"/>
              <a:pPr/>
              <a:t>‹#›</a:t>
            </a:fld>
            <a:endParaRPr lang="en-US"/>
          </a:p>
        </p:txBody>
      </p:sp>
    </p:spTree>
    <p:extLst>
      <p:ext uri="{BB962C8B-B14F-4D97-AF65-F5344CB8AC3E}">
        <p14:creationId xmlns:p14="http://schemas.microsoft.com/office/powerpoint/2010/main" val="191383791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228600" y="997532"/>
            <a:ext cx="8610600" cy="519372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863839867"/>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1567190949"/>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891349388"/>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63242644"/>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0621960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43679624"/>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091105697"/>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4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850587746"/>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29608943"/>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1568782544"/>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1871482789"/>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ltLang="zh-TW"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965740761"/>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404912"/>
      </p:ext>
    </p:extLst>
  </p:cSld>
  <p:clrMapOvr>
    <a:masterClrMapping/>
  </p:clrMapOvr>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57446"/>
      </p:ext>
    </p:extLst>
  </p:cSld>
  <p:clrMapOvr>
    <a:masterClrMapping/>
  </p:clrMapOvr>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990165"/>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712245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805560"/>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709933"/>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889191"/>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90043"/>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4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8830852"/>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9805721"/>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5858585"/>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3878267"/>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1742480"/>
      </p:ext>
    </p:extLst>
  </p:cSld>
  <p:clrMapOvr>
    <a:masterClrMapping/>
  </p:clrMapOvr>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573502"/>
      </p:ext>
    </p:extLst>
  </p:cSld>
  <p:clrMapOvr>
    <a:masterClrMapping/>
  </p:clrMapOvr>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9219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7050022"/>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300"/>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134983"/>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73109"/>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822976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5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3124"/>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2966851"/>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54631"/>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7625356"/>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213741"/>
      </p:ext>
    </p:extLst>
  </p:cSld>
  <p:clrMapOvr>
    <a:masterClrMapping/>
  </p:clrMapOvr>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686641"/>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85342615"/>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9150332"/>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9496852"/>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676493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715803"/>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224748"/>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849723"/>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6050124"/>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22949"/>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600985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1350"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1350"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1350"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900"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6067205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498476"/>
      </p:ext>
    </p:extLst>
  </p:cSld>
  <p:clrMapOvr>
    <a:masterClrMapping/>
  </p:clrMapOv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228600" y="997532"/>
            <a:ext cx="8610600" cy="519372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900112771"/>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1320532729"/>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2097568205"/>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737272283"/>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354617191"/>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784008712"/>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022248239"/>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1849955451"/>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933023691"/>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40358424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329537"/>
      </p:ext>
    </p:extLst>
  </p:cSld>
  <p:clrMapOvr>
    <a:masterClrMapping/>
  </p:clrMapOvr>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ltLang="zh-TW"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1287014875"/>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1"/>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72007292"/>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31736892"/>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6"/>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4279307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92391477"/>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65551337"/>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39770360"/>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5089101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16248659"/>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5865335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671237"/>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93318934"/>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4"/>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44"/>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5055116"/>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3"/>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93041210"/>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850003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08"/>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2086009"/>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0552584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7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7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275991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81025685"/>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71615909"/>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9621375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885878"/>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5528563"/>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25281475"/>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6"/>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46"/>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08"/>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5635799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718797"/>
      </p:ext>
    </p:extLst>
  </p:cSld>
  <p:clrMapOvr>
    <a:masterClrMapping/>
  </p:clrMapOvr>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903871"/>
      </p:ext>
    </p:extLst>
  </p:cSld>
  <p:clrMapOvr>
    <a:masterClrMapping/>
  </p:clrMapOvr>
  <p:transition/>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3542393"/>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3291080"/>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990050"/>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2298372"/>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7912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208998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318932"/>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146818"/>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806480"/>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979652"/>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729718"/>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7"/>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66946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419779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2"/>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710533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180928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313604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8044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403867"/>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156124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6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11761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9707651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811528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0"/>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50"/>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317322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42"/>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71450" indent="0" algn="ctr">
              <a:buNone/>
              <a:defRPr/>
            </a:lvl2pPr>
            <a:lvl3pPr marL="342900" indent="0" algn="ctr">
              <a:buNone/>
              <a:defRPr/>
            </a:lvl3pPr>
            <a:lvl4pPr marL="514350" indent="0" algn="ctr">
              <a:buNone/>
              <a:defRPr/>
            </a:lvl4pPr>
            <a:lvl5pPr marL="685800" indent="0" algn="ctr">
              <a:buNone/>
              <a:defRPr/>
            </a:lvl5pPr>
            <a:lvl6pPr marL="857250" indent="0" algn="ctr">
              <a:buNone/>
              <a:defRPr/>
            </a:lvl6pPr>
            <a:lvl7pPr marL="1028700" indent="0" algn="ctr">
              <a:buNone/>
              <a:defRPr/>
            </a:lvl7pPr>
            <a:lvl8pPr marL="1200150" indent="0" algn="ctr">
              <a:buNone/>
              <a:defRPr/>
            </a:lvl8pPr>
            <a:lvl9pPr marL="1371600" indent="0" algn="ctr">
              <a:buNone/>
              <a:defRPr/>
            </a:lvl9pPr>
          </a:lstStyle>
          <a:p>
            <a:r>
              <a:rPr lang="en-US" altLang="zh-TW" smtClean="0"/>
              <a:t>Click to edit Master subtitle style</a:t>
            </a:r>
            <a:endParaRPr lang="en-US"/>
          </a:p>
        </p:txBody>
      </p:sp>
    </p:spTree>
    <p:extLst>
      <p:ext uri="{BB962C8B-B14F-4D97-AF65-F5344CB8AC3E}">
        <p14:creationId xmlns:p14="http://schemas.microsoft.com/office/powerpoint/2010/main" val="1487373785"/>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1581553415"/>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7"/>
            <a:ext cx="7772400" cy="1362075"/>
          </a:xfrm>
        </p:spPr>
        <p:txBody>
          <a:bodyPr/>
          <a:lstStyle>
            <a:lvl1pPr algn="l">
              <a:defRPr sz="15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750"/>
            </a:lvl1pPr>
            <a:lvl2pPr marL="171450" indent="0">
              <a:buNone/>
              <a:defRPr sz="675"/>
            </a:lvl2pPr>
            <a:lvl3pPr marL="342900" indent="0">
              <a:buNone/>
              <a:defRPr sz="600"/>
            </a:lvl3pPr>
            <a:lvl4pPr marL="514350" indent="0">
              <a:buNone/>
              <a:defRPr sz="525"/>
            </a:lvl4pPr>
            <a:lvl5pPr marL="685800" indent="0">
              <a:buNone/>
              <a:defRPr sz="525"/>
            </a:lvl5pPr>
            <a:lvl6pPr marL="857250" indent="0">
              <a:buNone/>
              <a:defRPr sz="525"/>
            </a:lvl6pPr>
            <a:lvl7pPr marL="1028700" indent="0">
              <a:buNone/>
              <a:defRPr sz="525"/>
            </a:lvl7pPr>
            <a:lvl8pPr marL="1200150" indent="0">
              <a:buNone/>
              <a:defRPr sz="525"/>
            </a:lvl8pPr>
            <a:lvl9pPr marL="1371600" indent="0">
              <a:buNone/>
              <a:defRPr sz="525"/>
            </a:lvl9pPr>
          </a:lstStyle>
          <a:p>
            <a:pPr lvl="0"/>
            <a:r>
              <a:rPr lang="en-US" altLang="zh-TW" smtClean="0"/>
              <a:t>Click to edit Master text styles</a:t>
            </a:r>
          </a:p>
        </p:txBody>
      </p:sp>
    </p:spTree>
    <p:extLst>
      <p:ext uri="{BB962C8B-B14F-4D97-AF65-F5344CB8AC3E}">
        <p14:creationId xmlns:p14="http://schemas.microsoft.com/office/powerpoint/2010/main" val="1763146986"/>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84548749"/>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5" y="1535112"/>
            <a:ext cx="4041775" cy="639763"/>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ltLang="zh-TW" smtClean="0"/>
              <a:t>Click to edit Master text styles</a:t>
            </a:r>
          </a:p>
        </p:txBody>
      </p:sp>
      <p:sp>
        <p:nvSpPr>
          <p:cNvPr id="6" name="Content Placeholder 5"/>
          <p:cNvSpPr>
            <a:spLocks noGrp="1"/>
          </p:cNvSpPr>
          <p:nvPr>
            <p:ph sz="quarter" idx="4"/>
          </p:nvPr>
        </p:nvSpPr>
        <p:spPr>
          <a:xfrm>
            <a:off x="4645085" y="2174875"/>
            <a:ext cx="4041775" cy="3951288"/>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15241337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926710"/>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Tree>
    <p:extLst>
      <p:ext uri="{BB962C8B-B14F-4D97-AF65-F5344CB8AC3E}">
        <p14:creationId xmlns:p14="http://schemas.microsoft.com/office/powerpoint/2010/main" val="93143181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228529"/>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75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67"/>
            <a:ext cx="5111750" cy="5853113"/>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525"/>
            </a:lvl1pPr>
            <a:lvl2pPr marL="171450" indent="0">
              <a:buNone/>
              <a:defRPr sz="450"/>
            </a:lvl2pPr>
            <a:lvl3pPr marL="342900" indent="0">
              <a:buNone/>
              <a:defRPr sz="375"/>
            </a:lvl3pPr>
            <a:lvl4pPr marL="514350" indent="0">
              <a:buNone/>
              <a:defRPr sz="375"/>
            </a:lvl4pPr>
            <a:lvl5pPr marL="685800" indent="0">
              <a:buNone/>
              <a:defRPr sz="375"/>
            </a:lvl5pPr>
            <a:lvl6pPr marL="857250" indent="0">
              <a:buNone/>
              <a:defRPr sz="375"/>
            </a:lvl6pPr>
            <a:lvl7pPr marL="1028700" indent="0">
              <a:buNone/>
              <a:defRPr sz="375"/>
            </a:lvl7pPr>
            <a:lvl8pPr marL="1200150" indent="0">
              <a:buNone/>
              <a:defRPr sz="375"/>
            </a:lvl8pPr>
            <a:lvl9pPr marL="1371600" indent="0">
              <a:buNone/>
              <a:defRPr sz="375"/>
            </a:lvl9pPr>
          </a:lstStyle>
          <a:p>
            <a:pPr lvl="0"/>
            <a:r>
              <a:rPr lang="en-US" altLang="zh-TW" smtClean="0"/>
              <a:t>Click to edit Master text styles</a:t>
            </a:r>
          </a:p>
        </p:txBody>
      </p:sp>
    </p:spTree>
    <p:extLst>
      <p:ext uri="{BB962C8B-B14F-4D97-AF65-F5344CB8AC3E}">
        <p14:creationId xmlns:p14="http://schemas.microsoft.com/office/powerpoint/2010/main" val="1895825624"/>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75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455"/>
            <a:ext cx="5486400" cy="804863"/>
          </a:xfrm>
        </p:spPr>
        <p:txBody>
          <a:bodyPr/>
          <a:lstStyle>
            <a:lvl1pPr marL="0" indent="0">
              <a:buNone/>
              <a:defRPr sz="525"/>
            </a:lvl1pPr>
            <a:lvl2pPr marL="171450" indent="0">
              <a:buNone/>
              <a:defRPr sz="450"/>
            </a:lvl2pPr>
            <a:lvl3pPr marL="342900" indent="0">
              <a:buNone/>
              <a:defRPr sz="375"/>
            </a:lvl3pPr>
            <a:lvl4pPr marL="514350" indent="0">
              <a:buNone/>
              <a:defRPr sz="375"/>
            </a:lvl4pPr>
            <a:lvl5pPr marL="685800" indent="0">
              <a:buNone/>
              <a:defRPr sz="375"/>
            </a:lvl5pPr>
            <a:lvl6pPr marL="857250" indent="0">
              <a:buNone/>
              <a:defRPr sz="375"/>
            </a:lvl6pPr>
            <a:lvl7pPr marL="1028700" indent="0">
              <a:buNone/>
              <a:defRPr sz="375"/>
            </a:lvl7pPr>
            <a:lvl8pPr marL="1200150" indent="0">
              <a:buNone/>
              <a:defRPr sz="375"/>
            </a:lvl8pPr>
            <a:lvl9pPr marL="1371600" indent="0">
              <a:buNone/>
              <a:defRPr sz="375"/>
            </a:lvl9pPr>
          </a:lstStyle>
          <a:p>
            <a:pPr lvl="0"/>
            <a:r>
              <a:rPr lang="en-US" altLang="zh-TW" smtClean="0"/>
              <a:t>Click to edit Master text styles</a:t>
            </a:r>
          </a:p>
        </p:txBody>
      </p:sp>
    </p:spTree>
    <p:extLst>
      <p:ext uri="{BB962C8B-B14F-4D97-AF65-F5344CB8AC3E}">
        <p14:creationId xmlns:p14="http://schemas.microsoft.com/office/powerpoint/2010/main" val="926392029"/>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614390653"/>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96233019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626660"/>
      </p:ext>
    </p:extLst>
  </p:cSld>
  <p:clrMapOvr>
    <a:masterClrMapping/>
  </p:clrMapOvr>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487636"/>
      </p:ext>
    </p:extLst>
  </p:cSld>
  <p:clrMapOvr>
    <a:masterClrMapping/>
  </p:clrMapOvr>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696420"/>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0189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861731"/>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2529748"/>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3331342"/>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8482505"/>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6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084011"/>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2027443"/>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6837"/>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7890649"/>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8547295"/>
      </p:ext>
    </p:extLst>
  </p:cSld>
  <p:clrMapOvr>
    <a:masterClrMapping/>
  </p:clrMapOvr>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741450"/>
      </p:ext>
    </p:extLst>
  </p:cSld>
  <p:clrMapOvr>
    <a:masterClrMapping/>
  </p:clrMapOvr>
  <p:transition/>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2905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660787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269866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002696"/>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5163121"/>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96299"/>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6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0426812"/>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3573609"/>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5907726"/>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041564"/>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343904"/>
      </p:ext>
    </p:extLst>
  </p:cSld>
  <p:clrMapOvr>
    <a:masterClrMapping/>
  </p:clrMapOv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488928"/>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8636177"/>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0730796"/>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802046"/>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475318"/>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2201281"/>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38434"/>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88160"/>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1677567"/>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6010469"/>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330653"/>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342900" fontAlgn="base">
              <a:spcBef>
                <a:spcPct val="0"/>
              </a:spcBef>
              <a:spcAft>
                <a:spcPct val="0"/>
              </a:spcAft>
            </a:pPr>
            <a:endParaRPr lang="en-US" sz="1350">
              <a:solidFill>
                <a:prstClr val="black"/>
              </a:solidFill>
              <a:latin typeface="Calibri" charset="0"/>
              <a:ea typeface="ＭＳ Ｐゴシック" charset="0"/>
              <a:cs typeface="ＭＳ Ｐゴシック" charset="0"/>
            </a:endParaRPr>
          </a:p>
        </p:txBody>
      </p:sp>
      <p:sp>
        <p:nvSpPr>
          <p:cNvPr id="5" name="Freeform 7"/>
          <p:cNvSpPr>
            <a:spLocks noChangeArrowheads="1"/>
          </p:cNvSpPr>
          <p:nvPr/>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defTabSz="342900" fontAlgn="base">
              <a:spcBef>
                <a:spcPct val="0"/>
              </a:spcBef>
              <a:spcAft>
                <a:spcPct val="0"/>
              </a:spcAft>
            </a:pPr>
            <a:endParaRPr lang="en-US" sz="1350">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9"/>
            <a:ext cx="7772400" cy="1470025"/>
          </a:xfrm>
        </p:spPr>
        <p:txBody>
          <a:bodyPr/>
          <a:lstStyle>
            <a:lvl1pPr>
              <a:defRPr>
                <a:solidFill>
                  <a:srgbClr val="008000"/>
                </a:solidFill>
                <a:latin typeface="Times"/>
                <a:cs typeface="Times"/>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1371600" y="3410139"/>
            <a:ext cx="6400800" cy="2228783"/>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7081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608288"/>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Straight Connector 3"/>
          <p:cNvCxnSpPr/>
          <p:nvPr/>
        </p:nvCxnSpPr>
        <p:spPr>
          <a:xfrm>
            <a:off x="457200" y="1300285"/>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altLang="zh-TW" smtClean="0"/>
              <a:t>Click to edit Master title style</a:t>
            </a:r>
            <a:endParaRPr lang="en-US" dirty="0"/>
          </a:p>
        </p:txBody>
      </p:sp>
      <p:sp>
        <p:nvSpPr>
          <p:cNvPr id="3" name="Content Placeholder 2"/>
          <p:cNvSpPr>
            <a:spLocks noGrp="1"/>
          </p:cNvSpPr>
          <p:nvPr>
            <p:ph idx="1"/>
          </p:nvPr>
        </p:nvSpPr>
        <p:spPr>
          <a:xfrm>
            <a:off x="457200" y="1417644"/>
            <a:ext cx="8229600" cy="470852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633850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2"/>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632529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4533279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761526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283280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5127171"/>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7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49851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5792438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43165293"/>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0"/>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60"/>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2280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5339199"/>
      </p:ext>
    </p:extLst>
  </p:cSld>
  <p:clrMapOvr>
    <a:masterClrMapping/>
  </p:clrMapOv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688784"/>
      </p:ext>
    </p:extLst>
  </p:cSld>
  <p:clrMapOvr>
    <a:masterClrMapping/>
  </p:clrMapOv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96552"/>
      </p:ext>
    </p:extLst>
  </p:cSld>
  <p:clrMapOvr>
    <a:masterClrMapping/>
  </p:clrMapOv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4049641"/>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253561"/>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6824089"/>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319821"/>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4558368"/>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7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692084"/>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5229617"/>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16207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4538799"/>
      </p:ext>
    </p:extLst>
  </p:cSld>
  <p:clrMapOvr>
    <a:masterClrMapping/>
  </p:clrMapOvr>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319078"/>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6249796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ltLang="zh-TW" smtClean="0"/>
              <a:t>Click to edit Master title style</a:t>
            </a:r>
            <a:endParaRPr lang="en-US" dirty="0"/>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5474193"/>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30752976"/>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68728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5633402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6690450"/>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08144972"/>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7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26265175"/>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76271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5637836"/>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0475378"/>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4"/>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64"/>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926"/>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58309859"/>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347836"/>
      </p:ext>
    </p:extLst>
  </p:cSld>
  <p:clrMapOvr>
    <a:masterClrMapping/>
  </p:clrMapOv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9240611"/>
      </p:ext>
    </p:extLst>
  </p:cSld>
  <p:clrMapOvr>
    <a:masterClrMapping/>
  </p:clrMapOvr>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7424803"/>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95725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8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8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435657"/>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469179"/>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506578"/>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7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06352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4960565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335607"/>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5053088"/>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104359"/>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5609067"/>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5"/>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726794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0015171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0"/>
            <a:ext cx="7772400" cy="1362075"/>
          </a:xfrm>
        </p:spPr>
        <p:txBody>
          <a:bodyPr anchor="t"/>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97506453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54941680"/>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791857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9501527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71470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1161789"/>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8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9483391"/>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76587683"/>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04957137"/>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8"/>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76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51861981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8994956"/>
      </p:ext>
    </p:extLst>
  </p:cSld>
  <p:clrMapOvr>
    <a:masterClrMapping/>
  </p:clrMapOvr>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209889"/>
      </p:ext>
    </p:extLst>
  </p:cSld>
  <p:clrMapOvr>
    <a:masterClrMapping/>
  </p:clrMapOvr>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7492773"/>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083186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3684151"/>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75420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4668945"/>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47762"/>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8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7451090"/>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5976615"/>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2201942"/>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522040"/>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03190"/>
      </p:ext>
    </p:extLst>
  </p:cSld>
  <p:clrMapOvr>
    <a:masterClrMapping/>
  </p:clrMapOvr>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774373"/>
      </p:ext>
    </p:extLst>
  </p:cSld>
  <p:clrMapOvr>
    <a:masterClrMapping/>
  </p:clrMapOvr>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3465081"/>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6064321"/>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4974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0541234"/>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535184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1582942"/>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8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709873"/>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3877523"/>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410406"/>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536816"/>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6389760"/>
      </p:ext>
    </p:extLst>
  </p:cSld>
  <p:clrMapOvr>
    <a:masterClrMapping/>
  </p:clrMapOvr>
  <p:transition/>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798748"/>
      </p:ext>
    </p:extLst>
  </p:cSld>
  <p:clrMapOvr>
    <a:masterClrMapping/>
  </p:clrMapOvr>
  <p:transition/>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938908"/>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84772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9686939"/>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267691"/>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5558"/>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0173433"/>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8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649205"/>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234642"/>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9791978"/>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929216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5827142"/>
      </p:ext>
    </p:extLst>
  </p:cSld>
  <p:clrMapOvr>
    <a:masterClrMapping/>
  </p:clrMapOvr>
  <p:transition/>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575632"/>
      </p:ext>
    </p:extLst>
  </p:cSld>
  <p:clrMapOvr>
    <a:masterClrMapping/>
  </p:clrMapOv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209814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529868"/>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0527930"/>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025279"/>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266046"/>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6549812"/>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8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407599"/>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2587031"/>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32276"/>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4156628"/>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646493"/>
      </p:ext>
    </p:extLst>
  </p:cSld>
  <p:clrMapOvr>
    <a:masterClrMapping/>
  </p:clrMapOvr>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5256944"/>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8727"/>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591526"/>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2963434"/>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954423"/>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146457"/>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341632"/>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9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910775"/>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9632757"/>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4124330"/>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11115"/>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170620"/>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255177"/>
      </p:ext>
    </p:extLst>
  </p:cSld>
  <p:clrMapOvr>
    <a:masterClrMapping/>
  </p:clrMapOvr>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1943604"/>
      </p:ext>
    </p:extLst>
  </p:cSld>
  <p:clrMapOvr>
    <a:masterClrMapping/>
  </p:clrMapOvr>
  <p:transition/>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6097946"/>
      </p:ext>
    </p:extLst>
  </p:cSld>
  <p:clrMapOvr>
    <a:masterClrMapping/>
  </p:clrMapOv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232525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179947"/>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722875"/>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9672852"/>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9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9220839"/>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132132"/>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1033214"/>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958941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945282"/>
      </p:ext>
    </p:extLst>
  </p:cSld>
  <p:clrMapOvr>
    <a:masterClrMapping/>
  </p:clrMapOv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62" tIns="34282" rIns="68562" bIns="34282"/>
          <a:lstStyle/>
          <a:p>
            <a:pPr defTabSz="685624"/>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900">
                <a:latin typeface="Garamond" pitchFamily="18" charset="0"/>
              </a:defRPr>
            </a:lvl1pPr>
          </a:lstStyle>
          <a:p>
            <a:pPr defTabSz="6856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4480049"/>
      </p:ext>
    </p:extLst>
  </p:cSld>
  <p:clrMapOvr>
    <a:masterClrMapping/>
  </p:clrMapOvr>
  <p:transition/>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38875"/>
      </p:ext>
    </p:extLst>
  </p:cSld>
  <p:clrMapOvr>
    <a:masterClrMapping/>
  </p:clrMapOvr>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9"/>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812" indent="0">
              <a:buNone/>
              <a:defRPr sz="1350"/>
            </a:lvl2pPr>
            <a:lvl3pPr marL="685624" indent="0">
              <a:buNone/>
              <a:defRPr sz="1200"/>
            </a:lvl3pPr>
            <a:lvl4pPr marL="1028438" indent="0">
              <a:buNone/>
              <a:defRPr sz="1050"/>
            </a:lvl4pPr>
            <a:lvl5pPr marL="1371249" indent="0">
              <a:buNone/>
              <a:defRPr sz="1050"/>
            </a:lvl5pPr>
            <a:lvl6pPr marL="1714061" indent="0">
              <a:buNone/>
              <a:defRPr sz="1050"/>
            </a:lvl6pPr>
            <a:lvl7pPr marL="2056875" indent="0">
              <a:buNone/>
              <a:defRPr sz="1050"/>
            </a:lvl7pPr>
            <a:lvl8pPr marL="2399685" indent="0">
              <a:buNone/>
              <a:defRPr sz="1050"/>
            </a:lvl8pPr>
            <a:lvl9pPr marL="2742499"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9743487"/>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945636"/>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12" indent="0">
              <a:buNone/>
              <a:defRPr sz="1500" b="1"/>
            </a:lvl2pPr>
            <a:lvl3pPr marL="685624" indent="0">
              <a:buNone/>
              <a:defRPr sz="1350" b="1"/>
            </a:lvl3pPr>
            <a:lvl4pPr marL="1028438" indent="0">
              <a:buNone/>
              <a:defRPr sz="1200" b="1"/>
            </a:lvl4pPr>
            <a:lvl5pPr marL="1371249" indent="0">
              <a:buNone/>
              <a:defRPr sz="1200" b="1"/>
            </a:lvl5pPr>
            <a:lvl6pPr marL="1714061" indent="0">
              <a:buNone/>
              <a:defRPr sz="1200" b="1"/>
            </a:lvl6pPr>
            <a:lvl7pPr marL="2056875" indent="0">
              <a:buNone/>
              <a:defRPr sz="1200" b="1"/>
            </a:lvl7pPr>
            <a:lvl8pPr marL="2399685" indent="0">
              <a:buNone/>
              <a:defRPr sz="1200" b="1"/>
            </a:lvl8pPr>
            <a:lvl9pPr marL="274249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8" y="1535113"/>
            <a:ext cx="4041775" cy="639762"/>
          </a:xfrm>
        </p:spPr>
        <p:txBody>
          <a:bodyPr anchor="b"/>
          <a:lstStyle>
            <a:lvl1pPr marL="0" indent="0">
              <a:buNone/>
              <a:defRPr sz="1800" b="1"/>
            </a:lvl1pPr>
            <a:lvl2pPr marL="342812" indent="0">
              <a:buNone/>
              <a:defRPr sz="1500" b="1"/>
            </a:lvl2pPr>
            <a:lvl3pPr marL="685624" indent="0">
              <a:buNone/>
              <a:defRPr sz="1350" b="1"/>
            </a:lvl3pPr>
            <a:lvl4pPr marL="1028438" indent="0">
              <a:buNone/>
              <a:defRPr sz="1200" b="1"/>
            </a:lvl4pPr>
            <a:lvl5pPr marL="1371249" indent="0">
              <a:buNone/>
              <a:defRPr sz="1200" b="1"/>
            </a:lvl5pPr>
            <a:lvl6pPr marL="1714061" indent="0">
              <a:buNone/>
              <a:defRPr sz="1200" b="1"/>
            </a:lvl6pPr>
            <a:lvl7pPr marL="2056875" indent="0">
              <a:buNone/>
              <a:defRPr sz="1200" b="1"/>
            </a:lvl7pPr>
            <a:lvl8pPr marL="2399685" indent="0">
              <a:buNone/>
              <a:defRPr sz="1200" b="1"/>
            </a:lvl8pPr>
            <a:lvl9pPr marL="274249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81002"/>
      </p:ext>
    </p:extLst>
  </p:cSld>
  <p:clrMapOvr>
    <a:masterClrMapping/>
  </p:clrMapOv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348322"/>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3870684"/>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19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12" indent="0">
              <a:buNone/>
              <a:defRPr sz="900"/>
            </a:lvl2pPr>
            <a:lvl3pPr marL="685624" indent="0">
              <a:buNone/>
              <a:defRPr sz="750"/>
            </a:lvl3pPr>
            <a:lvl4pPr marL="1028438" indent="0">
              <a:buNone/>
              <a:defRPr sz="675"/>
            </a:lvl4pPr>
            <a:lvl5pPr marL="1371249" indent="0">
              <a:buNone/>
              <a:defRPr sz="675"/>
            </a:lvl5pPr>
            <a:lvl6pPr marL="1714061" indent="0">
              <a:buNone/>
              <a:defRPr sz="675"/>
            </a:lvl6pPr>
            <a:lvl7pPr marL="2056875" indent="0">
              <a:buNone/>
              <a:defRPr sz="675"/>
            </a:lvl7pPr>
            <a:lvl8pPr marL="2399685" indent="0">
              <a:buNone/>
              <a:defRPr sz="675"/>
            </a:lvl8pPr>
            <a:lvl9pPr marL="274249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33176"/>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12" indent="0">
              <a:buNone/>
              <a:defRPr sz="2100"/>
            </a:lvl2pPr>
            <a:lvl3pPr marL="685624" indent="0">
              <a:buNone/>
              <a:defRPr sz="1800"/>
            </a:lvl3pPr>
            <a:lvl4pPr marL="1028438" indent="0">
              <a:buNone/>
              <a:defRPr sz="1500"/>
            </a:lvl4pPr>
            <a:lvl5pPr marL="1371249" indent="0">
              <a:buNone/>
              <a:defRPr sz="1500"/>
            </a:lvl5pPr>
            <a:lvl6pPr marL="1714061" indent="0">
              <a:buNone/>
              <a:defRPr sz="1500"/>
            </a:lvl6pPr>
            <a:lvl7pPr marL="2056875" indent="0">
              <a:buNone/>
              <a:defRPr sz="1500"/>
            </a:lvl7pPr>
            <a:lvl8pPr marL="2399685" indent="0">
              <a:buNone/>
              <a:defRPr sz="1500"/>
            </a:lvl8pPr>
            <a:lvl9pPr marL="2742499"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12" indent="0">
              <a:buNone/>
              <a:defRPr sz="900"/>
            </a:lvl2pPr>
            <a:lvl3pPr marL="685624" indent="0">
              <a:buNone/>
              <a:defRPr sz="750"/>
            </a:lvl3pPr>
            <a:lvl4pPr marL="1028438" indent="0">
              <a:buNone/>
              <a:defRPr sz="675"/>
            </a:lvl4pPr>
            <a:lvl5pPr marL="1371249" indent="0">
              <a:buNone/>
              <a:defRPr sz="675"/>
            </a:lvl5pPr>
            <a:lvl6pPr marL="1714061" indent="0">
              <a:buNone/>
              <a:defRPr sz="675"/>
            </a:lvl6pPr>
            <a:lvl7pPr marL="2056875" indent="0">
              <a:buNone/>
              <a:defRPr sz="675"/>
            </a:lvl7pPr>
            <a:lvl8pPr marL="2399685" indent="0">
              <a:buNone/>
              <a:defRPr sz="675"/>
            </a:lvl8pPr>
            <a:lvl9pPr marL="274249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2957877"/>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96265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866316"/>
      </p:ext>
    </p:extLst>
  </p:cSld>
  <p:clrMapOvr>
    <a:masterClrMapping/>
  </p:clrMapOv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375956"/>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62" tIns="34282" rIns="68562" bIns="34282"/>
          <a:lstStyle/>
          <a:p>
            <a:pPr defTabSz="685624"/>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900">
                <a:latin typeface="Garamond" pitchFamily="18" charset="0"/>
              </a:defRPr>
            </a:lvl1pPr>
          </a:lstStyle>
          <a:p>
            <a:pPr defTabSz="6856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802145"/>
      </p:ext>
    </p:extLst>
  </p:cSld>
  <p:clrMapOvr>
    <a:masterClrMapping/>
  </p:clrMapOvr>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16146"/>
      </p:ext>
    </p:extLst>
  </p:cSld>
  <p:clrMapOvr>
    <a:masterClrMapping/>
  </p:clrMapOvr>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1"/>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812" indent="0">
              <a:buNone/>
              <a:defRPr sz="1350"/>
            </a:lvl2pPr>
            <a:lvl3pPr marL="685624" indent="0">
              <a:buNone/>
              <a:defRPr sz="1200"/>
            </a:lvl3pPr>
            <a:lvl4pPr marL="1028438" indent="0">
              <a:buNone/>
              <a:defRPr sz="1050"/>
            </a:lvl4pPr>
            <a:lvl5pPr marL="1371249" indent="0">
              <a:buNone/>
              <a:defRPr sz="1050"/>
            </a:lvl5pPr>
            <a:lvl6pPr marL="1714061" indent="0">
              <a:buNone/>
              <a:defRPr sz="1050"/>
            </a:lvl6pPr>
            <a:lvl7pPr marL="2056875" indent="0">
              <a:buNone/>
              <a:defRPr sz="1050"/>
            </a:lvl7pPr>
            <a:lvl8pPr marL="2399685" indent="0">
              <a:buNone/>
              <a:defRPr sz="1050"/>
            </a:lvl8pPr>
            <a:lvl9pPr marL="2742499"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7389776"/>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495440"/>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12" indent="0">
              <a:buNone/>
              <a:defRPr sz="1500" b="1"/>
            </a:lvl2pPr>
            <a:lvl3pPr marL="685624" indent="0">
              <a:buNone/>
              <a:defRPr sz="1350" b="1"/>
            </a:lvl3pPr>
            <a:lvl4pPr marL="1028438" indent="0">
              <a:buNone/>
              <a:defRPr sz="1200" b="1"/>
            </a:lvl4pPr>
            <a:lvl5pPr marL="1371249" indent="0">
              <a:buNone/>
              <a:defRPr sz="1200" b="1"/>
            </a:lvl5pPr>
            <a:lvl6pPr marL="1714061" indent="0">
              <a:buNone/>
              <a:defRPr sz="1200" b="1"/>
            </a:lvl6pPr>
            <a:lvl7pPr marL="2056875" indent="0">
              <a:buNone/>
              <a:defRPr sz="1200" b="1"/>
            </a:lvl7pPr>
            <a:lvl8pPr marL="2399685" indent="0">
              <a:buNone/>
              <a:defRPr sz="1200" b="1"/>
            </a:lvl8pPr>
            <a:lvl9pPr marL="2742499"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99" y="1535113"/>
            <a:ext cx="4041775" cy="639762"/>
          </a:xfrm>
        </p:spPr>
        <p:txBody>
          <a:bodyPr anchor="b"/>
          <a:lstStyle>
            <a:lvl1pPr marL="0" indent="0">
              <a:buNone/>
              <a:defRPr sz="1800" b="1"/>
            </a:lvl1pPr>
            <a:lvl2pPr marL="342812" indent="0">
              <a:buNone/>
              <a:defRPr sz="1500" b="1"/>
            </a:lvl2pPr>
            <a:lvl3pPr marL="685624" indent="0">
              <a:buNone/>
              <a:defRPr sz="1350" b="1"/>
            </a:lvl3pPr>
            <a:lvl4pPr marL="1028438" indent="0">
              <a:buNone/>
              <a:defRPr sz="1200" b="1"/>
            </a:lvl4pPr>
            <a:lvl5pPr marL="1371249" indent="0">
              <a:buNone/>
              <a:defRPr sz="1200" b="1"/>
            </a:lvl5pPr>
            <a:lvl6pPr marL="1714061" indent="0">
              <a:buNone/>
              <a:defRPr sz="1200" b="1"/>
            </a:lvl6pPr>
            <a:lvl7pPr marL="2056875" indent="0">
              <a:buNone/>
              <a:defRPr sz="1200" b="1"/>
            </a:lvl7pPr>
            <a:lvl8pPr marL="2399685" indent="0">
              <a:buNone/>
              <a:defRPr sz="1200" b="1"/>
            </a:lvl8pPr>
            <a:lvl9pPr marL="2742499"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9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545782"/>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4157735"/>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42750"/>
      </p:ext>
    </p:extLst>
  </p:cSld>
  <p:clrMapOvr>
    <a:masterClrMapping/>
  </p:clrMapOv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1"/>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12" indent="0">
              <a:buNone/>
              <a:defRPr sz="900"/>
            </a:lvl2pPr>
            <a:lvl3pPr marL="685624" indent="0">
              <a:buNone/>
              <a:defRPr sz="750"/>
            </a:lvl3pPr>
            <a:lvl4pPr marL="1028438" indent="0">
              <a:buNone/>
              <a:defRPr sz="675"/>
            </a:lvl4pPr>
            <a:lvl5pPr marL="1371249" indent="0">
              <a:buNone/>
              <a:defRPr sz="675"/>
            </a:lvl5pPr>
            <a:lvl6pPr marL="1714061" indent="0">
              <a:buNone/>
              <a:defRPr sz="675"/>
            </a:lvl6pPr>
            <a:lvl7pPr marL="2056875" indent="0">
              <a:buNone/>
              <a:defRPr sz="675"/>
            </a:lvl7pPr>
            <a:lvl8pPr marL="2399685" indent="0">
              <a:buNone/>
              <a:defRPr sz="675"/>
            </a:lvl8pPr>
            <a:lvl9pPr marL="274249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4391568"/>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12" indent="0">
              <a:buNone/>
              <a:defRPr sz="2100"/>
            </a:lvl2pPr>
            <a:lvl3pPr marL="685624" indent="0">
              <a:buNone/>
              <a:defRPr sz="1800"/>
            </a:lvl3pPr>
            <a:lvl4pPr marL="1028438" indent="0">
              <a:buNone/>
              <a:defRPr sz="1500"/>
            </a:lvl4pPr>
            <a:lvl5pPr marL="1371249" indent="0">
              <a:buNone/>
              <a:defRPr sz="1500"/>
            </a:lvl5pPr>
            <a:lvl6pPr marL="1714061" indent="0">
              <a:buNone/>
              <a:defRPr sz="1500"/>
            </a:lvl6pPr>
            <a:lvl7pPr marL="2056875" indent="0">
              <a:buNone/>
              <a:defRPr sz="1500"/>
            </a:lvl7pPr>
            <a:lvl8pPr marL="2399685" indent="0">
              <a:buNone/>
              <a:defRPr sz="1500"/>
            </a:lvl8pPr>
            <a:lvl9pPr marL="2742499"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12" indent="0">
              <a:buNone/>
              <a:defRPr sz="900"/>
            </a:lvl2pPr>
            <a:lvl3pPr marL="685624" indent="0">
              <a:buNone/>
              <a:defRPr sz="750"/>
            </a:lvl3pPr>
            <a:lvl4pPr marL="1028438" indent="0">
              <a:buNone/>
              <a:defRPr sz="675"/>
            </a:lvl4pPr>
            <a:lvl5pPr marL="1371249" indent="0">
              <a:buNone/>
              <a:defRPr sz="675"/>
            </a:lvl5pPr>
            <a:lvl6pPr marL="1714061" indent="0">
              <a:buNone/>
              <a:defRPr sz="675"/>
            </a:lvl6pPr>
            <a:lvl7pPr marL="2056875" indent="0">
              <a:buNone/>
              <a:defRPr sz="675"/>
            </a:lvl7pPr>
            <a:lvl8pPr marL="2399685" indent="0">
              <a:buNone/>
              <a:defRPr sz="675"/>
            </a:lvl8pPr>
            <a:lvl9pPr marL="2742499"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30686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86635978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056928"/>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9514784"/>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7018855"/>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68552" tIns="34277" rIns="68552" bIns="34277"/>
          <a:lstStyle/>
          <a:p>
            <a:pPr defTabSz="685518"/>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68552" tIns="34277" rIns="68552" bIns="34277"/>
          <a:lstStyle/>
          <a:p>
            <a:pPr defTabSz="685518">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lIns="68552" tIns="34277" rIns="68552" bIns="34277"/>
          <a:lstStyle/>
          <a:p>
            <a:pPr defTabSz="685518">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900">
                <a:latin typeface="Garamond" pitchFamily="18" charset="0"/>
              </a:defRPr>
            </a:lvl1pPr>
          </a:lstStyle>
          <a:p>
            <a:pPr defTabSz="685518"/>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277078"/>
      </p:ext>
    </p:extLst>
  </p:cSld>
  <p:clrMapOvr>
    <a:masterClrMapping/>
  </p:clrMapOvr>
  <p:transition/>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4096584"/>
      </p:ext>
    </p:extLst>
  </p:cSld>
  <p:clrMapOvr>
    <a:masterClrMapping/>
  </p:clrMapOvr>
  <p:transition/>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1500"/>
            </a:lvl1pPr>
            <a:lvl2pPr marL="342758" indent="0">
              <a:buNone/>
              <a:defRPr sz="1350"/>
            </a:lvl2pPr>
            <a:lvl3pPr marL="685518" indent="0">
              <a:buNone/>
              <a:defRPr sz="1200"/>
            </a:lvl3pPr>
            <a:lvl4pPr marL="1028280" indent="0">
              <a:buNone/>
              <a:defRPr sz="1050"/>
            </a:lvl4pPr>
            <a:lvl5pPr marL="1371039" indent="0">
              <a:buNone/>
              <a:defRPr sz="1050"/>
            </a:lvl5pPr>
            <a:lvl6pPr marL="1713798" indent="0">
              <a:buNone/>
              <a:defRPr sz="1050"/>
            </a:lvl6pPr>
            <a:lvl7pPr marL="2056559" indent="0">
              <a:buNone/>
              <a:defRPr sz="1050"/>
            </a:lvl7pPr>
            <a:lvl8pPr marL="2399316" indent="0">
              <a:buNone/>
              <a:defRPr sz="1050"/>
            </a:lvl8pPr>
            <a:lvl9pPr marL="2742078"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27383"/>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779462"/>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758" indent="0">
              <a:buNone/>
              <a:defRPr sz="1500" b="1"/>
            </a:lvl2pPr>
            <a:lvl3pPr marL="685518" indent="0">
              <a:buNone/>
              <a:defRPr sz="1350" b="1"/>
            </a:lvl3pPr>
            <a:lvl4pPr marL="1028280" indent="0">
              <a:buNone/>
              <a:defRPr sz="1200" b="1"/>
            </a:lvl4pPr>
            <a:lvl5pPr marL="1371039" indent="0">
              <a:buNone/>
              <a:defRPr sz="1200" b="1"/>
            </a:lvl5pPr>
            <a:lvl6pPr marL="1713798" indent="0">
              <a:buNone/>
              <a:defRPr sz="1200" b="1"/>
            </a:lvl6pPr>
            <a:lvl7pPr marL="2056559" indent="0">
              <a:buNone/>
              <a:defRPr sz="1200" b="1"/>
            </a:lvl7pPr>
            <a:lvl8pPr marL="2399316" indent="0">
              <a:buNone/>
              <a:defRPr sz="1200" b="1"/>
            </a:lvl8pPr>
            <a:lvl9pPr marL="2742078"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0" y="1535113"/>
            <a:ext cx="4041775" cy="639762"/>
          </a:xfrm>
        </p:spPr>
        <p:txBody>
          <a:bodyPr anchor="b"/>
          <a:lstStyle>
            <a:lvl1pPr marL="0" indent="0">
              <a:buNone/>
              <a:defRPr sz="1800" b="1"/>
            </a:lvl1pPr>
            <a:lvl2pPr marL="342758" indent="0">
              <a:buNone/>
              <a:defRPr sz="1500" b="1"/>
            </a:lvl2pPr>
            <a:lvl3pPr marL="685518" indent="0">
              <a:buNone/>
              <a:defRPr sz="1350" b="1"/>
            </a:lvl3pPr>
            <a:lvl4pPr marL="1028280" indent="0">
              <a:buNone/>
              <a:defRPr sz="1200" b="1"/>
            </a:lvl4pPr>
            <a:lvl5pPr marL="1371039" indent="0">
              <a:buNone/>
              <a:defRPr sz="1200" b="1"/>
            </a:lvl5pPr>
            <a:lvl6pPr marL="1713798" indent="0">
              <a:buNone/>
              <a:defRPr sz="1200" b="1"/>
            </a:lvl6pPr>
            <a:lvl7pPr marL="2056559" indent="0">
              <a:buNone/>
              <a:defRPr sz="1200" b="1"/>
            </a:lvl7pPr>
            <a:lvl8pPr marL="2399316" indent="0">
              <a:buNone/>
              <a:defRPr sz="1200" b="1"/>
            </a:lvl8pPr>
            <a:lvl9pPr marL="2742078"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0703413"/>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194454"/>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334181"/>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758" indent="0">
              <a:buNone/>
              <a:defRPr sz="900"/>
            </a:lvl2pPr>
            <a:lvl3pPr marL="685518" indent="0">
              <a:buNone/>
              <a:defRPr sz="750"/>
            </a:lvl3pPr>
            <a:lvl4pPr marL="1028280" indent="0">
              <a:buNone/>
              <a:defRPr sz="675"/>
            </a:lvl4pPr>
            <a:lvl5pPr marL="1371039" indent="0">
              <a:buNone/>
              <a:defRPr sz="675"/>
            </a:lvl5pPr>
            <a:lvl6pPr marL="1713798" indent="0">
              <a:buNone/>
              <a:defRPr sz="675"/>
            </a:lvl6pPr>
            <a:lvl7pPr marL="2056559" indent="0">
              <a:buNone/>
              <a:defRPr sz="675"/>
            </a:lvl7pPr>
            <a:lvl8pPr marL="2399316" indent="0">
              <a:buNone/>
              <a:defRPr sz="675"/>
            </a:lvl8pPr>
            <a:lvl9pPr marL="2742078"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44758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343035"/>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758" indent="0">
              <a:buNone/>
              <a:defRPr sz="2100"/>
            </a:lvl2pPr>
            <a:lvl3pPr marL="685518" indent="0">
              <a:buNone/>
              <a:defRPr sz="1800"/>
            </a:lvl3pPr>
            <a:lvl4pPr marL="1028280" indent="0">
              <a:buNone/>
              <a:defRPr sz="1500"/>
            </a:lvl4pPr>
            <a:lvl5pPr marL="1371039" indent="0">
              <a:buNone/>
              <a:defRPr sz="1500"/>
            </a:lvl5pPr>
            <a:lvl6pPr marL="1713798" indent="0">
              <a:buNone/>
              <a:defRPr sz="1500"/>
            </a:lvl6pPr>
            <a:lvl7pPr marL="2056559" indent="0">
              <a:buNone/>
              <a:defRPr sz="1500"/>
            </a:lvl7pPr>
            <a:lvl8pPr marL="2399316" indent="0">
              <a:buNone/>
              <a:defRPr sz="1500"/>
            </a:lvl8pPr>
            <a:lvl9pPr marL="2742078"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758" indent="0">
              <a:buNone/>
              <a:defRPr sz="900"/>
            </a:lvl2pPr>
            <a:lvl3pPr marL="685518" indent="0">
              <a:buNone/>
              <a:defRPr sz="750"/>
            </a:lvl3pPr>
            <a:lvl4pPr marL="1028280" indent="0">
              <a:buNone/>
              <a:defRPr sz="675"/>
            </a:lvl4pPr>
            <a:lvl5pPr marL="1371039" indent="0">
              <a:buNone/>
              <a:defRPr sz="675"/>
            </a:lvl5pPr>
            <a:lvl6pPr marL="1713798" indent="0">
              <a:buNone/>
              <a:defRPr sz="675"/>
            </a:lvl6pPr>
            <a:lvl7pPr marL="2056559" indent="0">
              <a:buNone/>
              <a:defRPr sz="675"/>
            </a:lvl7pPr>
            <a:lvl8pPr marL="2399316" indent="0">
              <a:buNone/>
              <a:defRPr sz="675"/>
            </a:lvl8pPr>
            <a:lvl9pPr marL="2742078"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1393858"/>
      </p:ext>
    </p:extLst>
  </p:cSld>
  <p:clrMapOvr>
    <a:masterClrMapping/>
  </p:clrMapOv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9397623"/>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3955707"/>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746379"/>
      </p:ext>
    </p:extLst>
  </p:cSld>
  <p:clrMapOvr>
    <a:masterClrMapping/>
  </p:clrMapOvr>
  <p:transition/>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7250599"/>
      </p:ext>
    </p:extLst>
  </p:cSld>
  <p:clrMapOvr>
    <a:masterClrMapping/>
  </p:clrMapOvr>
  <p:transition/>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2160671"/>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32431"/>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587245"/>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5446943"/>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829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360349"/>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602139"/>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222081"/>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0732016"/>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4185276"/>
      </p:ext>
    </p:extLst>
  </p:cSld>
  <p:clrMapOvr>
    <a:masterClrMapping/>
  </p:clrMapOv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5346775"/>
      </p:ext>
    </p:extLst>
  </p:cSld>
  <p:clrMapOvr>
    <a:masterClrMapping/>
  </p:clrMapOvr>
  <p:transition/>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020607"/>
      </p:ext>
    </p:extLst>
  </p:cSld>
  <p:clrMapOvr>
    <a:masterClrMapping/>
  </p:clrMapOvr>
  <p:transition/>
  <p:timing>
    <p:tnLst>
      <p:par>
        <p:cT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246063"/>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819766"/>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5081156"/>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7893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227870"/>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658616"/>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6177085"/>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352650"/>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632355"/>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7872631"/>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288370"/>
      </p:ext>
    </p:extLst>
  </p:cSld>
  <p:clrMapOvr>
    <a:masterClrMapping/>
  </p:clrMapOvr>
  <p:transition/>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3840101"/>
      </p:ext>
    </p:extLst>
  </p:cSld>
  <p:clrMapOvr>
    <a:masterClrMapping/>
  </p:clrMapOvr>
  <p:transition/>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2115897"/>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9149970"/>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2"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2"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661903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9494075"/>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7484633"/>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113526"/>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3044067"/>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88208"/>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030037"/>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720563"/>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198383"/>
      </p:ext>
    </p:extLst>
  </p:cSld>
  <p:clrMapOvr>
    <a:masterClrMapping/>
  </p:clrMapOvr>
  <p:transition/>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379075"/>
      </p:ext>
    </p:extLst>
  </p:cSld>
  <p:clrMapOvr>
    <a:masterClrMapping/>
  </p:clrMapOvr>
  <p:transition/>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36586"/>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178711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8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6197869"/>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3487777"/>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949592"/>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6428544"/>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5365902"/>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052696"/>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368911"/>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435874"/>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6618381"/>
      </p:ext>
    </p:extLst>
  </p:cSld>
  <p:clrMapOvr>
    <a:masterClrMapping/>
  </p:clrMapOvr>
  <p:transition/>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3540135"/>
      </p:ext>
    </p:extLst>
  </p:cSld>
  <p:clrMapOvr>
    <a:masterClrMapping/>
  </p:clrMapOvr>
  <p:transition/>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8"/>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50074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598315"/>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253456"/>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4"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408068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19410"/>
      </p:ext>
    </p:extLst>
  </p:cSld>
  <p:clrMapOvr>
    <a:masterClrMapping/>
  </p:clrMapOvr>
  <p:transition/>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02148"/>
      </p:ext>
    </p:extLst>
  </p:cSld>
  <p:clrMapOvr>
    <a:masterClrMapping/>
  </p:clrMapOvr>
  <p:transition/>
</p:sldLayout>
</file>

<file path=ppt/slideLayouts/slideLayout7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0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365982"/>
      </p:ext>
    </p:extLst>
  </p:cSld>
  <p:clrMapOvr>
    <a:masterClrMapping/>
  </p:clrMapOv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92930"/>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7320059"/>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863957"/>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9113896"/>
      </p:ext>
    </p:extLst>
  </p:cSld>
  <p:clrMapOvr>
    <a:masterClrMapping/>
  </p:clrMapOvr>
  <p:transition/>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554201"/>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73535"/>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0"/>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5932849"/>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82024"/>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922001"/>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896462"/>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633447"/>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1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11581"/>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96595"/>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9626104"/>
      </p:ext>
    </p:extLst>
  </p:cSld>
  <p:clrMapOvr>
    <a:masterClrMapping/>
  </p:clrMapOvr>
  <p:transition/>
</p:sldLayout>
</file>

<file path=ppt/slideLayouts/slideLayout7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8627091"/>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135289"/>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207117"/>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9571064"/>
      </p:ext>
    </p:extLst>
  </p:cSld>
  <p:clrMapOvr>
    <a:masterClrMapping/>
  </p:clrMapOvr>
  <p:transition/>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2"/>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8028434"/>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591835"/>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7022278"/>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806140"/>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23856"/>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1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480090"/>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0951658"/>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19431"/>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687801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3600"/>
            </a:lvl1pPr>
          </a:lstStyle>
          <a:p>
            <a:r>
              <a:rPr lang="en-US" altLang="zh-TW" smtClean="0"/>
              <a:t>Click to edit Master title style</a:t>
            </a:r>
            <a:endParaRPr lang="en-US" altLang="en-US" dirty="0"/>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82204454"/>
      </p:ext>
    </p:extLst>
  </p:cSld>
  <p:clrMapOvr>
    <a:masterClrMapping/>
  </p:clrMapOvr>
  <p:transition/>
  <p:timing>
    <p:tnLst>
      <p:par>
        <p:cT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0288912"/>
      </p:ext>
    </p:extLst>
  </p:cSld>
  <p:clrMapOvr>
    <a:masterClrMapping/>
  </p:clrMapOvr>
  <p:transition/>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33623"/>
      </p:ext>
    </p:extLst>
  </p:cSld>
  <p:clrMapOvr>
    <a:masterClrMapping/>
  </p:clrMapOvr>
  <p:transition/>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4"/>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5271183"/>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730753"/>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10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10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1601371"/>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0486433"/>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4357466"/>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21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022352"/>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848011"/>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6717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76280883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lvl2pPr marL="502444" indent="-244079">
              <a:buFont typeface="Wingdings" charset="2"/>
              <a:buChar char="q"/>
              <a:defRPr/>
            </a:lvl2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0733"/>
      </p:ext>
    </p:extLst>
  </p:cSld>
  <p:clrMapOvr>
    <a:masterClrMapping/>
  </p:clrMapOvr>
  <p:transition/>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848608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6"/>
            <a:ext cx="7772400" cy="1362075"/>
          </a:xfrm>
        </p:spPr>
        <p:txBody>
          <a:bodyPr/>
          <a:lstStyle>
            <a:lvl1pPr algn="l">
              <a:defRPr sz="3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74844007"/>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368819"/>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0439280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21691192"/>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488998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8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59785024"/>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57225751"/>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1898623"/>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3884996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84367902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black&amp;w.png"/>
          <p:cNvPicPr>
            <a:picLocks noChangeAspect="1"/>
          </p:cNvPicPr>
          <p:nvPr/>
        </p:nvPicPr>
        <p:blipFill>
          <a:blip r:embed="rId2" cstate="screen">
            <a:extLst>
              <a:ext uri="{28A0092B-C50C-407E-A947-70E740481C1C}">
                <a14:useLocalDpi xmlns:a14="http://schemas.microsoft.com/office/drawing/2010/main"/>
              </a:ext>
            </a:extLst>
          </a:blip>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386495" y="1941516"/>
            <a:ext cx="5009103" cy="1752600"/>
          </a:xfrm>
          <a:prstGeom prst="rect">
            <a:avLst/>
          </a:prstGeom>
        </p:spPr>
        <p:txBody>
          <a:bodyPr/>
          <a:lstStyle>
            <a:lvl1pPr marL="0" indent="0" algn="l">
              <a:buNone/>
              <a:defRPr sz="2100">
                <a:solidFill>
                  <a:schemeClr val="accent1"/>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dirty="0"/>
          </a:p>
        </p:txBody>
      </p:sp>
      <p:sp>
        <p:nvSpPr>
          <p:cNvPr id="8" name="Rectangle 7"/>
          <p:cNvSpPr/>
          <p:nvPr/>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a:endParaRPr>
          </a:p>
        </p:txBody>
      </p:sp>
      <p:pic>
        <p:nvPicPr>
          <p:cNvPr id="9" name="Picture 8" descr="ecelogorb.psd"/>
          <p:cNvPicPr>
            <a:picLocks noChangeAspect="1"/>
          </p:cNvPicPr>
          <p:nvPr/>
        </p:nvPicPr>
        <p:blipFill>
          <a:blip r:embed="rId3" cstate="screen">
            <a:lum bright="-8000"/>
            <a:extLst>
              <a:ext uri="{28A0092B-C50C-407E-A947-70E740481C1C}">
                <a14:useLocalDpi xmlns:a14="http://schemas.microsoft.com/office/drawing/2010/main"/>
              </a:ext>
            </a:extLst>
          </a:blip>
          <a:stretch>
            <a:fillRect/>
          </a:stretch>
        </p:blipFill>
        <p:spPr>
          <a:xfrm>
            <a:off x="252547" y="6080245"/>
            <a:ext cx="3275179" cy="655036"/>
          </a:xfrm>
          <a:prstGeom prst="rect">
            <a:avLst/>
          </a:prstGeom>
          <a:effectLst/>
        </p:spPr>
      </p:pic>
      <p:pic>
        <p:nvPicPr>
          <p:cNvPr id="10" name="Picture 9" descr="CMU_logo_horiz_black.eps"/>
          <p:cNvPicPr>
            <a:picLocks noChangeAspect="1"/>
          </p:cNvPicPr>
          <p:nvPr/>
        </p:nvPicPr>
        <p:blipFill>
          <a:blip r:embed="rId4" cstate="print"/>
          <a:stretch>
            <a:fillRect/>
          </a:stretch>
        </p:blipFill>
        <p:spPr>
          <a:xfrm>
            <a:off x="5108521" y="6259238"/>
            <a:ext cx="3895838" cy="354413"/>
          </a:xfrm>
          <a:prstGeom prst="rect">
            <a:avLst/>
          </a:prstGeom>
          <a:effectLst/>
        </p:spPr>
      </p:pic>
    </p:spTree>
    <p:extLst>
      <p:ext uri="{BB962C8B-B14F-4D97-AF65-F5344CB8AC3E}">
        <p14:creationId xmlns:p14="http://schemas.microsoft.com/office/powerpoint/2010/main" val="1602135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76"/>
            <a:ext cx="8229600" cy="534327"/>
          </a:xfrm>
          <a:prstGeom prst="rect">
            <a:avLst/>
          </a:prstGeom>
        </p:spPr>
        <p:txBody>
          <a:bodyPr/>
          <a:lstStyle>
            <a:lvl1pPr>
              <a:defRPr>
                <a:latin typeface="Arial"/>
              </a:defRPr>
            </a:lvl1pPr>
          </a:lstStyle>
          <a:p>
            <a:r>
              <a:rPr lang="en-US" altLang="zh-TW" smtClean="0"/>
              <a:t>Click to edit Master title style</a:t>
            </a:r>
            <a:endParaRPr lang="en-US" dirty="0"/>
          </a:p>
        </p:txBody>
      </p:sp>
      <p:sp>
        <p:nvSpPr>
          <p:cNvPr id="3" name="Content Placeholder 2"/>
          <p:cNvSpPr>
            <a:spLocks noGrp="1"/>
          </p:cNvSpPr>
          <p:nvPr>
            <p:ph idx="1"/>
          </p:nvPr>
        </p:nvSpPr>
        <p:spPr>
          <a:xfrm>
            <a:off x="457200" y="1079505"/>
            <a:ext cx="8229600" cy="5046663"/>
          </a:xfrm>
          <a:prstGeom prst="rect">
            <a:avLst/>
          </a:prstGeom>
        </p:spPr>
        <p:txBody>
          <a:bodyPr/>
          <a:lstStyle>
            <a:lvl1pPr>
              <a:buFont typeface="Wingdings" charset="2"/>
              <a:buChar char="§"/>
              <a:defRPr sz="2100">
                <a:solidFill>
                  <a:schemeClr val="accent1"/>
                </a:solidFill>
                <a:latin typeface="Arial"/>
              </a:defRPr>
            </a:lvl1pPr>
            <a:lvl2pPr>
              <a:buFont typeface="Wingdings" charset="2"/>
              <a:buChar char="§"/>
              <a:defRPr sz="1800">
                <a:solidFill>
                  <a:schemeClr val="accent2"/>
                </a:solidFill>
                <a:latin typeface="Arial"/>
              </a:defRPr>
            </a:lvl2pPr>
            <a:lvl3pPr>
              <a:buFont typeface="Wingdings" charset="2"/>
              <a:buChar char="§"/>
              <a:defRPr sz="1500">
                <a:solidFill>
                  <a:schemeClr val="accent5"/>
                </a:solidFill>
                <a:latin typeface="Arial"/>
              </a:defRPr>
            </a:lvl3pPr>
            <a:lvl4pPr>
              <a:buFont typeface="Wingdings" charset="2"/>
              <a:buChar char="§"/>
              <a:defRPr sz="1350">
                <a:latin typeface="Arial"/>
              </a:defRPr>
            </a:lvl4pPr>
            <a:lvl5pPr>
              <a:buFont typeface="Wingdings" charset="2"/>
              <a:buChar char="§"/>
              <a:defRPr sz="1200">
                <a:solidFill>
                  <a:schemeClr val="accent1"/>
                </a:solidFill>
                <a:latin typeface="Arial"/>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extLst>
      <p:ext uri="{BB962C8B-B14F-4D97-AF65-F5344CB8AC3E}">
        <p14:creationId xmlns:p14="http://schemas.microsoft.com/office/powerpoint/2010/main" val="19433152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457200" y="1197467"/>
            <a:ext cx="8229600" cy="4441371"/>
          </a:xfrm>
          <a:prstGeom prst="rect">
            <a:avLst/>
          </a:prstGeom>
        </p:spPr>
        <p:txBody>
          <a:bodyPr>
            <a:normAutofit/>
          </a:bodyPr>
          <a:lstStyle>
            <a:lvl1pPr marL="0" indent="0" algn="l">
              <a:buNone/>
              <a:defRPr sz="2100">
                <a:solidFill>
                  <a:schemeClr val="accent2"/>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TW" smtClean="0"/>
              <a:t>Click to edit Master subtitle style</a:t>
            </a:r>
            <a:endParaRPr lang="en-US" dirty="0"/>
          </a:p>
        </p:txBody>
      </p:sp>
    </p:spTree>
    <p:extLst>
      <p:ext uri="{BB962C8B-B14F-4D97-AF65-F5344CB8AC3E}">
        <p14:creationId xmlns:p14="http://schemas.microsoft.com/office/powerpoint/2010/main" val="220098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5"/>
            <a:ext cx="4038600" cy="5046663"/>
          </a:xfrm>
          <a:prstGeom prst="rect">
            <a:avLst/>
          </a:prstGeom>
        </p:spPr>
        <p:txBody>
          <a:bodyPr/>
          <a:lstStyle>
            <a:lvl1pPr>
              <a:buFont typeface="Wingdings" charset="2"/>
              <a:buChar char="§"/>
              <a:defRPr sz="2100">
                <a:solidFill>
                  <a:schemeClr val="accent1"/>
                </a:solidFill>
                <a:latin typeface="Arial"/>
              </a:defRPr>
            </a:lvl1pPr>
            <a:lvl2pPr>
              <a:buFont typeface="Wingdings" charset="2"/>
              <a:buChar char="§"/>
              <a:defRPr sz="1800">
                <a:solidFill>
                  <a:schemeClr val="accent2"/>
                </a:solidFill>
                <a:latin typeface="Arial"/>
              </a:defRPr>
            </a:lvl2pPr>
            <a:lvl3pPr>
              <a:buFont typeface="Wingdings" charset="2"/>
              <a:buChar char="§"/>
              <a:defRPr sz="1500">
                <a:solidFill>
                  <a:schemeClr val="accent5"/>
                </a:solidFill>
                <a:latin typeface="Arial"/>
              </a:defRPr>
            </a:lvl3pPr>
            <a:lvl4pPr>
              <a:buFont typeface="Wingdings" charset="2"/>
              <a:buChar char="§"/>
              <a:defRPr sz="1350">
                <a:latin typeface="Arial"/>
              </a:defRPr>
            </a:lvl4pPr>
            <a:lvl5pPr>
              <a:buFont typeface="Wingdings" charset="2"/>
              <a:buChar char="§"/>
              <a:defRPr sz="1200">
                <a:solidFill>
                  <a:schemeClr val="accent1"/>
                </a:solidFill>
                <a:latin typeface="Arial"/>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2" name="Title 1"/>
          <p:cNvSpPr>
            <a:spLocks noGrp="1"/>
          </p:cNvSpPr>
          <p:nvPr>
            <p:ph type="title"/>
          </p:nvPr>
        </p:nvSpPr>
        <p:spPr>
          <a:xfrm>
            <a:off x="457200" y="274676"/>
            <a:ext cx="8229600" cy="532719"/>
          </a:xfrm>
          <a:prstGeom prst="rect">
            <a:avLst/>
          </a:prstGeom>
        </p:spPr>
        <p:txBody>
          <a:bodyPr/>
          <a:lstStyle>
            <a:lvl1pPr>
              <a:defRPr>
                <a:latin typeface="Arial"/>
              </a:defRPr>
            </a:lvl1pPr>
          </a:lstStyle>
          <a:p>
            <a:r>
              <a:rPr lang="en-US" altLang="zh-TW" smtClean="0"/>
              <a:t>Click to edit Master title style</a:t>
            </a:r>
            <a:endParaRPr lang="en-US" dirty="0"/>
          </a:p>
        </p:txBody>
      </p:sp>
      <p:sp>
        <p:nvSpPr>
          <p:cNvPr id="10" name="Content Placeholder 2"/>
          <p:cNvSpPr>
            <a:spLocks noGrp="1"/>
          </p:cNvSpPr>
          <p:nvPr>
            <p:ph idx="14"/>
          </p:nvPr>
        </p:nvSpPr>
        <p:spPr>
          <a:xfrm>
            <a:off x="4648200" y="1079505"/>
            <a:ext cx="4038600" cy="5046663"/>
          </a:xfrm>
          <a:prstGeom prst="rect">
            <a:avLst/>
          </a:prstGeom>
        </p:spPr>
        <p:txBody>
          <a:bodyPr/>
          <a:lstStyle>
            <a:lvl1pPr>
              <a:buFont typeface="Wingdings" charset="2"/>
              <a:buChar char="§"/>
              <a:defRPr sz="2100">
                <a:solidFill>
                  <a:schemeClr val="accent1"/>
                </a:solidFill>
                <a:latin typeface="Arial"/>
              </a:defRPr>
            </a:lvl1pPr>
            <a:lvl2pPr>
              <a:buFont typeface="Wingdings" charset="2"/>
              <a:buChar char="§"/>
              <a:defRPr sz="1800">
                <a:solidFill>
                  <a:schemeClr val="accent2"/>
                </a:solidFill>
                <a:latin typeface="Arial"/>
              </a:defRPr>
            </a:lvl2pPr>
            <a:lvl3pPr>
              <a:buFont typeface="Wingdings" charset="2"/>
              <a:buChar char="§"/>
              <a:defRPr sz="1500">
                <a:solidFill>
                  <a:schemeClr val="accent5"/>
                </a:solidFill>
                <a:latin typeface="Arial"/>
              </a:defRPr>
            </a:lvl3pPr>
            <a:lvl4pPr>
              <a:buFont typeface="Wingdings" charset="2"/>
              <a:buChar char="§"/>
              <a:defRPr sz="1350">
                <a:latin typeface="Arial"/>
              </a:defRPr>
            </a:lvl4pPr>
            <a:lvl5pPr>
              <a:buFont typeface="Wingdings" charset="2"/>
              <a:buChar char="§"/>
              <a:defRPr sz="1200">
                <a:solidFill>
                  <a:schemeClr val="accent1"/>
                </a:solidFill>
                <a:latin typeface="Arial"/>
              </a:defRPr>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Tree>
    <p:extLst>
      <p:ext uri="{BB962C8B-B14F-4D97-AF65-F5344CB8AC3E}">
        <p14:creationId xmlns:p14="http://schemas.microsoft.com/office/powerpoint/2010/main" val="12288174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170252"/>
            <a:ext cx="4040188" cy="1004661"/>
          </a:xfrm>
          <a:prstGeom prst="rect">
            <a:avLst/>
          </a:prstGeom>
        </p:spPr>
        <p:txBody>
          <a:bodyPr anchor="t"/>
          <a:lstStyle>
            <a:lvl1pPr marL="0" indent="0">
              <a:buNone/>
              <a:defRPr sz="1800" b="0">
                <a:solidFill>
                  <a:srgbClr val="606060"/>
                </a:solidFill>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5" name="Text Placeholder 4"/>
          <p:cNvSpPr>
            <a:spLocks noGrp="1"/>
          </p:cNvSpPr>
          <p:nvPr>
            <p:ph type="body" sz="quarter" idx="3"/>
          </p:nvPr>
        </p:nvSpPr>
        <p:spPr>
          <a:xfrm>
            <a:off x="4645044" y="1170252"/>
            <a:ext cx="4041775" cy="1004661"/>
          </a:xfrm>
          <a:prstGeom prst="rect">
            <a:avLst/>
          </a:prstGeom>
        </p:spPr>
        <p:txBody>
          <a:bodyPr anchor="t"/>
          <a:lstStyle>
            <a:lvl1pPr marL="0" indent="0">
              <a:buNone/>
              <a:defRPr sz="1800" b="0">
                <a:solidFill>
                  <a:srgbClr val="606060"/>
                </a:solidFill>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r>
              <a:rPr lang="en-US" altLang="zh-TW" smtClean="0"/>
              <a:t>Drag picture to placeholder or click icon to add</a:t>
            </a:r>
            <a:endParaRPr lang="en-US" dirty="0"/>
          </a:p>
        </p:txBody>
      </p:sp>
      <p:sp>
        <p:nvSpPr>
          <p:cNvPr id="12" name="Picture Placeholder 10"/>
          <p:cNvSpPr>
            <a:spLocks noGrp="1"/>
          </p:cNvSpPr>
          <p:nvPr>
            <p:ph type="pic" sz="quarter" idx="14"/>
          </p:nvPr>
        </p:nvSpPr>
        <p:spPr>
          <a:xfrm>
            <a:off x="4649790" y="2174875"/>
            <a:ext cx="4040188" cy="3903663"/>
          </a:xfrm>
          <a:prstGeom prst="rect">
            <a:avLst/>
          </a:prstGeom>
        </p:spPr>
        <p:txBody>
          <a:bodyPr vert="horz"/>
          <a:lstStyle>
            <a:lvl1pPr>
              <a:buFont typeface="Wingdings" charset="2"/>
              <a:buChar char="§"/>
              <a:defRPr>
                <a:solidFill>
                  <a:srgbClr val="606060"/>
                </a:solidFill>
                <a:latin typeface="Arial"/>
              </a:defRPr>
            </a:lvl1pPr>
          </a:lstStyle>
          <a:p>
            <a:r>
              <a:rPr lang="en-US" altLang="zh-TW" smtClean="0"/>
              <a:t>Drag picture to placeholder or click icon to add</a:t>
            </a:r>
            <a:endParaRPr lang="en-US" dirty="0"/>
          </a:p>
        </p:txBody>
      </p:sp>
    </p:spTree>
    <p:extLst>
      <p:ext uri="{BB962C8B-B14F-4D97-AF65-F5344CB8AC3E}">
        <p14:creationId xmlns:p14="http://schemas.microsoft.com/office/powerpoint/2010/main" val="3844136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altLang="zh-TW" smtClean="0"/>
              <a:t>Click to edit Master title style</a:t>
            </a:r>
            <a:endParaRPr lang="en-US" dirty="0"/>
          </a:p>
        </p:txBody>
      </p:sp>
    </p:spTree>
    <p:extLst>
      <p:ext uri="{BB962C8B-B14F-4D97-AF65-F5344CB8AC3E}">
        <p14:creationId xmlns:p14="http://schemas.microsoft.com/office/powerpoint/2010/main" val="1209455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4254501"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a:endParaRPr>
          </a:p>
        </p:txBody>
      </p:sp>
    </p:spTree>
    <p:extLst>
      <p:ext uri="{BB962C8B-B14F-4D97-AF65-F5344CB8AC3E}">
        <p14:creationId xmlns:p14="http://schemas.microsoft.com/office/powerpoint/2010/main" val="1390827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Rectangle 7"/>
          <p:cNvSpPr/>
          <p:nvPr/>
        </p:nvSpPr>
        <p:spPr>
          <a:xfrm>
            <a:off x="4254501"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a:defRPr>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atin typeface="Aria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TW"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smtClean="0"/>
              <a:t>Click to edit Master text styles</a:t>
            </a:r>
          </a:p>
        </p:txBody>
      </p:sp>
    </p:spTree>
    <p:extLst>
      <p:ext uri="{BB962C8B-B14F-4D97-AF65-F5344CB8AC3E}">
        <p14:creationId xmlns:p14="http://schemas.microsoft.com/office/powerpoint/2010/main" val="2818243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76"/>
            <a:ext cx="8229600" cy="532719"/>
          </a:xfrm>
        </p:spPr>
        <p:txBody>
          <a:bodyPr/>
          <a:lstStyle>
            <a:lvl1pPr>
              <a:defRPr>
                <a:latin typeface="Arial"/>
              </a:defRPr>
            </a:lvl1pPr>
          </a:lstStyle>
          <a:p>
            <a:r>
              <a:rPr lang="en-US" altLang="zh-TW" smtClean="0"/>
              <a:t>Click to edit Master title style</a:t>
            </a:r>
            <a:endParaRPr lang="en-US" dirty="0"/>
          </a:p>
        </p:txBody>
      </p:sp>
      <p:sp>
        <p:nvSpPr>
          <p:cNvPr id="6" name="Text Placeholder 2"/>
          <p:cNvSpPr>
            <a:spLocks noGrp="1"/>
          </p:cNvSpPr>
          <p:nvPr>
            <p:ph idx="1" hasCustomPrompt="1"/>
          </p:nvPr>
        </p:nvSpPr>
        <p:spPr>
          <a:xfrm>
            <a:off x="457200" y="1161181"/>
            <a:ext cx="8229600" cy="4525963"/>
          </a:xfrm>
          <a:prstGeom prst="rect">
            <a:avLst/>
          </a:prstGeom>
        </p:spPr>
        <p:txBody>
          <a:bodyPr vert="horz" lIns="91440" tIns="45720" rIns="91440" bIns="45720" rtlCol="0">
            <a:normAutofit/>
          </a:bodyPr>
          <a:lstStyle>
            <a:lvl1pPr marL="257175" marR="0" indent="-257175" algn="l" defTabSz="3429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257175" marR="0" lvl="0" indent="-257175" algn="l" defTabSz="3429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1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557213" marR="0" lvl="1" indent="-214313" algn="l" defTabSz="342900" rtl="0" eaLnBrk="1" fontAlgn="auto" latinLnBrk="0" hangingPunct="1">
              <a:lnSpc>
                <a:spcPct val="100000"/>
              </a:lnSpc>
              <a:spcBef>
                <a:spcPct val="200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rgbClr val="A1A1A1"/>
                </a:solidFill>
                <a:effectLst/>
                <a:uLnTx/>
                <a:uFillTx/>
                <a:latin typeface="Arial"/>
                <a:ea typeface="+mn-ea"/>
                <a:cs typeface="+mn-cs"/>
              </a:rPr>
              <a:t>Second level</a:t>
            </a:r>
          </a:p>
          <a:p>
            <a:pPr marL="857250" marR="0" lvl="2" indent="-171450" algn="l" defTabSz="342900" rtl="0" eaLnBrk="1" fontAlgn="auto" latinLnBrk="0" hangingPunct="1">
              <a:lnSpc>
                <a:spcPct val="100000"/>
              </a:lnSpc>
              <a:spcBef>
                <a:spcPct val="20000"/>
              </a:spcBef>
              <a:spcAft>
                <a:spcPts val="0"/>
              </a:spcAft>
              <a:buClrTx/>
              <a:buSzTx/>
              <a:buFont typeface="Wingdings"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4208289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76"/>
            <a:ext cx="8229600" cy="532719"/>
          </a:xfrm>
        </p:spPr>
        <p:txBody>
          <a:bodyPr/>
          <a:lstStyle>
            <a:lvl1pPr>
              <a:defRPr>
                <a:latin typeface="Arial"/>
              </a:defRPr>
            </a:lvl1pPr>
          </a:lstStyle>
          <a:p>
            <a:r>
              <a:rPr lang="en-US" altLang="zh-TW" smtClean="0"/>
              <a:t>Click to edit Master title style</a:t>
            </a:r>
            <a:endParaRPr lang="en-US" dirty="0"/>
          </a:p>
        </p:txBody>
      </p:sp>
      <p:sp>
        <p:nvSpPr>
          <p:cNvPr id="6" name="Text Placeholder 2"/>
          <p:cNvSpPr>
            <a:spLocks noGrp="1"/>
          </p:cNvSpPr>
          <p:nvPr>
            <p:ph idx="1" hasCustomPrompt="1"/>
          </p:nvPr>
        </p:nvSpPr>
        <p:spPr>
          <a:xfrm>
            <a:off x="457200" y="1161181"/>
            <a:ext cx="8229600" cy="4525963"/>
          </a:xfrm>
          <a:prstGeom prst="rect">
            <a:avLst/>
          </a:prstGeom>
        </p:spPr>
        <p:txBody>
          <a:bodyPr vert="horz" lIns="91440" tIns="45720" rIns="91440" bIns="45720" rtlCol="0">
            <a:normAutofit/>
          </a:bodyPr>
          <a:lstStyle>
            <a:lvl1pPr marL="257175" marR="0" indent="-257175" algn="l" defTabSz="3429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257175" marR="0" lvl="0" indent="-257175" algn="l" defTabSz="3429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1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557213" marR="0" lvl="1" indent="-214313" algn="l" defTabSz="342900" rtl="0" eaLnBrk="1" fontAlgn="auto" latinLnBrk="0" hangingPunct="1">
              <a:lnSpc>
                <a:spcPct val="100000"/>
              </a:lnSpc>
              <a:spcBef>
                <a:spcPct val="20000"/>
              </a:spcBef>
              <a:spcAft>
                <a:spcPts val="0"/>
              </a:spcAft>
              <a:buClrTx/>
              <a:buSzTx/>
              <a:buFont typeface="Wingdings" charset="2"/>
              <a:buChar char="§"/>
              <a:tabLst/>
              <a:defRPr/>
            </a:pPr>
            <a:r>
              <a:rPr kumimoji="0" lang="en-US" sz="1800" b="0" i="0" u="none" strike="noStrike" kern="1200" cap="none" spc="0" normalizeH="0" baseline="0" noProof="0" dirty="0" smtClean="0">
                <a:ln>
                  <a:noFill/>
                </a:ln>
                <a:solidFill>
                  <a:srgbClr val="A1A1A1"/>
                </a:solidFill>
                <a:effectLst/>
                <a:uLnTx/>
                <a:uFillTx/>
                <a:latin typeface="Arial"/>
                <a:ea typeface="+mn-ea"/>
                <a:cs typeface="+mn-cs"/>
              </a:rPr>
              <a:t>Second level</a:t>
            </a:r>
          </a:p>
          <a:p>
            <a:pPr marL="857250" marR="0" lvl="2" indent="-171450" algn="l" defTabSz="342900" rtl="0" eaLnBrk="1" fontAlgn="auto" latinLnBrk="0" hangingPunct="1">
              <a:lnSpc>
                <a:spcPct val="100000"/>
              </a:lnSpc>
              <a:spcBef>
                <a:spcPct val="20000"/>
              </a:spcBef>
              <a:spcAft>
                <a:spcPts val="0"/>
              </a:spcAft>
              <a:buClrTx/>
              <a:buSzTx/>
              <a:buFont typeface="Wingdings" charset="2"/>
              <a:buChar char="§"/>
              <a:tabLst/>
              <a:defRPr/>
            </a:pPr>
            <a:r>
              <a:rPr kumimoji="0" lang="en-US" sz="15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2002163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slideLayout" Target="../slideLayouts/slideLayout425.xml"/><Relationship Id="rId13"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 Id="rId9" Type="http://schemas.openxmlformats.org/officeDocument/2006/relationships/slideLayout" Target="../slideLayouts/slideLayout445.xml"/><Relationship Id="rId10" Type="http://schemas.openxmlformats.org/officeDocument/2006/relationships/slideLayout" Target="../slideLayouts/slideLayout44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9.xml"/><Relationship Id="rId12" Type="http://schemas.openxmlformats.org/officeDocument/2006/relationships/slideLayout" Target="../slideLayouts/slideLayout470.xml"/><Relationship Id="rId13" Type="http://schemas.openxmlformats.org/officeDocument/2006/relationships/theme" Target="../theme/theme43.xml"/><Relationship Id="rId1" Type="http://schemas.openxmlformats.org/officeDocument/2006/relationships/slideLayout" Target="../slideLayouts/slideLayout459.xml"/><Relationship Id="rId2" Type="http://schemas.openxmlformats.org/officeDocument/2006/relationships/slideLayout" Target="../slideLayouts/slideLayout460.xml"/><Relationship Id="rId3" Type="http://schemas.openxmlformats.org/officeDocument/2006/relationships/slideLayout" Target="../slideLayouts/slideLayout461.xml"/><Relationship Id="rId4" Type="http://schemas.openxmlformats.org/officeDocument/2006/relationships/slideLayout" Target="../slideLayouts/slideLayout462.xml"/><Relationship Id="rId5" Type="http://schemas.openxmlformats.org/officeDocument/2006/relationships/slideLayout" Target="../slideLayouts/slideLayout463.xml"/><Relationship Id="rId6" Type="http://schemas.openxmlformats.org/officeDocument/2006/relationships/slideLayout" Target="../slideLayouts/slideLayout464.xml"/><Relationship Id="rId7" Type="http://schemas.openxmlformats.org/officeDocument/2006/relationships/slideLayout" Target="../slideLayouts/slideLayout465.xml"/><Relationship Id="rId8" Type="http://schemas.openxmlformats.org/officeDocument/2006/relationships/slideLayout" Target="../slideLayouts/slideLayout466.xml"/><Relationship Id="rId9" Type="http://schemas.openxmlformats.org/officeDocument/2006/relationships/slideLayout" Target="../slideLayouts/slideLayout467.xml"/><Relationship Id="rId10" Type="http://schemas.openxmlformats.org/officeDocument/2006/relationships/slideLayout" Target="../slideLayouts/slideLayout46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theme" Target="../theme/theme48.xml"/><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6.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slideLayout" Target="../slideLayouts/slideLayout527.xml"/><Relationship Id="rId3" Type="http://schemas.openxmlformats.org/officeDocument/2006/relationships/slideLayout" Target="../slideLayouts/slideLayout528.xml"/><Relationship Id="rId4" Type="http://schemas.openxmlformats.org/officeDocument/2006/relationships/slideLayout" Target="../slideLayouts/slideLayout529.xml"/><Relationship Id="rId5" Type="http://schemas.openxmlformats.org/officeDocument/2006/relationships/slideLayout" Target="../slideLayouts/slideLayout530.xml"/><Relationship Id="rId6" Type="http://schemas.openxmlformats.org/officeDocument/2006/relationships/slideLayout" Target="../slideLayouts/slideLayout531.xml"/><Relationship Id="rId7" Type="http://schemas.openxmlformats.org/officeDocument/2006/relationships/slideLayout" Target="../slideLayouts/slideLayout532.xml"/><Relationship Id="rId8" Type="http://schemas.openxmlformats.org/officeDocument/2006/relationships/slideLayout" Target="../slideLayouts/slideLayout533.xml"/><Relationship Id="rId9" Type="http://schemas.openxmlformats.org/officeDocument/2006/relationships/slideLayout" Target="../slideLayouts/slideLayout534.xml"/><Relationship Id="rId10"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7.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7.xml"/><Relationship Id="rId2" Type="http://schemas.openxmlformats.org/officeDocument/2006/relationships/slideLayout" Target="../slideLayouts/slideLayout538.xml"/><Relationship Id="rId3" Type="http://schemas.openxmlformats.org/officeDocument/2006/relationships/slideLayout" Target="../slideLayouts/slideLayout539.xml"/><Relationship Id="rId4" Type="http://schemas.openxmlformats.org/officeDocument/2006/relationships/slideLayout" Target="../slideLayouts/slideLayout540.xml"/><Relationship Id="rId5" Type="http://schemas.openxmlformats.org/officeDocument/2006/relationships/slideLayout" Target="../slideLayouts/slideLayout541.xml"/><Relationship Id="rId6" Type="http://schemas.openxmlformats.org/officeDocument/2006/relationships/slideLayout" Target="../slideLayouts/slideLayout542.xml"/><Relationship Id="rId7" Type="http://schemas.openxmlformats.org/officeDocument/2006/relationships/slideLayout" Target="../slideLayouts/slideLayout543.xml"/><Relationship Id="rId8" Type="http://schemas.openxmlformats.org/officeDocument/2006/relationships/slideLayout" Target="../slideLayouts/slideLayout544.xml"/><Relationship Id="rId9" Type="http://schemas.openxmlformats.org/officeDocument/2006/relationships/slideLayout" Target="../slideLayouts/slideLayout545.xml"/><Relationship Id="rId10" Type="http://schemas.openxmlformats.org/officeDocument/2006/relationships/slideLayout" Target="../slideLayouts/slideLayout546.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8.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8.xml"/><Relationship Id="rId2" Type="http://schemas.openxmlformats.org/officeDocument/2006/relationships/slideLayout" Target="../slideLayouts/slideLayout549.xml"/><Relationship Id="rId3" Type="http://schemas.openxmlformats.org/officeDocument/2006/relationships/slideLayout" Target="../slideLayouts/slideLayout550.xml"/><Relationship Id="rId4" Type="http://schemas.openxmlformats.org/officeDocument/2006/relationships/slideLayout" Target="../slideLayouts/slideLayout551.xml"/><Relationship Id="rId5" Type="http://schemas.openxmlformats.org/officeDocument/2006/relationships/slideLayout" Target="../slideLayouts/slideLayout552.xml"/><Relationship Id="rId6" Type="http://schemas.openxmlformats.org/officeDocument/2006/relationships/slideLayout" Target="../slideLayouts/slideLayout553.xml"/><Relationship Id="rId7" Type="http://schemas.openxmlformats.org/officeDocument/2006/relationships/slideLayout" Target="../slideLayouts/slideLayout554.xml"/><Relationship Id="rId8" Type="http://schemas.openxmlformats.org/officeDocument/2006/relationships/slideLayout" Target="../slideLayouts/slideLayout555.xml"/><Relationship Id="rId9" Type="http://schemas.openxmlformats.org/officeDocument/2006/relationships/slideLayout" Target="../slideLayouts/slideLayout556.xml"/><Relationship Id="rId10" Type="http://schemas.openxmlformats.org/officeDocument/2006/relationships/slideLayout" Target="../slideLayouts/slideLayout557.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9.xml"/><Relationship Id="rId12" Type="http://schemas.openxmlformats.org/officeDocument/2006/relationships/theme" Target="../theme/theme52.xml"/><Relationship Id="rId1" Type="http://schemas.openxmlformats.org/officeDocument/2006/relationships/slideLayout" Target="../slideLayouts/slideLayout559.xml"/><Relationship Id="rId2" Type="http://schemas.openxmlformats.org/officeDocument/2006/relationships/slideLayout" Target="../slideLayouts/slideLayout560.xml"/><Relationship Id="rId3" Type="http://schemas.openxmlformats.org/officeDocument/2006/relationships/slideLayout" Target="../slideLayouts/slideLayout561.xml"/><Relationship Id="rId4" Type="http://schemas.openxmlformats.org/officeDocument/2006/relationships/slideLayout" Target="../slideLayouts/slideLayout562.xml"/><Relationship Id="rId5" Type="http://schemas.openxmlformats.org/officeDocument/2006/relationships/slideLayout" Target="../slideLayouts/slideLayout563.xml"/><Relationship Id="rId6" Type="http://schemas.openxmlformats.org/officeDocument/2006/relationships/slideLayout" Target="../slideLayouts/slideLayout564.xml"/><Relationship Id="rId7" Type="http://schemas.openxmlformats.org/officeDocument/2006/relationships/slideLayout" Target="../slideLayouts/slideLayout565.xml"/><Relationship Id="rId8" Type="http://schemas.openxmlformats.org/officeDocument/2006/relationships/slideLayout" Target="../slideLayouts/slideLayout566.xml"/><Relationship Id="rId9" Type="http://schemas.openxmlformats.org/officeDocument/2006/relationships/slideLayout" Target="../slideLayouts/slideLayout567.xml"/><Relationship Id="rId10" Type="http://schemas.openxmlformats.org/officeDocument/2006/relationships/slideLayout" Target="../slideLayouts/slideLayout56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theme" Target="../theme/theme54.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2.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2.xml"/><Relationship Id="rId2" Type="http://schemas.openxmlformats.org/officeDocument/2006/relationships/slideLayout" Target="../slideLayouts/slideLayout593.xml"/><Relationship Id="rId3" Type="http://schemas.openxmlformats.org/officeDocument/2006/relationships/slideLayout" Target="../slideLayouts/slideLayout594.xml"/><Relationship Id="rId4" Type="http://schemas.openxmlformats.org/officeDocument/2006/relationships/slideLayout" Target="../slideLayouts/slideLayout595.xml"/><Relationship Id="rId5" Type="http://schemas.openxmlformats.org/officeDocument/2006/relationships/slideLayout" Target="../slideLayouts/slideLayout596.xml"/><Relationship Id="rId6" Type="http://schemas.openxmlformats.org/officeDocument/2006/relationships/slideLayout" Target="../slideLayouts/slideLayout597.xml"/><Relationship Id="rId7" Type="http://schemas.openxmlformats.org/officeDocument/2006/relationships/slideLayout" Target="../slideLayouts/slideLayout598.xml"/><Relationship Id="rId8" Type="http://schemas.openxmlformats.org/officeDocument/2006/relationships/slideLayout" Target="../slideLayouts/slideLayout599.xml"/><Relationship Id="rId9" Type="http://schemas.openxmlformats.org/officeDocument/2006/relationships/slideLayout" Target="../slideLayouts/slideLayout600.xml"/><Relationship Id="rId10" Type="http://schemas.openxmlformats.org/officeDocument/2006/relationships/slideLayout" Target="../slideLayouts/slideLayout601.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3.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3.xml"/><Relationship Id="rId2" Type="http://schemas.openxmlformats.org/officeDocument/2006/relationships/slideLayout" Target="../slideLayouts/slideLayout604.xml"/><Relationship Id="rId3" Type="http://schemas.openxmlformats.org/officeDocument/2006/relationships/slideLayout" Target="../slideLayouts/slideLayout605.xml"/><Relationship Id="rId4" Type="http://schemas.openxmlformats.org/officeDocument/2006/relationships/slideLayout" Target="../slideLayouts/slideLayout606.xml"/><Relationship Id="rId5" Type="http://schemas.openxmlformats.org/officeDocument/2006/relationships/slideLayout" Target="../slideLayouts/slideLayout607.xml"/><Relationship Id="rId6" Type="http://schemas.openxmlformats.org/officeDocument/2006/relationships/slideLayout" Target="../slideLayouts/slideLayout608.xml"/><Relationship Id="rId7" Type="http://schemas.openxmlformats.org/officeDocument/2006/relationships/slideLayout" Target="../slideLayouts/slideLayout609.xml"/><Relationship Id="rId8" Type="http://schemas.openxmlformats.org/officeDocument/2006/relationships/slideLayout" Target="../slideLayouts/slideLayout610.xml"/><Relationship Id="rId9" Type="http://schemas.openxmlformats.org/officeDocument/2006/relationships/slideLayout" Target="../slideLayouts/slideLayout611.xml"/><Relationship Id="rId10" Type="http://schemas.openxmlformats.org/officeDocument/2006/relationships/slideLayout" Target="../slideLayouts/slideLayout612.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4.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4.xml"/><Relationship Id="rId2" Type="http://schemas.openxmlformats.org/officeDocument/2006/relationships/slideLayout" Target="../slideLayouts/slideLayout615.xml"/><Relationship Id="rId3" Type="http://schemas.openxmlformats.org/officeDocument/2006/relationships/slideLayout" Target="../slideLayouts/slideLayout616.xml"/><Relationship Id="rId4" Type="http://schemas.openxmlformats.org/officeDocument/2006/relationships/slideLayout" Target="../slideLayouts/slideLayout617.xml"/><Relationship Id="rId5" Type="http://schemas.openxmlformats.org/officeDocument/2006/relationships/slideLayout" Target="../slideLayouts/slideLayout618.xml"/><Relationship Id="rId6" Type="http://schemas.openxmlformats.org/officeDocument/2006/relationships/slideLayout" Target="../slideLayouts/slideLayout619.xml"/><Relationship Id="rId7" Type="http://schemas.openxmlformats.org/officeDocument/2006/relationships/slideLayout" Target="../slideLayouts/slideLayout620.xml"/><Relationship Id="rId8" Type="http://schemas.openxmlformats.org/officeDocument/2006/relationships/slideLayout" Target="../slideLayouts/slideLayout621.xml"/><Relationship Id="rId9" Type="http://schemas.openxmlformats.org/officeDocument/2006/relationships/slideLayout" Target="../slideLayouts/slideLayout622.xml"/><Relationship Id="rId10" Type="http://schemas.openxmlformats.org/officeDocument/2006/relationships/slideLayout" Target="../slideLayouts/slideLayout62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5.xml"/><Relationship Id="rId12" Type="http://schemas.openxmlformats.org/officeDocument/2006/relationships/theme" Target="../theme/theme58.xml"/><Relationship Id="rId1" Type="http://schemas.openxmlformats.org/officeDocument/2006/relationships/slideLayout" Target="../slideLayouts/slideLayout625.xml"/><Relationship Id="rId2" Type="http://schemas.openxmlformats.org/officeDocument/2006/relationships/slideLayout" Target="../slideLayouts/slideLayout626.xml"/><Relationship Id="rId3" Type="http://schemas.openxmlformats.org/officeDocument/2006/relationships/slideLayout" Target="../slideLayouts/slideLayout627.xml"/><Relationship Id="rId4" Type="http://schemas.openxmlformats.org/officeDocument/2006/relationships/slideLayout" Target="../slideLayouts/slideLayout628.xml"/><Relationship Id="rId5" Type="http://schemas.openxmlformats.org/officeDocument/2006/relationships/slideLayout" Target="../slideLayouts/slideLayout629.xml"/><Relationship Id="rId6" Type="http://schemas.openxmlformats.org/officeDocument/2006/relationships/slideLayout" Target="../slideLayouts/slideLayout630.xml"/><Relationship Id="rId7" Type="http://schemas.openxmlformats.org/officeDocument/2006/relationships/slideLayout" Target="../slideLayouts/slideLayout631.xml"/><Relationship Id="rId8" Type="http://schemas.openxmlformats.org/officeDocument/2006/relationships/slideLayout" Target="../slideLayouts/slideLayout632.xml"/><Relationship Id="rId9" Type="http://schemas.openxmlformats.org/officeDocument/2006/relationships/slideLayout" Target="../slideLayouts/slideLayout633.xml"/><Relationship Id="rId10" Type="http://schemas.openxmlformats.org/officeDocument/2006/relationships/slideLayout" Target="../slideLayouts/slideLayout634.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6.xml"/><Relationship Id="rId12" Type="http://schemas.openxmlformats.org/officeDocument/2006/relationships/theme" Target="../theme/theme59.xml"/><Relationship Id="rId13" Type="http://schemas.openxmlformats.org/officeDocument/2006/relationships/image" Target="../media/image1.png"/><Relationship Id="rId1" Type="http://schemas.openxmlformats.org/officeDocument/2006/relationships/slideLayout" Target="../slideLayouts/slideLayout636.xml"/><Relationship Id="rId2" Type="http://schemas.openxmlformats.org/officeDocument/2006/relationships/slideLayout" Target="../slideLayouts/slideLayout637.xml"/><Relationship Id="rId3" Type="http://schemas.openxmlformats.org/officeDocument/2006/relationships/slideLayout" Target="../slideLayouts/slideLayout638.xml"/><Relationship Id="rId4" Type="http://schemas.openxmlformats.org/officeDocument/2006/relationships/slideLayout" Target="../slideLayouts/slideLayout639.xml"/><Relationship Id="rId5" Type="http://schemas.openxmlformats.org/officeDocument/2006/relationships/slideLayout" Target="../slideLayouts/slideLayout640.xml"/><Relationship Id="rId6" Type="http://schemas.openxmlformats.org/officeDocument/2006/relationships/slideLayout" Target="../slideLayouts/slideLayout641.xml"/><Relationship Id="rId7" Type="http://schemas.openxmlformats.org/officeDocument/2006/relationships/slideLayout" Target="../slideLayouts/slideLayout642.xml"/><Relationship Id="rId8" Type="http://schemas.openxmlformats.org/officeDocument/2006/relationships/slideLayout" Target="../slideLayouts/slideLayout643.xml"/><Relationship Id="rId9" Type="http://schemas.openxmlformats.org/officeDocument/2006/relationships/slideLayout" Target="../slideLayouts/slideLayout644.xml"/><Relationship Id="rId10" Type="http://schemas.openxmlformats.org/officeDocument/2006/relationships/slideLayout" Target="../slideLayouts/slideLayout64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57.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47.xml"/><Relationship Id="rId2" Type="http://schemas.openxmlformats.org/officeDocument/2006/relationships/slideLayout" Target="../slideLayouts/slideLayout648.xml"/><Relationship Id="rId3" Type="http://schemas.openxmlformats.org/officeDocument/2006/relationships/slideLayout" Target="../slideLayouts/slideLayout649.xml"/><Relationship Id="rId4" Type="http://schemas.openxmlformats.org/officeDocument/2006/relationships/slideLayout" Target="../slideLayouts/slideLayout650.xml"/><Relationship Id="rId5" Type="http://schemas.openxmlformats.org/officeDocument/2006/relationships/slideLayout" Target="../slideLayouts/slideLayout651.xml"/><Relationship Id="rId6" Type="http://schemas.openxmlformats.org/officeDocument/2006/relationships/slideLayout" Target="../slideLayouts/slideLayout652.xml"/><Relationship Id="rId7" Type="http://schemas.openxmlformats.org/officeDocument/2006/relationships/slideLayout" Target="../slideLayouts/slideLayout653.xml"/><Relationship Id="rId8" Type="http://schemas.openxmlformats.org/officeDocument/2006/relationships/slideLayout" Target="../slideLayouts/slideLayout654.xml"/><Relationship Id="rId9" Type="http://schemas.openxmlformats.org/officeDocument/2006/relationships/slideLayout" Target="../slideLayouts/slideLayout655.xml"/><Relationship Id="rId10" Type="http://schemas.openxmlformats.org/officeDocument/2006/relationships/slideLayout" Target="../slideLayouts/slideLayout656.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68.xml"/><Relationship Id="rId12" Type="http://schemas.openxmlformats.org/officeDocument/2006/relationships/theme" Target="../theme/theme61.xml"/><Relationship Id="rId1" Type="http://schemas.openxmlformats.org/officeDocument/2006/relationships/slideLayout" Target="../slideLayouts/slideLayout658.xml"/><Relationship Id="rId2" Type="http://schemas.openxmlformats.org/officeDocument/2006/relationships/slideLayout" Target="../slideLayouts/slideLayout659.xml"/><Relationship Id="rId3" Type="http://schemas.openxmlformats.org/officeDocument/2006/relationships/slideLayout" Target="../slideLayouts/slideLayout660.xml"/><Relationship Id="rId4" Type="http://schemas.openxmlformats.org/officeDocument/2006/relationships/slideLayout" Target="../slideLayouts/slideLayout661.xml"/><Relationship Id="rId5" Type="http://schemas.openxmlformats.org/officeDocument/2006/relationships/slideLayout" Target="../slideLayouts/slideLayout662.xml"/><Relationship Id="rId6" Type="http://schemas.openxmlformats.org/officeDocument/2006/relationships/slideLayout" Target="../slideLayouts/slideLayout663.xml"/><Relationship Id="rId7" Type="http://schemas.openxmlformats.org/officeDocument/2006/relationships/slideLayout" Target="../slideLayouts/slideLayout664.xml"/><Relationship Id="rId8" Type="http://schemas.openxmlformats.org/officeDocument/2006/relationships/slideLayout" Target="../slideLayouts/slideLayout665.xml"/><Relationship Id="rId9" Type="http://schemas.openxmlformats.org/officeDocument/2006/relationships/slideLayout" Target="../slideLayouts/slideLayout666.xml"/><Relationship Id="rId10" Type="http://schemas.openxmlformats.org/officeDocument/2006/relationships/slideLayout" Target="../slideLayouts/slideLayout667.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79.xml"/><Relationship Id="rId12" Type="http://schemas.openxmlformats.org/officeDocument/2006/relationships/theme" Target="../theme/theme62.xml"/><Relationship Id="rId13" Type="http://schemas.openxmlformats.org/officeDocument/2006/relationships/image" Target="../media/image1.png"/><Relationship Id="rId1" Type="http://schemas.openxmlformats.org/officeDocument/2006/relationships/slideLayout" Target="../slideLayouts/slideLayout669.xml"/><Relationship Id="rId2" Type="http://schemas.openxmlformats.org/officeDocument/2006/relationships/slideLayout" Target="../slideLayouts/slideLayout670.xml"/><Relationship Id="rId3" Type="http://schemas.openxmlformats.org/officeDocument/2006/relationships/slideLayout" Target="../slideLayouts/slideLayout671.xml"/><Relationship Id="rId4" Type="http://schemas.openxmlformats.org/officeDocument/2006/relationships/slideLayout" Target="../slideLayouts/slideLayout672.xml"/><Relationship Id="rId5" Type="http://schemas.openxmlformats.org/officeDocument/2006/relationships/slideLayout" Target="../slideLayouts/slideLayout673.xml"/><Relationship Id="rId6" Type="http://schemas.openxmlformats.org/officeDocument/2006/relationships/slideLayout" Target="../slideLayouts/slideLayout674.xml"/><Relationship Id="rId7" Type="http://schemas.openxmlformats.org/officeDocument/2006/relationships/slideLayout" Target="../slideLayouts/slideLayout675.xml"/><Relationship Id="rId8" Type="http://schemas.openxmlformats.org/officeDocument/2006/relationships/slideLayout" Target="../slideLayouts/slideLayout676.xml"/><Relationship Id="rId9" Type="http://schemas.openxmlformats.org/officeDocument/2006/relationships/slideLayout" Target="../slideLayouts/slideLayout677.xml"/><Relationship Id="rId10" Type="http://schemas.openxmlformats.org/officeDocument/2006/relationships/slideLayout" Target="../slideLayouts/slideLayout678.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690.xml"/><Relationship Id="rId12" Type="http://schemas.openxmlformats.org/officeDocument/2006/relationships/theme" Target="../theme/theme63.xml"/><Relationship Id="rId13" Type="http://schemas.openxmlformats.org/officeDocument/2006/relationships/image" Target="../media/image1.png"/><Relationship Id="rId1" Type="http://schemas.openxmlformats.org/officeDocument/2006/relationships/slideLayout" Target="../slideLayouts/slideLayout680.xml"/><Relationship Id="rId2" Type="http://schemas.openxmlformats.org/officeDocument/2006/relationships/slideLayout" Target="../slideLayouts/slideLayout681.xml"/><Relationship Id="rId3" Type="http://schemas.openxmlformats.org/officeDocument/2006/relationships/slideLayout" Target="../slideLayouts/slideLayout682.xml"/><Relationship Id="rId4" Type="http://schemas.openxmlformats.org/officeDocument/2006/relationships/slideLayout" Target="../slideLayouts/slideLayout683.xml"/><Relationship Id="rId5" Type="http://schemas.openxmlformats.org/officeDocument/2006/relationships/slideLayout" Target="../slideLayouts/slideLayout684.xml"/><Relationship Id="rId6" Type="http://schemas.openxmlformats.org/officeDocument/2006/relationships/slideLayout" Target="../slideLayouts/slideLayout685.xml"/><Relationship Id="rId7" Type="http://schemas.openxmlformats.org/officeDocument/2006/relationships/slideLayout" Target="../slideLayouts/slideLayout686.xml"/><Relationship Id="rId8" Type="http://schemas.openxmlformats.org/officeDocument/2006/relationships/slideLayout" Target="../slideLayouts/slideLayout687.xml"/><Relationship Id="rId9" Type="http://schemas.openxmlformats.org/officeDocument/2006/relationships/slideLayout" Target="../slideLayouts/slideLayout688.xml"/><Relationship Id="rId10" Type="http://schemas.openxmlformats.org/officeDocument/2006/relationships/slideLayout" Target="../slideLayouts/slideLayout689.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01.xml"/><Relationship Id="rId12" Type="http://schemas.openxmlformats.org/officeDocument/2006/relationships/theme" Target="../theme/theme64.xml"/><Relationship Id="rId1" Type="http://schemas.openxmlformats.org/officeDocument/2006/relationships/slideLayout" Target="../slideLayouts/slideLayout691.xml"/><Relationship Id="rId2" Type="http://schemas.openxmlformats.org/officeDocument/2006/relationships/slideLayout" Target="../slideLayouts/slideLayout692.xml"/><Relationship Id="rId3" Type="http://schemas.openxmlformats.org/officeDocument/2006/relationships/slideLayout" Target="../slideLayouts/slideLayout693.xml"/><Relationship Id="rId4" Type="http://schemas.openxmlformats.org/officeDocument/2006/relationships/slideLayout" Target="../slideLayouts/slideLayout694.xml"/><Relationship Id="rId5" Type="http://schemas.openxmlformats.org/officeDocument/2006/relationships/slideLayout" Target="../slideLayouts/slideLayout695.xml"/><Relationship Id="rId6" Type="http://schemas.openxmlformats.org/officeDocument/2006/relationships/slideLayout" Target="../slideLayouts/slideLayout696.xml"/><Relationship Id="rId7" Type="http://schemas.openxmlformats.org/officeDocument/2006/relationships/slideLayout" Target="../slideLayouts/slideLayout697.xml"/><Relationship Id="rId8" Type="http://schemas.openxmlformats.org/officeDocument/2006/relationships/slideLayout" Target="../slideLayouts/slideLayout698.xml"/><Relationship Id="rId9" Type="http://schemas.openxmlformats.org/officeDocument/2006/relationships/slideLayout" Target="../slideLayouts/slideLayout699.xml"/><Relationship Id="rId10" Type="http://schemas.openxmlformats.org/officeDocument/2006/relationships/slideLayout" Target="../slideLayouts/slideLayout700.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12.xml"/><Relationship Id="rId12" Type="http://schemas.openxmlformats.org/officeDocument/2006/relationships/theme" Target="../theme/theme65.xml"/><Relationship Id="rId13" Type="http://schemas.openxmlformats.org/officeDocument/2006/relationships/image" Target="../media/image1.png"/><Relationship Id="rId1" Type="http://schemas.openxmlformats.org/officeDocument/2006/relationships/slideLayout" Target="../slideLayouts/slideLayout702.xml"/><Relationship Id="rId2" Type="http://schemas.openxmlformats.org/officeDocument/2006/relationships/slideLayout" Target="../slideLayouts/slideLayout703.xml"/><Relationship Id="rId3" Type="http://schemas.openxmlformats.org/officeDocument/2006/relationships/slideLayout" Target="../slideLayouts/slideLayout704.xml"/><Relationship Id="rId4" Type="http://schemas.openxmlformats.org/officeDocument/2006/relationships/slideLayout" Target="../slideLayouts/slideLayout705.xml"/><Relationship Id="rId5" Type="http://schemas.openxmlformats.org/officeDocument/2006/relationships/slideLayout" Target="../slideLayouts/slideLayout706.xml"/><Relationship Id="rId6" Type="http://schemas.openxmlformats.org/officeDocument/2006/relationships/slideLayout" Target="../slideLayouts/slideLayout707.xml"/><Relationship Id="rId7" Type="http://schemas.openxmlformats.org/officeDocument/2006/relationships/slideLayout" Target="../slideLayouts/slideLayout708.xml"/><Relationship Id="rId8" Type="http://schemas.openxmlformats.org/officeDocument/2006/relationships/slideLayout" Target="../slideLayouts/slideLayout709.xml"/><Relationship Id="rId9" Type="http://schemas.openxmlformats.org/officeDocument/2006/relationships/slideLayout" Target="../slideLayouts/slideLayout710.xml"/><Relationship Id="rId10" Type="http://schemas.openxmlformats.org/officeDocument/2006/relationships/slideLayout" Target="../slideLayouts/slideLayout711.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723.xml"/><Relationship Id="rId12" Type="http://schemas.openxmlformats.org/officeDocument/2006/relationships/theme" Target="../theme/theme66.xml"/><Relationship Id="rId1" Type="http://schemas.openxmlformats.org/officeDocument/2006/relationships/slideLayout" Target="../slideLayouts/slideLayout713.xml"/><Relationship Id="rId2" Type="http://schemas.openxmlformats.org/officeDocument/2006/relationships/slideLayout" Target="../slideLayouts/slideLayout714.xml"/><Relationship Id="rId3" Type="http://schemas.openxmlformats.org/officeDocument/2006/relationships/slideLayout" Target="../slideLayouts/slideLayout715.xml"/><Relationship Id="rId4" Type="http://schemas.openxmlformats.org/officeDocument/2006/relationships/slideLayout" Target="../slideLayouts/slideLayout716.xml"/><Relationship Id="rId5" Type="http://schemas.openxmlformats.org/officeDocument/2006/relationships/slideLayout" Target="../slideLayouts/slideLayout717.xml"/><Relationship Id="rId6" Type="http://schemas.openxmlformats.org/officeDocument/2006/relationships/slideLayout" Target="../slideLayouts/slideLayout718.xml"/><Relationship Id="rId7" Type="http://schemas.openxmlformats.org/officeDocument/2006/relationships/slideLayout" Target="../slideLayouts/slideLayout719.xml"/><Relationship Id="rId8" Type="http://schemas.openxmlformats.org/officeDocument/2006/relationships/slideLayout" Target="../slideLayouts/slideLayout720.xml"/><Relationship Id="rId9" Type="http://schemas.openxmlformats.org/officeDocument/2006/relationships/slideLayout" Target="../slideLayouts/slideLayout721.xml"/><Relationship Id="rId10" Type="http://schemas.openxmlformats.org/officeDocument/2006/relationships/slideLayout" Target="../slideLayouts/slideLayout722.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734.xml"/><Relationship Id="rId12" Type="http://schemas.openxmlformats.org/officeDocument/2006/relationships/theme" Target="../theme/theme67.xml"/><Relationship Id="rId13" Type="http://schemas.openxmlformats.org/officeDocument/2006/relationships/image" Target="../media/image1.png"/><Relationship Id="rId1" Type="http://schemas.openxmlformats.org/officeDocument/2006/relationships/slideLayout" Target="../slideLayouts/slideLayout724.xml"/><Relationship Id="rId2" Type="http://schemas.openxmlformats.org/officeDocument/2006/relationships/slideLayout" Target="../slideLayouts/slideLayout725.xml"/><Relationship Id="rId3" Type="http://schemas.openxmlformats.org/officeDocument/2006/relationships/slideLayout" Target="../slideLayouts/slideLayout726.xml"/><Relationship Id="rId4" Type="http://schemas.openxmlformats.org/officeDocument/2006/relationships/slideLayout" Target="../slideLayouts/slideLayout727.xml"/><Relationship Id="rId5" Type="http://schemas.openxmlformats.org/officeDocument/2006/relationships/slideLayout" Target="../slideLayouts/slideLayout728.xml"/><Relationship Id="rId6" Type="http://schemas.openxmlformats.org/officeDocument/2006/relationships/slideLayout" Target="../slideLayouts/slideLayout729.xml"/><Relationship Id="rId7" Type="http://schemas.openxmlformats.org/officeDocument/2006/relationships/slideLayout" Target="../slideLayouts/slideLayout730.xml"/><Relationship Id="rId8" Type="http://schemas.openxmlformats.org/officeDocument/2006/relationships/slideLayout" Target="../slideLayouts/slideLayout731.xml"/><Relationship Id="rId9" Type="http://schemas.openxmlformats.org/officeDocument/2006/relationships/slideLayout" Target="../slideLayouts/slideLayout732.xml"/><Relationship Id="rId10" Type="http://schemas.openxmlformats.org/officeDocument/2006/relationships/slideLayout" Target="../slideLayouts/slideLayout73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745.xml"/><Relationship Id="rId12" Type="http://schemas.openxmlformats.org/officeDocument/2006/relationships/theme" Target="../theme/theme68.xml"/><Relationship Id="rId1" Type="http://schemas.openxmlformats.org/officeDocument/2006/relationships/slideLayout" Target="../slideLayouts/slideLayout735.xml"/><Relationship Id="rId2" Type="http://schemas.openxmlformats.org/officeDocument/2006/relationships/slideLayout" Target="../slideLayouts/slideLayout736.xml"/><Relationship Id="rId3" Type="http://schemas.openxmlformats.org/officeDocument/2006/relationships/slideLayout" Target="../slideLayouts/slideLayout737.xml"/><Relationship Id="rId4" Type="http://schemas.openxmlformats.org/officeDocument/2006/relationships/slideLayout" Target="../slideLayouts/slideLayout738.xml"/><Relationship Id="rId5" Type="http://schemas.openxmlformats.org/officeDocument/2006/relationships/slideLayout" Target="../slideLayouts/slideLayout739.xml"/><Relationship Id="rId6" Type="http://schemas.openxmlformats.org/officeDocument/2006/relationships/slideLayout" Target="../slideLayouts/slideLayout740.xml"/><Relationship Id="rId7" Type="http://schemas.openxmlformats.org/officeDocument/2006/relationships/slideLayout" Target="../slideLayouts/slideLayout741.xml"/><Relationship Id="rId8" Type="http://schemas.openxmlformats.org/officeDocument/2006/relationships/slideLayout" Target="../slideLayouts/slideLayout742.xml"/><Relationship Id="rId9" Type="http://schemas.openxmlformats.org/officeDocument/2006/relationships/slideLayout" Target="../slideLayouts/slideLayout743.xml"/><Relationship Id="rId10" Type="http://schemas.openxmlformats.org/officeDocument/2006/relationships/slideLayout" Target="../slideLayouts/slideLayout744.xml"/></Relationships>
</file>

<file path=ppt/slideMasters/_rels/slideMaster69.xml.rels><?xml version="1.0" encoding="UTF-8" standalone="yes"?>
<Relationships xmlns="http://schemas.openxmlformats.org/package/2006/relationships"><Relationship Id="rId11" Type="http://schemas.openxmlformats.org/officeDocument/2006/relationships/slideLayout" Target="../slideLayouts/slideLayout756.xml"/><Relationship Id="rId12" Type="http://schemas.openxmlformats.org/officeDocument/2006/relationships/theme" Target="../theme/theme69.xml"/><Relationship Id="rId1" Type="http://schemas.openxmlformats.org/officeDocument/2006/relationships/slideLayout" Target="../slideLayouts/slideLayout746.xml"/><Relationship Id="rId2" Type="http://schemas.openxmlformats.org/officeDocument/2006/relationships/slideLayout" Target="../slideLayouts/slideLayout747.xml"/><Relationship Id="rId3" Type="http://schemas.openxmlformats.org/officeDocument/2006/relationships/slideLayout" Target="../slideLayouts/slideLayout748.xml"/><Relationship Id="rId4" Type="http://schemas.openxmlformats.org/officeDocument/2006/relationships/slideLayout" Target="../slideLayouts/slideLayout749.xml"/><Relationship Id="rId5" Type="http://schemas.openxmlformats.org/officeDocument/2006/relationships/slideLayout" Target="../slideLayouts/slideLayout750.xml"/><Relationship Id="rId6" Type="http://schemas.openxmlformats.org/officeDocument/2006/relationships/slideLayout" Target="../slideLayouts/slideLayout751.xml"/><Relationship Id="rId7" Type="http://schemas.openxmlformats.org/officeDocument/2006/relationships/slideLayout" Target="../slideLayouts/slideLayout752.xml"/><Relationship Id="rId8" Type="http://schemas.openxmlformats.org/officeDocument/2006/relationships/slideLayout" Target="../slideLayouts/slideLayout753.xml"/><Relationship Id="rId9" Type="http://schemas.openxmlformats.org/officeDocument/2006/relationships/slideLayout" Target="../slideLayouts/slideLayout754.xml"/><Relationship Id="rId10" Type="http://schemas.openxmlformats.org/officeDocument/2006/relationships/slideLayout" Target="../slideLayouts/slideLayout7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0.xml.rels><?xml version="1.0" encoding="UTF-8" standalone="yes"?>
<Relationships xmlns="http://schemas.openxmlformats.org/package/2006/relationships"><Relationship Id="rId11" Type="http://schemas.openxmlformats.org/officeDocument/2006/relationships/slideLayout" Target="../slideLayouts/slideLayout767.xml"/><Relationship Id="rId12" Type="http://schemas.openxmlformats.org/officeDocument/2006/relationships/theme" Target="../theme/theme70.xml"/><Relationship Id="rId1" Type="http://schemas.openxmlformats.org/officeDocument/2006/relationships/slideLayout" Target="../slideLayouts/slideLayout757.xml"/><Relationship Id="rId2" Type="http://schemas.openxmlformats.org/officeDocument/2006/relationships/slideLayout" Target="../slideLayouts/slideLayout758.xml"/><Relationship Id="rId3" Type="http://schemas.openxmlformats.org/officeDocument/2006/relationships/slideLayout" Target="../slideLayouts/slideLayout759.xml"/><Relationship Id="rId4" Type="http://schemas.openxmlformats.org/officeDocument/2006/relationships/slideLayout" Target="../slideLayouts/slideLayout760.xml"/><Relationship Id="rId5" Type="http://schemas.openxmlformats.org/officeDocument/2006/relationships/slideLayout" Target="../slideLayouts/slideLayout761.xml"/><Relationship Id="rId6" Type="http://schemas.openxmlformats.org/officeDocument/2006/relationships/slideLayout" Target="../slideLayouts/slideLayout762.xml"/><Relationship Id="rId7" Type="http://schemas.openxmlformats.org/officeDocument/2006/relationships/slideLayout" Target="../slideLayouts/slideLayout763.xml"/><Relationship Id="rId8" Type="http://schemas.openxmlformats.org/officeDocument/2006/relationships/slideLayout" Target="../slideLayouts/slideLayout764.xml"/><Relationship Id="rId9" Type="http://schemas.openxmlformats.org/officeDocument/2006/relationships/slideLayout" Target="../slideLayouts/slideLayout765.xml"/><Relationship Id="rId10" Type="http://schemas.openxmlformats.org/officeDocument/2006/relationships/slideLayout" Target="../slideLayouts/slideLayout766.xml"/></Relationships>
</file>

<file path=ppt/slideMasters/_rels/slideMaster71.xml.rels><?xml version="1.0" encoding="UTF-8" standalone="yes"?>
<Relationships xmlns="http://schemas.openxmlformats.org/package/2006/relationships"><Relationship Id="rId11" Type="http://schemas.openxmlformats.org/officeDocument/2006/relationships/slideLayout" Target="../slideLayouts/slideLayout778.xml"/><Relationship Id="rId12" Type="http://schemas.openxmlformats.org/officeDocument/2006/relationships/theme" Target="../theme/theme71.xml"/><Relationship Id="rId1" Type="http://schemas.openxmlformats.org/officeDocument/2006/relationships/slideLayout" Target="../slideLayouts/slideLayout768.xml"/><Relationship Id="rId2" Type="http://schemas.openxmlformats.org/officeDocument/2006/relationships/slideLayout" Target="../slideLayouts/slideLayout769.xml"/><Relationship Id="rId3" Type="http://schemas.openxmlformats.org/officeDocument/2006/relationships/slideLayout" Target="../slideLayouts/slideLayout770.xml"/><Relationship Id="rId4" Type="http://schemas.openxmlformats.org/officeDocument/2006/relationships/slideLayout" Target="../slideLayouts/slideLayout771.xml"/><Relationship Id="rId5" Type="http://schemas.openxmlformats.org/officeDocument/2006/relationships/slideLayout" Target="../slideLayouts/slideLayout772.xml"/><Relationship Id="rId6" Type="http://schemas.openxmlformats.org/officeDocument/2006/relationships/slideLayout" Target="../slideLayouts/slideLayout773.xml"/><Relationship Id="rId7" Type="http://schemas.openxmlformats.org/officeDocument/2006/relationships/slideLayout" Target="../slideLayouts/slideLayout774.xml"/><Relationship Id="rId8" Type="http://schemas.openxmlformats.org/officeDocument/2006/relationships/slideLayout" Target="../slideLayouts/slideLayout775.xml"/><Relationship Id="rId9" Type="http://schemas.openxmlformats.org/officeDocument/2006/relationships/slideLayout" Target="../slideLayouts/slideLayout776.xml"/><Relationship Id="rId10" Type="http://schemas.openxmlformats.org/officeDocument/2006/relationships/slideLayout" Target="../slideLayouts/slideLayout777.xml"/></Relationships>
</file>

<file path=ppt/slideMasters/_rels/slideMaster72.xml.rels><?xml version="1.0" encoding="UTF-8" standalone="yes"?>
<Relationships xmlns="http://schemas.openxmlformats.org/package/2006/relationships"><Relationship Id="rId11" Type="http://schemas.openxmlformats.org/officeDocument/2006/relationships/slideLayout" Target="../slideLayouts/slideLayout789.xml"/><Relationship Id="rId12" Type="http://schemas.openxmlformats.org/officeDocument/2006/relationships/theme" Target="../theme/theme72.xml"/><Relationship Id="rId1" Type="http://schemas.openxmlformats.org/officeDocument/2006/relationships/slideLayout" Target="../slideLayouts/slideLayout779.xml"/><Relationship Id="rId2" Type="http://schemas.openxmlformats.org/officeDocument/2006/relationships/slideLayout" Target="../slideLayouts/slideLayout780.xml"/><Relationship Id="rId3" Type="http://schemas.openxmlformats.org/officeDocument/2006/relationships/slideLayout" Target="../slideLayouts/slideLayout781.xml"/><Relationship Id="rId4" Type="http://schemas.openxmlformats.org/officeDocument/2006/relationships/slideLayout" Target="../slideLayouts/slideLayout782.xml"/><Relationship Id="rId5" Type="http://schemas.openxmlformats.org/officeDocument/2006/relationships/slideLayout" Target="../slideLayouts/slideLayout783.xml"/><Relationship Id="rId6" Type="http://schemas.openxmlformats.org/officeDocument/2006/relationships/slideLayout" Target="../slideLayouts/slideLayout784.xml"/><Relationship Id="rId7" Type="http://schemas.openxmlformats.org/officeDocument/2006/relationships/slideLayout" Target="../slideLayouts/slideLayout785.xml"/><Relationship Id="rId8" Type="http://schemas.openxmlformats.org/officeDocument/2006/relationships/slideLayout" Target="../slideLayouts/slideLayout786.xml"/><Relationship Id="rId9" Type="http://schemas.openxmlformats.org/officeDocument/2006/relationships/slideLayout" Target="../slideLayouts/slideLayout787.xml"/><Relationship Id="rId10" Type="http://schemas.openxmlformats.org/officeDocument/2006/relationships/slideLayout" Target="../slideLayouts/slideLayout788.xml"/></Relationships>
</file>

<file path=ppt/slideMasters/_rels/slideMaster73.xml.rels><?xml version="1.0" encoding="UTF-8" standalone="yes"?>
<Relationships xmlns="http://schemas.openxmlformats.org/package/2006/relationships"><Relationship Id="rId11" Type="http://schemas.openxmlformats.org/officeDocument/2006/relationships/slideLayout" Target="../slideLayouts/slideLayout800.xml"/><Relationship Id="rId12" Type="http://schemas.openxmlformats.org/officeDocument/2006/relationships/theme" Target="../theme/theme73.xml"/><Relationship Id="rId13" Type="http://schemas.openxmlformats.org/officeDocument/2006/relationships/image" Target="../media/image1.png"/><Relationship Id="rId1" Type="http://schemas.openxmlformats.org/officeDocument/2006/relationships/slideLayout" Target="../slideLayouts/slideLayout790.xml"/><Relationship Id="rId2" Type="http://schemas.openxmlformats.org/officeDocument/2006/relationships/slideLayout" Target="../slideLayouts/slideLayout791.xml"/><Relationship Id="rId3" Type="http://schemas.openxmlformats.org/officeDocument/2006/relationships/slideLayout" Target="../slideLayouts/slideLayout792.xml"/><Relationship Id="rId4" Type="http://schemas.openxmlformats.org/officeDocument/2006/relationships/slideLayout" Target="../slideLayouts/slideLayout793.xml"/><Relationship Id="rId5" Type="http://schemas.openxmlformats.org/officeDocument/2006/relationships/slideLayout" Target="../slideLayouts/slideLayout794.xml"/><Relationship Id="rId6" Type="http://schemas.openxmlformats.org/officeDocument/2006/relationships/slideLayout" Target="../slideLayouts/slideLayout795.xml"/><Relationship Id="rId7" Type="http://schemas.openxmlformats.org/officeDocument/2006/relationships/slideLayout" Target="../slideLayouts/slideLayout796.xml"/><Relationship Id="rId8" Type="http://schemas.openxmlformats.org/officeDocument/2006/relationships/slideLayout" Target="../slideLayouts/slideLayout797.xml"/><Relationship Id="rId9" Type="http://schemas.openxmlformats.org/officeDocument/2006/relationships/slideLayout" Target="../slideLayouts/slideLayout798.xml"/><Relationship Id="rId10" Type="http://schemas.openxmlformats.org/officeDocument/2006/relationships/slideLayout" Target="../slideLayouts/slideLayout79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t>‹#›</a:t>
            </a:fld>
            <a:endParaRPr 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31481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p:nvPicPr>
        <p:blipFill>
          <a:blip r:embed="rId16" cstate="print"/>
          <a:stretch>
            <a:fillRect/>
          </a:stretch>
        </p:blipFill>
        <p:spPr>
          <a:xfrm>
            <a:off x="4053361" y="264849"/>
            <a:ext cx="5102012" cy="542508"/>
          </a:xfrm>
          <a:prstGeom prst="rect">
            <a:avLst/>
          </a:prstGeom>
        </p:spPr>
      </p:pic>
      <p:sp>
        <p:nvSpPr>
          <p:cNvPr id="8" name="Title Placeholder 1"/>
          <p:cNvSpPr>
            <a:spLocks noGrp="1"/>
          </p:cNvSpPr>
          <p:nvPr>
            <p:ph type="title"/>
          </p:nvPr>
        </p:nvSpPr>
        <p:spPr>
          <a:xfrm>
            <a:off x="299307" y="274674"/>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p:nvPicPr>
        <p:blipFill>
          <a:blip r:embed="rId17" cstate="print"/>
          <a:stretch>
            <a:fillRect/>
          </a:stretch>
        </p:blipFill>
        <p:spPr>
          <a:xfrm>
            <a:off x="-27215" y="6267171"/>
            <a:ext cx="9189720" cy="611833"/>
          </a:xfrm>
          <a:prstGeom prst="rect">
            <a:avLst/>
          </a:prstGeom>
          <a:ln>
            <a:noFill/>
          </a:ln>
        </p:spPr>
      </p:pic>
      <p:pic>
        <p:nvPicPr>
          <p:cNvPr id="10" name="Picture 9" descr="ecelogorb.psd"/>
          <p:cNvPicPr>
            <a:picLocks noChangeAspect="1"/>
          </p:cNvPicPr>
          <p:nvPr/>
        </p:nvPicPr>
        <p:blipFill>
          <a:blip r:embed="rId18" cstate="screen">
            <a:lum bright="-8000"/>
            <a:extLst>
              <a:ext uri="{28A0092B-C50C-407E-A947-70E740481C1C}">
                <a14:useLocalDpi xmlns:a14="http://schemas.microsoft.com/office/drawing/2010/main"/>
              </a:ext>
            </a:extLst>
          </a:blip>
          <a:stretch>
            <a:fillRect/>
          </a:stretch>
        </p:blipFill>
        <p:spPr>
          <a:xfrm>
            <a:off x="193350" y="6294403"/>
            <a:ext cx="2563296" cy="512659"/>
          </a:xfrm>
          <a:prstGeom prst="rect">
            <a:avLst/>
          </a:prstGeom>
          <a:effectLst/>
        </p:spPr>
      </p:pic>
      <p:pic>
        <p:nvPicPr>
          <p:cNvPr id="11" name="Picture 10" descr="CMU_logo_horiz_black.eps"/>
          <p:cNvPicPr>
            <a:picLocks noChangeAspect="1"/>
          </p:cNvPicPr>
          <p:nvPr/>
        </p:nvPicPr>
        <p:blipFill>
          <a:blip r:embed="rId19" cstate="print"/>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88066082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hdr="0" ftr="0" dt="0"/>
  <p:txStyles>
    <p:titleStyle>
      <a:lvl1pPr algn="l" defTabSz="342900" rtl="0" eaLnBrk="1" latinLnBrk="0" hangingPunct="1">
        <a:spcBef>
          <a:spcPct val="0"/>
        </a:spcBef>
        <a:buNone/>
        <a:defRPr sz="27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0637560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89652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953482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8754457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197418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756795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228600" y="898531"/>
            <a:ext cx="8610600" cy="5235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13445221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charset="0"/>
        <a:buChar char="n"/>
        <a:defRPr sz="1800">
          <a:solidFill>
            <a:schemeClr val="tx1"/>
          </a:solidFill>
          <a:latin typeface="+mn-lt"/>
          <a:ea typeface="ＭＳ Ｐゴシック" pitchFamily="-105" charset="-128"/>
          <a:cs typeface="ＭＳ Ｐゴシック" pitchFamily="-105" charset="-128"/>
        </a:defRPr>
      </a:lvl1pPr>
      <a:lvl2pPr marL="502444" indent="-244079" algn="l" rtl="0" eaLnBrk="1" fontAlgn="base" hangingPunct="1">
        <a:spcBef>
          <a:spcPct val="20000"/>
        </a:spcBef>
        <a:spcAft>
          <a:spcPct val="0"/>
        </a:spcAft>
        <a:buClr>
          <a:schemeClr val="accent2"/>
        </a:buClr>
        <a:buSzPct val="60000"/>
        <a:buFont typeface="Wingdings" charset="0"/>
        <a:buChar char="q"/>
        <a:defRPr sz="1650">
          <a:solidFill>
            <a:schemeClr val="tx1"/>
          </a:solidFill>
          <a:latin typeface="+mn-lt"/>
          <a:ea typeface="ＭＳ Ｐゴシック" pitchFamily="-105" charset="-128"/>
        </a:defRPr>
      </a:lvl2pPr>
      <a:lvl3pPr marL="766763" indent="-263129" algn="l" rtl="0" eaLnBrk="1" fontAlgn="base" hangingPunct="1">
        <a:spcBef>
          <a:spcPct val="20000"/>
        </a:spcBef>
        <a:spcAft>
          <a:spcPct val="0"/>
        </a:spcAft>
        <a:buClr>
          <a:schemeClr val="accent1"/>
        </a:buClr>
        <a:buSzPct val="65000"/>
        <a:buFont typeface="Wingdings" charset="0"/>
        <a:buChar char="n"/>
        <a:defRPr sz="1500">
          <a:solidFill>
            <a:schemeClr val="tx1"/>
          </a:solidFill>
          <a:latin typeface="+mn-lt"/>
          <a:ea typeface="ＭＳ Ｐゴシック" pitchFamily="-105" charset="-128"/>
        </a:defRPr>
      </a:lvl3pPr>
      <a:lvl4pPr marL="1004888" indent="-23693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260872" indent="-254794" algn="l" rtl="0" eaLnBrk="1" fontAlgn="base" hangingPunct="1">
        <a:spcBef>
          <a:spcPct val="20000"/>
        </a:spcBef>
        <a:spcAft>
          <a:spcPct val="0"/>
        </a:spcAft>
        <a:buClr>
          <a:schemeClr val="accent1"/>
        </a:buClr>
        <a:buSzPct val="75000"/>
        <a:buFont typeface="Wingdings" charset="0"/>
        <a:buChar char="§"/>
        <a:defRPr sz="1200">
          <a:solidFill>
            <a:schemeClr val="tx1"/>
          </a:solidFill>
          <a:latin typeface="+mn-lt"/>
          <a:ea typeface="ＭＳ Ｐゴシック" pitchFamily="-105" charset="-128"/>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28372329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900">
                <a:latin typeface="Garamond" pitchFamily="18" charset="0"/>
              </a:defRPr>
            </a:lvl1pPr>
          </a:lstStyle>
          <a:p>
            <a:pPr defTabSz="68569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200">
                <a:latin typeface="Garamond" pitchFamily="18" charset="0"/>
              </a:defRPr>
            </a:lvl1pPr>
          </a:lstStyle>
          <a:p>
            <a:pPr defTabSz="685694"/>
            <a:fld id="{6F400BD0-49BF-48FC-8114-37C1D4F5AB3D}" type="slidenum">
              <a:rPr lang="en-US" altLang="en-US" smtClean="0">
                <a:solidFill>
                  <a:srgbClr val="000000"/>
                </a:solidFill>
              </a:rPr>
              <a:pPr defTabSz="68569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51544932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848" algn="l" rtl="0" eaLnBrk="1" fontAlgn="base" hangingPunct="1">
        <a:spcBef>
          <a:spcPct val="0"/>
        </a:spcBef>
        <a:spcAft>
          <a:spcPct val="0"/>
        </a:spcAft>
        <a:defRPr sz="3000">
          <a:solidFill>
            <a:schemeClr val="tx2"/>
          </a:solidFill>
          <a:latin typeface="Garamond" pitchFamily="18" charset="0"/>
        </a:defRPr>
      </a:lvl6pPr>
      <a:lvl7pPr marL="685694" algn="l" rtl="0" eaLnBrk="1" fontAlgn="base" hangingPunct="1">
        <a:spcBef>
          <a:spcPct val="0"/>
        </a:spcBef>
        <a:spcAft>
          <a:spcPct val="0"/>
        </a:spcAft>
        <a:defRPr sz="3000">
          <a:solidFill>
            <a:schemeClr val="tx2"/>
          </a:solidFill>
          <a:latin typeface="Garamond" pitchFamily="18" charset="0"/>
        </a:defRPr>
      </a:lvl7pPr>
      <a:lvl8pPr marL="1028543" algn="l" rtl="0" eaLnBrk="1" fontAlgn="base" hangingPunct="1">
        <a:spcBef>
          <a:spcPct val="0"/>
        </a:spcBef>
        <a:spcAft>
          <a:spcPct val="0"/>
        </a:spcAft>
        <a:defRPr sz="3000">
          <a:solidFill>
            <a:schemeClr val="tx2"/>
          </a:solidFill>
          <a:latin typeface="Garamond" pitchFamily="18" charset="0"/>
        </a:defRPr>
      </a:lvl8pPr>
      <a:lvl9pPr marL="1371389" algn="l" rtl="0" eaLnBrk="1" fontAlgn="base" hangingPunct="1">
        <a:spcBef>
          <a:spcPct val="0"/>
        </a:spcBef>
        <a:spcAft>
          <a:spcPct val="0"/>
        </a:spcAft>
        <a:defRPr sz="3000">
          <a:solidFill>
            <a:schemeClr val="tx2"/>
          </a:solidFill>
          <a:latin typeface="Garamond" pitchFamily="18" charset="0"/>
        </a:defRPr>
      </a:lvl9pPr>
    </p:titleStyle>
    <p:bodyStyle>
      <a:lvl1pPr marL="257136" indent="-257136"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367" indent="-244041"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645" indent="-263088"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734" indent="-23689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679"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52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373"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221"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06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694" rtl="0" eaLnBrk="1" latinLnBrk="0" hangingPunct="1">
        <a:defRPr sz="1350" kern="1200">
          <a:solidFill>
            <a:schemeClr val="tx1"/>
          </a:solidFill>
          <a:latin typeface="+mn-lt"/>
          <a:ea typeface="+mn-ea"/>
          <a:cs typeface="+mn-cs"/>
        </a:defRPr>
      </a:lvl1pPr>
      <a:lvl2pPr marL="342848" algn="l" defTabSz="685694" rtl="0" eaLnBrk="1" latinLnBrk="0" hangingPunct="1">
        <a:defRPr sz="1350" kern="1200">
          <a:solidFill>
            <a:schemeClr val="tx1"/>
          </a:solidFill>
          <a:latin typeface="+mn-lt"/>
          <a:ea typeface="+mn-ea"/>
          <a:cs typeface="+mn-cs"/>
        </a:defRPr>
      </a:lvl2pPr>
      <a:lvl3pPr marL="685694" algn="l" defTabSz="685694" rtl="0" eaLnBrk="1" latinLnBrk="0" hangingPunct="1">
        <a:defRPr sz="1350" kern="1200">
          <a:solidFill>
            <a:schemeClr val="tx1"/>
          </a:solidFill>
          <a:latin typeface="+mn-lt"/>
          <a:ea typeface="+mn-ea"/>
          <a:cs typeface="+mn-cs"/>
        </a:defRPr>
      </a:lvl3pPr>
      <a:lvl4pPr marL="1028543" algn="l" defTabSz="685694" rtl="0" eaLnBrk="1" latinLnBrk="0" hangingPunct="1">
        <a:defRPr sz="1350" kern="1200">
          <a:solidFill>
            <a:schemeClr val="tx1"/>
          </a:solidFill>
          <a:latin typeface="+mn-lt"/>
          <a:ea typeface="+mn-ea"/>
          <a:cs typeface="+mn-cs"/>
        </a:defRPr>
      </a:lvl4pPr>
      <a:lvl5pPr marL="1371389" algn="l" defTabSz="685694" rtl="0" eaLnBrk="1" latinLnBrk="0" hangingPunct="1">
        <a:defRPr sz="1350" kern="1200">
          <a:solidFill>
            <a:schemeClr val="tx1"/>
          </a:solidFill>
          <a:latin typeface="+mn-lt"/>
          <a:ea typeface="+mn-ea"/>
          <a:cs typeface="+mn-cs"/>
        </a:defRPr>
      </a:lvl5pPr>
      <a:lvl6pPr marL="1714237" algn="l" defTabSz="685694" rtl="0" eaLnBrk="1" latinLnBrk="0" hangingPunct="1">
        <a:defRPr sz="1350" kern="1200">
          <a:solidFill>
            <a:schemeClr val="tx1"/>
          </a:solidFill>
          <a:latin typeface="+mn-lt"/>
          <a:ea typeface="+mn-ea"/>
          <a:cs typeface="+mn-cs"/>
        </a:defRPr>
      </a:lvl6pPr>
      <a:lvl7pPr marL="2057085" algn="l" defTabSz="685694" rtl="0" eaLnBrk="1" latinLnBrk="0" hangingPunct="1">
        <a:defRPr sz="1350" kern="1200">
          <a:solidFill>
            <a:schemeClr val="tx1"/>
          </a:solidFill>
          <a:latin typeface="+mn-lt"/>
          <a:ea typeface="+mn-ea"/>
          <a:cs typeface="+mn-cs"/>
        </a:defRPr>
      </a:lvl7pPr>
      <a:lvl8pPr marL="2399931" algn="l" defTabSz="685694" rtl="0" eaLnBrk="1" latinLnBrk="0" hangingPunct="1">
        <a:defRPr sz="1350" kern="1200">
          <a:solidFill>
            <a:schemeClr val="tx1"/>
          </a:solidFill>
          <a:latin typeface="+mn-lt"/>
          <a:ea typeface="+mn-ea"/>
          <a:cs typeface="+mn-cs"/>
        </a:defRPr>
      </a:lvl8pPr>
      <a:lvl9pPr marL="2742779" algn="l" defTabSz="685694"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9652684"/>
      </p:ext>
    </p:extLst>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2097806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150980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228600" y="898531"/>
            <a:ext cx="8610600" cy="5235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969352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charset="0"/>
        <a:buChar char="n"/>
        <a:defRPr sz="1800">
          <a:solidFill>
            <a:schemeClr val="tx1"/>
          </a:solidFill>
          <a:latin typeface="+mn-lt"/>
          <a:ea typeface="ＭＳ Ｐゴシック" pitchFamily="-105" charset="-128"/>
          <a:cs typeface="ＭＳ Ｐゴシック" pitchFamily="-105" charset="-128"/>
        </a:defRPr>
      </a:lvl1pPr>
      <a:lvl2pPr marL="502444" indent="-244079" algn="l" rtl="0" eaLnBrk="1" fontAlgn="base" hangingPunct="1">
        <a:spcBef>
          <a:spcPct val="20000"/>
        </a:spcBef>
        <a:spcAft>
          <a:spcPct val="0"/>
        </a:spcAft>
        <a:buClr>
          <a:schemeClr val="accent2"/>
        </a:buClr>
        <a:buSzPct val="60000"/>
        <a:buFont typeface="Wingdings" charset="0"/>
        <a:buChar char="q"/>
        <a:defRPr sz="1650">
          <a:solidFill>
            <a:schemeClr val="tx1"/>
          </a:solidFill>
          <a:latin typeface="+mn-lt"/>
          <a:ea typeface="ＭＳ Ｐゴシック" pitchFamily="-105" charset="-128"/>
        </a:defRPr>
      </a:lvl2pPr>
      <a:lvl3pPr marL="766763" indent="-263129" algn="l" rtl="0" eaLnBrk="1" fontAlgn="base" hangingPunct="1">
        <a:spcBef>
          <a:spcPct val="20000"/>
        </a:spcBef>
        <a:spcAft>
          <a:spcPct val="0"/>
        </a:spcAft>
        <a:buClr>
          <a:schemeClr val="accent1"/>
        </a:buClr>
        <a:buSzPct val="65000"/>
        <a:buFont typeface="Wingdings" charset="0"/>
        <a:buChar char="n"/>
        <a:defRPr sz="1500">
          <a:solidFill>
            <a:schemeClr val="tx1"/>
          </a:solidFill>
          <a:latin typeface="+mn-lt"/>
          <a:ea typeface="ＭＳ Ｐゴシック" pitchFamily="-105" charset="-128"/>
        </a:defRPr>
      </a:lvl3pPr>
      <a:lvl4pPr marL="1004888" indent="-23693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260872" indent="-254794" algn="l" rtl="0" eaLnBrk="1" fontAlgn="base" hangingPunct="1">
        <a:spcBef>
          <a:spcPct val="20000"/>
        </a:spcBef>
        <a:spcAft>
          <a:spcPct val="0"/>
        </a:spcAft>
        <a:buClr>
          <a:schemeClr val="accent1"/>
        </a:buClr>
        <a:buSzPct val="75000"/>
        <a:buFont typeface="Wingdings" charset="0"/>
        <a:buChar char="§"/>
        <a:defRPr sz="1200">
          <a:solidFill>
            <a:schemeClr val="tx1"/>
          </a:solidFill>
          <a:latin typeface="+mn-lt"/>
          <a:ea typeface="ＭＳ Ｐゴシック" pitchFamily="-105" charset="-128"/>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900">
                <a:latin typeface="Garamond" pitchFamily="18" charset="0"/>
              </a:defRPr>
            </a:lvl1pPr>
          </a:lstStyle>
          <a:p>
            <a:pPr defTabSz="68569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200">
                <a:latin typeface="Garamond" pitchFamily="18" charset="0"/>
              </a:defRPr>
            </a:lvl1pPr>
          </a:lstStyle>
          <a:p>
            <a:pPr defTabSz="685694"/>
            <a:fld id="{6F400BD0-49BF-48FC-8114-37C1D4F5AB3D}" type="slidenum">
              <a:rPr lang="en-US" altLang="en-US" smtClean="0">
                <a:solidFill>
                  <a:srgbClr val="000000"/>
                </a:solidFill>
              </a:rPr>
              <a:pPr defTabSz="68569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1008783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848" algn="l" rtl="0" eaLnBrk="1" fontAlgn="base" hangingPunct="1">
        <a:spcBef>
          <a:spcPct val="0"/>
        </a:spcBef>
        <a:spcAft>
          <a:spcPct val="0"/>
        </a:spcAft>
        <a:defRPr sz="3000">
          <a:solidFill>
            <a:schemeClr val="tx2"/>
          </a:solidFill>
          <a:latin typeface="Garamond" pitchFamily="18" charset="0"/>
        </a:defRPr>
      </a:lvl6pPr>
      <a:lvl7pPr marL="685694" algn="l" rtl="0" eaLnBrk="1" fontAlgn="base" hangingPunct="1">
        <a:spcBef>
          <a:spcPct val="0"/>
        </a:spcBef>
        <a:spcAft>
          <a:spcPct val="0"/>
        </a:spcAft>
        <a:defRPr sz="3000">
          <a:solidFill>
            <a:schemeClr val="tx2"/>
          </a:solidFill>
          <a:latin typeface="Garamond" pitchFamily="18" charset="0"/>
        </a:defRPr>
      </a:lvl7pPr>
      <a:lvl8pPr marL="1028543" algn="l" rtl="0" eaLnBrk="1" fontAlgn="base" hangingPunct="1">
        <a:spcBef>
          <a:spcPct val="0"/>
        </a:spcBef>
        <a:spcAft>
          <a:spcPct val="0"/>
        </a:spcAft>
        <a:defRPr sz="3000">
          <a:solidFill>
            <a:schemeClr val="tx2"/>
          </a:solidFill>
          <a:latin typeface="Garamond" pitchFamily="18" charset="0"/>
        </a:defRPr>
      </a:lvl8pPr>
      <a:lvl9pPr marL="1371389" algn="l" rtl="0" eaLnBrk="1" fontAlgn="base" hangingPunct="1">
        <a:spcBef>
          <a:spcPct val="0"/>
        </a:spcBef>
        <a:spcAft>
          <a:spcPct val="0"/>
        </a:spcAft>
        <a:defRPr sz="3000">
          <a:solidFill>
            <a:schemeClr val="tx2"/>
          </a:solidFill>
          <a:latin typeface="Garamond" pitchFamily="18" charset="0"/>
        </a:defRPr>
      </a:lvl9pPr>
    </p:titleStyle>
    <p:bodyStyle>
      <a:lvl1pPr marL="257136" indent="-257136"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367" indent="-244041"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645" indent="-263088"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734" indent="-23689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679"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52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373"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221"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06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694" rtl="0" eaLnBrk="1" latinLnBrk="0" hangingPunct="1">
        <a:defRPr sz="1350" kern="1200">
          <a:solidFill>
            <a:schemeClr val="tx1"/>
          </a:solidFill>
          <a:latin typeface="+mn-lt"/>
          <a:ea typeface="+mn-ea"/>
          <a:cs typeface="+mn-cs"/>
        </a:defRPr>
      </a:lvl1pPr>
      <a:lvl2pPr marL="342848" algn="l" defTabSz="685694" rtl="0" eaLnBrk="1" latinLnBrk="0" hangingPunct="1">
        <a:defRPr sz="1350" kern="1200">
          <a:solidFill>
            <a:schemeClr val="tx1"/>
          </a:solidFill>
          <a:latin typeface="+mn-lt"/>
          <a:ea typeface="+mn-ea"/>
          <a:cs typeface="+mn-cs"/>
        </a:defRPr>
      </a:lvl2pPr>
      <a:lvl3pPr marL="685694" algn="l" defTabSz="685694" rtl="0" eaLnBrk="1" latinLnBrk="0" hangingPunct="1">
        <a:defRPr sz="1350" kern="1200">
          <a:solidFill>
            <a:schemeClr val="tx1"/>
          </a:solidFill>
          <a:latin typeface="+mn-lt"/>
          <a:ea typeface="+mn-ea"/>
          <a:cs typeface="+mn-cs"/>
        </a:defRPr>
      </a:lvl3pPr>
      <a:lvl4pPr marL="1028543" algn="l" defTabSz="685694" rtl="0" eaLnBrk="1" latinLnBrk="0" hangingPunct="1">
        <a:defRPr sz="1350" kern="1200">
          <a:solidFill>
            <a:schemeClr val="tx1"/>
          </a:solidFill>
          <a:latin typeface="+mn-lt"/>
          <a:ea typeface="+mn-ea"/>
          <a:cs typeface="+mn-cs"/>
        </a:defRPr>
      </a:lvl4pPr>
      <a:lvl5pPr marL="1371389" algn="l" defTabSz="685694" rtl="0" eaLnBrk="1" latinLnBrk="0" hangingPunct="1">
        <a:defRPr sz="1350" kern="1200">
          <a:solidFill>
            <a:schemeClr val="tx1"/>
          </a:solidFill>
          <a:latin typeface="+mn-lt"/>
          <a:ea typeface="+mn-ea"/>
          <a:cs typeface="+mn-cs"/>
        </a:defRPr>
      </a:lvl5pPr>
      <a:lvl6pPr marL="1714237" algn="l" defTabSz="685694" rtl="0" eaLnBrk="1" latinLnBrk="0" hangingPunct="1">
        <a:defRPr sz="1350" kern="1200">
          <a:solidFill>
            <a:schemeClr val="tx1"/>
          </a:solidFill>
          <a:latin typeface="+mn-lt"/>
          <a:ea typeface="+mn-ea"/>
          <a:cs typeface="+mn-cs"/>
        </a:defRPr>
      </a:lvl6pPr>
      <a:lvl7pPr marL="2057085" algn="l" defTabSz="685694" rtl="0" eaLnBrk="1" latinLnBrk="0" hangingPunct="1">
        <a:defRPr sz="1350" kern="1200">
          <a:solidFill>
            <a:schemeClr val="tx1"/>
          </a:solidFill>
          <a:latin typeface="+mn-lt"/>
          <a:ea typeface="+mn-ea"/>
          <a:cs typeface="+mn-cs"/>
        </a:defRPr>
      </a:lvl7pPr>
      <a:lvl8pPr marL="2399931" algn="l" defTabSz="685694" rtl="0" eaLnBrk="1" latinLnBrk="0" hangingPunct="1">
        <a:defRPr sz="1350" kern="1200">
          <a:solidFill>
            <a:schemeClr val="tx1"/>
          </a:solidFill>
          <a:latin typeface="+mn-lt"/>
          <a:ea typeface="+mn-ea"/>
          <a:cs typeface="+mn-cs"/>
        </a:defRPr>
      </a:lvl8pPr>
      <a:lvl9pPr marL="2742779" algn="l" defTabSz="685694"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900">
                <a:latin typeface="Garamond" pitchFamily="18" charset="0"/>
              </a:defRPr>
            </a:lvl1pPr>
          </a:lstStyle>
          <a:p>
            <a:pPr defTabSz="68569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200">
                <a:latin typeface="Garamond" pitchFamily="18" charset="0"/>
              </a:defRPr>
            </a:lvl1pPr>
          </a:lstStyle>
          <a:p>
            <a:pPr defTabSz="685694"/>
            <a:fld id="{6F400BD0-49BF-48FC-8114-37C1D4F5AB3D}" type="slidenum">
              <a:rPr lang="en-US" altLang="en-US" smtClean="0">
                <a:solidFill>
                  <a:srgbClr val="000000"/>
                </a:solidFill>
              </a:rPr>
              <a:pPr defTabSz="68569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69" tIns="34285" rIns="68569" bIns="34285"/>
          <a:lstStyle/>
          <a:p>
            <a:pPr defTabSz="685694">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62927465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848" algn="l" rtl="0" eaLnBrk="1" fontAlgn="base" hangingPunct="1">
        <a:spcBef>
          <a:spcPct val="0"/>
        </a:spcBef>
        <a:spcAft>
          <a:spcPct val="0"/>
        </a:spcAft>
        <a:defRPr sz="3000">
          <a:solidFill>
            <a:schemeClr val="tx2"/>
          </a:solidFill>
          <a:latin typeface="Garamond" pitchFamily="18" charset="0"/>
        </a:defRPr>
      </a:lvl6pPr>
      <a:lvl7pPr marL="685694" algn="l" rtl="0" eaLnBrk="1" fontAlgn="base" hangingPunct="1">
        <a:spcBef>
          <a:spcPct val="0"/>
        </a:spcBef>
        <a:spcAft>
          <a:spcPct val="0"/>
        </a:spcAft>
        <a:defRPr sz="3000">
          <a:solidFill>
            <a:schemeClr val="tx2"/>
          </a:solidFill>
          <a:latin typeface="Garamond" pitchFamily="18" charset="0"/>
        </a:defRPr>
      </a:lvl7pPr>
      <a:lvl8pPr marL="1028543" algn="l" rtl="0" eaLnBrk="1" fontAlgn="base" hangingPunct="1">
        <a:spcBef>
          <a:spcPct val="0"/>
        </a:spcBef>
        <a:spcAft>
          <a:spcPct val="0"/>
        </a:spcAft>
        <a:defRPr sz="3000">
          <a:solidFill>
            <a:schemeClr val="tx2"/>
          </a:solidFill>
          <a:latin typeface="Garamond" pitchFamily="18" charset="0"/>
        </a:defRPr>
      </a:lvl8pPr>
      <a:lvl9pPr marL="1371389" algn="l" rtl="0" eaLnBrk="1" fontAlgn="base" hangingPunct="1">
        <a:spcBef>
          <a:spcPct val="0"/>
        </a:spcBef>
        <a:spcAft>
          <a:spcPct val="0"/>
        </a:spcAft>
        <a:defRPr sz="3000">
          <a:solidFill>
            <a:schemeClr val="tx2"/>
          </a:solidFill>
          <a:latin typeface="Garamond" pitchFamily="18" charset="0"/>
        </a:defRPr>
      </a:lvl9pPr>
    </p:titleStyle>
    <p:bodyStyle>
      <a:lvl1pPr marL="257136" indent="-257136"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367" indent="-244041"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645" indent="-263088"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734" indent="-23689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679"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52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373"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221"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067" indent="-254756"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694" rtl="0" eaLnBrk="1" latinLnBrk="0" hangingPunct="1">
        <a:defRPr sz="1350" kern="1200">
          <a:solidFill>
            <a:schemeClr val="tx1"/>
          </a:solidFill>
          <a:latin typeface="+mn-lt"/>
          <a:ea typeface="+mn-ea"/>
          <a:cs typeface="+mn-cs"/>
        </a:defRPr>
      </a:lvl1pPr>
      <a:lvl2pPr marL="342848" algn="l" defTabSz="685694" rtl="0" eaLnBrk="1" latinLnBrk="0" hangingPunct="1">
        <a:defRPr sz="1350" kern="1200">
          <a:solidFill>
            <a:schemeClr val="tx1"/>
          </a:solidFill>
          <a:latin typeface="+mn-lt"/>
          <a:ea typeface="+mn-ea"/>
          <a:cs typeface="+mn-cs"/>
        </a:defRPr>
      </a:lvl2pPr>
      <a:lvl3pPr marL="685694" algn="l" defTabSz="685694" rtl="0" eaLnBrk="1" latinLnBrk="0" hangingPunct="1">
        <a:defRPr sz="1350" kern="1200">
          <a:solidFill>
            <a:schemeClr val="tx1"/>
          </a:solidFill>
          <a:latin typeface="+mn-lt"/>
          <a:ea typeface="+mn-ea"/>
          <a:cs typeface="+mn-cs"/>
        </a:defRPr>
      </a:lvl3pPr>
      <a:lvl4pPr marL="1028543" algn="l" defTabSz="685694" rtl="0" eaLnBrk="1" latinLnBrk="0" hangingPunct="1">
        <a:defRPr sz="1350" kern="1200">
          <a:solidFill>
            <a:schemeClr val="tx1"/>
          </a:solidFill>
          <a:latin typeface="+mn-lt"/>
          <a:ea typeface="+mn-ea"/>
          <a:cs typeface="+mn-cs"/>
        </a:defRPr>
      </a:lvl4pPr>
      <a:lvl5pPr marL="1371389" algn="l" defTabSz="685694" rtl="0" eaLnBrk="1" latinLnBrk="0" hangingPunct="1">
        <a:defRPr sz="1350" kern="1200">
          <a:solidFill>
            <a:schemeClr val="tx1"/>
          </a:solidFill>
          <a:latin typeface="+mn-lt"/>
          <a:ea typeface="+mn-ea"/>
          <a:cs typeface="+mn-cs"/>
        </a:defRPr>
      </a:lvl5pPr>
      <a:lvl6pPr marL="1714237" algn="l" defTabSz="685694" rtl="0" eaLnBrk="1" latinLnBrk="0" hangingPunct="1">
        <a:defRPr sz="1350" kern="1200">
          <a:solidFill>
            <a:schemeClr val="tx1"/>
          </a:solidFill>
          <a:latin typeface="+mn-lt"/>
          <a:ea typeface="+mn-ea"/>
          <a:cs typeface="+mn-cs"/>
        </a:defRPr>
      </a:lvl6pPr>
      <a:lvl7pPr marL="2057085" algn="l" defTabSz="685694" rtl="0" eaLnBrk="1" latinLnBrk="0" hangingPunct="1">
        <a:defRPr sz="1350" kern="1200">
          <a:solidFill>
            <a:schemeClr val="tx1"/>
          </a:solidFill>
          <a:latin typeface="+mn-lt"/>
          <a:ea typeface="+mn-ea"/>
          <a:cs typeface="+mn-cs"/>
        </a:defRPr>
      </a:lvl7pPr>
      <a:lvl8pPr marL="2399931" algn="l" defTabSz="685694" rtl="0" eaLnBrk="1" latinLnBrk="0" hangingPunct="1">
        <a:defRPr sz="1350" kern="1200">
          <a:solidFill>
            <a:schemeClr val="tx1"/>
          </a:solidFill>
          <a:latin typeface="+mn-lt"/>
          <a:ea typeface="+mn-ea"/>
          <a:cs typeface="+mn-cs"/>
        </a:defRPr>
      </a:lvl8pPr>
      <a:lvl9pPr marL="2742779" algn="l" defTabSz="685694"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9729399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8390524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8169259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546223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295403"/>
            <a:ext cx="8229600" cy="4830763"/>
          </a:xfrm>
          <a:prstGeom prst="rect">
            <a:avLst/>
          </a:prstGeom>
        </p:spPr>
        <p:txBody>
          <a:bodyPr vert="horz" lIns="91425" tIns="45713" rIns="91425" bIns="4571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427"/>
            <a:ext cx="2133600" cy="365125"/>
          </a:xfrm>
          <a:prstGeom prst="rect">
            <a:avLst/>
          </a:prstGeom>
        </p:spPr>
        <p:txBody>
          <a:bodyPr vert="horz" lIns="91425" tIns="45713" rIns="91425" bIns="45713" rtlCol="0" anchor="ctr"/>
          <a:lstStyle>
            <a:lvl1pPr algn="l">
              <a:defRPr sz="900">
                <a:solidFill>
                  <a:schemeClr val="tx1">
                    <a:tint val="75000"/>
                  </a:schemeClr>
                </a:solidFill>
              </a:defRPr>
            </a:lvl1pPr>
          </a:lstStyle>
          <a:p>
            <a:pPr defTabSz="685694"/>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427"/>
            <a:ext cx="2895600" cy="365125"/>
          </a:xfrm>
          <a:prstGeom prst="rect">
            <a:avLst/>
          </a:prstGeom>
        </p:spPr>
        <p:txBody>
          <a:bodyPr vert="horz" lIns="91425" tIns="45713" rIns="91425" bIns="45713" rtlCol="0" anchor="ctr"/>
          <a:lstStyle>
            <a:lvl1pPr algn="ctr">
              <a:defRPr sz="900">
                <a:solidFill>
                  <a:schemeClr val="tx1">
                    <a:tint val="75000"/>
                  </a:schemeClr>
                </a:solidFill>
              </a:defRPr>
            </a:lvl1pPr>
          </a:lstStyle>
          <a:p>
            <a:pPr defTabSz="68569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27"/>
            <a:ext cx="2133600" cy="365125"/>
          </a:xfrm>
          <a:prstGeom prst="rect">
            <a:avLst/>
          </a:prstGeom>
        </p:spPr>
        <p:txBody>
          <a:bodyPr vert="horz" lIns="91425" tIns="45713" rIns="91425" bIns="45713" rtlCol="0" anchor="ctr"/>
          <a:lstStyle>
            <a:lvl1pPr algn="r">
              <a:defRPr sz="900">
                <a:solidFill>
                  <a:schemeClr val="tx1">
                    <a:tint val="75000"/>
                  </a:schemeClr>
                </a:solidFill>
              </a:defRPr>
            </a:lvl1pPr>
          </a:lstStyle>
          <a:p>
            <a:pPr defTabSz="685694"/>
            <a:fld id="{58161B50-6D0B-48B4-A1D4-BAD8C599CC84}" type="slidenum">
              <a:rPr lang="en-US" smtClean="0">
                <a:solidFill>
                  <a:prstClr val="black">
                    <a:tint val="75000"/>
                  </a:prstClr>
                </a:solidFill>
              </a:rPr>
              <a:pPr defTabSz="685694"/>
              <a:t>‹#›</a:t>
            </a:fld>
            <a:endParaRPr lang="en-US" dirty="0">
              <a:solidFill>
                <a:prstClr val="black">
                  <a:tint val="75000"/>
                </a:prstClr>
              </a:solidFill>
            </a:endParaRPr>
          </a:p>
        </p:txBody>
      </p:sp>
      <p:pic>
        <p:nvPicPr>
          <p:cNvPr id="7" name="Picture 6"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3489386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iming>
    <p:tnLst>
      <p:par>
        <p:cTn id="1" dur="indefinite" restart="never" nodeType="tmRoot"/>
      </p:par>
    </p:tnLst>
  </p:timing>
  <p:hf hdr="0" ftr="0" dt="0"/>
  <p:txStyles>
    <p:titleStyle>
      <a:lvl1pPr algn="ctr" defTabSz="685694" rtl="0" eaLnBrk="1" latinLnBrk="0" hangingPunct="1">
        <a:spcBef>
          <a:spcPct val="0"/>
        </a:spcBef>
        <a:buNone/>
        <a:defRPr sz="3300" kern="1200">
          <a:solidFill>
            <a:schemeClr val="tx1"/>
          </a:solidFill>
          <a:latin typeface="Times New Roman" pitchFamily="18" charset="0"/>
          <a:ea typeface="+mj-ea"/>
          <a:cs typeface="Times New Roman" pitchFamily="18" charset="0"/>
        </a:defRPr>
      </a:lvl1pPr>
    </p:titleStyle>
    <p:bodyStyle>
      <a:lvl1pPr marL="257136" indent="-257136" algn="l" defTabSz="685694"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27" indent="-214280" algn="l" defTabSz="685694"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118" indent="-171423" algn="l" defTabSz="68569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966"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814"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661"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08"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56"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02" indent="-171423" algn="l" defTabSz="68569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94" rtl="0" eaLnBrk="1" latinLnBrk="0" hangingPunct="1">
        <a:defRPr sz="1350" kern="1200">
          <a:solidFill>
            <a:schemeClr val="tx1"/>
          </a:solidFill>
          <a:latin typeface="+mn-lt"/>
          <a:ea typeface="+mn-ea"/>
          <a:cs typeface="+mn-cs"/>
        </a:defRPr>
      </a:lvl1pPr>
      <a:lvl2pPr marL="342848" algn="l" defTabSz="685694" rtl="0" eaLnBrk="1" latinLnBrk="0" hangingPunct="1">
        <a:defRPr sz="1350" kern="1200">
          <a:solidFill>
            <a:schemeClr val="tx1"/>
          </a:solidFill>
          <a:latin typeface="+mn-lt"/>
          <a:ea typeface="+mn-ea"/>
          <a:cs typeface="+mn-cs"/>
        </a:defRPr>
      </a:lvl2pPr>
      <a:lvl3pPr marL="685694" algn="l" defTabSz="685694" rtl="0" eaLnBrk="1" latinLnBrk="0" hangingPunct="1">
        <a:defRPr sz="1350" kern="1200">
          <a:solidFill>
            <a:schemeClr val="tx1"/>
          </a:solidFill>
          <a:latin typeface="+mn-lt"/>
          <a:ea typeface="+mn-ea"/>
          <a:cs typeface="+mn-cs"/>
        </a:defRPr>
      </a:lvl3pPr>
      <a:lvl4pPr marL="1028543" algn="l" defTabSz="685694" rtl="0" eaLnBrk="1" latinLnBrk="0" hangingPunct="1">
        <a:defRPr sz="1350" kern="1200">
          <a:solidFill>
            <a:schemeClr val="tx1"/>
          </a:solidFill>
          <a:latin typeface="+mn-lt"/>
          <a:ea typeface="+mn-ea"/>
          <a:cs typeface="+mn-cs"/>
        </a:defRPr>
      </a:lvl4pPr>
      <a:lvl5pPr marL="1371389" algn="l" defTabSz="685694" rtl="0" eaLnBrk="1" latinLnBrk="0" hangingPunct="1">
        <a:defRPr sz="1350" kern="1200">
          <a:solidFill>
            <a:schemeClr val="tx1"/>
          </a:solidFill>
          <a:latin typeface="+mn-lt"/>
          <a:ea typeface="+mn-ea"/>
          <a:cs typeface="+mn-cs"/>
        </a:defRPr>
      </a:lvl5pPr>
      <a:lvl6pPr marL="1714237" algn="l" defTabSz="685694" rtl="0" eaLnBrk="1" latinLnBrk="0" hangingPunct="1">
        <a:defRPr sz="1350" kern="1200">
          <a:solidFill>
            <a:schemeClr val="tx1"/>
          </a:solidFill>
          <a:latin typeface="+mn-lt"/>
          <a:ea typeface="+mn-ea"/>
          <a:cs typeface="+mn-cs"/>
        </a:defRPr>
      </a:lvl6pPr>
      <a:lvl7pPr marL="2057085" algn="l" defTabSz="685694" rtl="0" eaLnBrk="1" latinLnBrk="0" hangingPunct="1">
        <a:defRPr sz="1350" kern="1200">
          <a:solidFill>
            <a:schemeClr val="tx1"/>
          </a:solidFill>
          <a:latin typeface="+mn-lt"/>
          <a:ea typeface="+mn-ea"/>
          <a:cs typeface="+mn-cs"/>
        </a:defRPr>
      </a:lvl7pPr>
      <a:lvl8pPr marL="2399931" algn="l" defTabSz="685694" rtl="0" eaLnBrk="1" latinLnBrk="0" hangingPunct="1">
        <a:defRPr sz="1350" kern="1200">
          <a:solidFill>
            <a:schemeClr val="tx1"/>
          </a:solidFill>
          <a:latin typeface="+mn-lt"/>
          <a:ea typeface="+mn-ea"/>
          <a:cs typeface="+mn-cs"/>
        </a:defRPr>
      </a:lvl8pPr>
      <a:lvl9pPr marL="2742779" algn="l" defTabSz="68569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228600" y="898531"/>
            <a:ext cx="8610600" cy="5235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2368371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charset="0"/>
        <a:buChar char="n"/>
        <a:defRPr sz="1800">
          <a:solidFill>
            <a:schemeClr val="tx1"/>
          </a:solidFill>
          <a:latin typeface="+mn-lt"/>
          <a:ea typeface="ＭＳ Ｐゴシック" pitchFamily="-105" charset="-128"/>
          <a:cs typeface="ＭＳ Ｐゴシック" pitchFamily="-105" charset="-128"/>
        </a:defRPr>
      </a:lvl1pPr>
      <a:lvl2pPr marL="502444" indent="-244079" algn="l" rtl="0" eaLnBrk="1" fontAlgn="base" hangingPunct="1">
        <a:spcBef>
          <a:spcPct val="20000"/>
        </a:spcBef>
        <a:spcAft>
          <a:spcPct val="0"/>
        </a:spcAft>
        <a:buClr>
          <a:schemeClr val="accent2"/>
        </a:buClr>
        <a:buSzPct val="60000"/>
        <a:buFont typeface="Wingdings" charset="0"/>
        <a:buChar char="q"/>
        <a:defRPr sz="1650">
          <a:solidFill>
            <a:schemeClr val="tx1"/>
          </a:solidFill>
          <a:latin typeface="+mn-lt"/>
          <a:ea typeface="ＭＳ Ｐゴシック" pitchFamily="-105" charset="-128"/>
        </a:defRPr>
      </a:lvl2pPr>
      <a:lvl3pPr marL="766763" indent="-263129" algn="l" rtl="0" eaLnBrk="1" fontAlgn="base" hangingPunct="1">
        <a:spcBef>
          <a:spcPct val="20000"/>
        </a:spcBef>
        <a:spcAft>
          <a:spcPct val="0"/>
        </a:spcAft>
        <a:buClr>
          <a:schemeClr val="accent1"/>
        </a:buClr>
        <a:buSzPct val="65000"/>
        <a:buFont typeface="Wingdings" charset="0"/>
        <a:buChar char="n"/>
        <a:defRPr sz="1500">
          <a:solidFill>
            <a:schemeClr val="tx1"/>
          </a:solidFill>
          <a:latin typeface="+mn-lt"/>
          <a:ea typeface="ＭＳ Ｐゴシック" pitchFamily="-105" charset="-128"/>
        </a:defRPr>
      </a:lvl3pPr>
      <a:lvl4pPr marL="1004888" indent="-23693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260872" indent="-254794" algn="l" rtl="0" eaLnBrk="1" fontAlgn="base" hangingPunct="1">
        <a:spcBef>
          <a:spcPct val="20000"/>
        </a:spcBef>
        <a:spcAft>
          <a:spcPct val="0"/>
        </a:spcAft>
        <a:buClr>
          <a:schemeClr val="accent1"/>
        </a:buClr>
        <a:buSzPct val="75000"/>
        <a:buFont typeface="Wingdings" charset="0"/>
        <a:buChar char="§"/>
        <a:defRPr sz="1200">
          <a:solidFill>
            <a:schemeClr val="tx1"/>
          </a:solidFill>
          <a:latin typeface="+mn-lt"/>
          <a:ea typeface="ＭＳ Ｐゴシック" pitchFamily="-105" charset="-128"/>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728622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4228396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52724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795877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29688555"/>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879479"/>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48595259"/>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9695877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66" y="6357958"/>
            <a:ext cx="1347679" cy="389938"/>
          </a:xfrm>
          <a:prstGeom prst="rect">
            <a:avLst/>
          </a:prstGeom>
        </p:spPr>
      </p:pic>
    </p:spTree>
    <p:extLst>
      <p:ext uri="{BB962C8B-B14F-4D97-AF65-F5344CB8AC3E}">
        <p14:creationId xmlns:p14="http://schemas.microsoft.com/office/powerpoint/2010/main" val="115123169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228600" y="898531"/>
            <a:ext cx="8610600" cy="5235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
        <p:nvSpPr>
          <p:cNvPr id="100361" name="Line 1033"/>
          <p:cNvSpPr>
            <a:spLocks noChangeShapeType="1"/>
          </p:cNvSpPr>
          <p:nvPr/>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sz="1350">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9159919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charset="0"/>
        <a:buChar char="n"/>
        <a:defRPr sz="1800">
          <a:solidFill>
            <a:schemeClr val="tx1"/>
          </a:solidFill>
          <a:latin typeface="+mn-lt"/>
          <a:ea typeface="ＭＳ Ｐゴシック" pitchFamily="-105" charset="-128"/>
          <a:cs typeface="ＭＳ Ｐゴシック" pitchFamily="-105" charset="-128"/>
        </a:defRPr>
      </a:lvl1pPr>
      <a:lvl2pPr marL="502444" indent="-244079" algn="l" rtl="0" eaLnBrk="1" fontAlgn="base" hangingPunct="1">
        <a:spcBef>
          <a:spcPct val="20000"/>
        </a:spcBef>
        <a:spcAft>
          <a:spcPct val="0"/>
        </a:spcAft>
        <a:buClr>
          <a:schemeClr val="accent2"/>
        </a:buClr>
        <a:buSzPct val="60000"/>
        <a:buFont typeface="Wingdings" charset="0"/>
        <a:buChar char="q"/>
        <a:defRPr sz="1650">
          <a:solidFill>
            <a:schemeClr val="tx1"/>
          </a:solidFill>
          <a:latin typeface="+mn-lt"/>
          <a:ea typeface="ＭＳ Ｐゴシック" pitchFamily="-105" charset="-128"/>
        </a:defRPr>
      </a:lvl2pPr>
      <a:lvl3pPr marL="766763" indent="-263129" algn="l" rtl="0" eaLnBrk="1" fontAlgn="base" hangingPunct="1">
        <a:spcBef>
          <a:spcPct val="20000"/>
        </a:spcBef>
        <a:spcAft>
          <a:spcPct val="0"/>
        </a:spcAft>
        <a:buClr>
          <a:schemeClr val="accent1"/>
        </a:buClr>
        <a:buSzPct val="65000"/>
        <a:buFont typeface="Wingdings" charset="0"/>
        <a:buChar char="n"/>
        <a:defRPr sz="1500">
          <a:solidFill>
            <a:schemeClr val="tx1"/>
          </a:solidFill>
          <a:latin typeface="+mn-lt"/>
          <a:ea typeface="ＭＳ Ｐゴシック" pitchFamily="-105" charset="-128"/>
        </a:defRPr>
      </a:lvl3pPr>
      <a:lvl4pPr marL="1004888" indent="-23693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260872" indent="-254794" algn="l" rtl="0" eaLnBrk="1" fontAlgn="base" hangingPunct="1">
        <a:spcBef>
          <a:spcPct val="20000"/>
        </a:spcBef>
        <a:spcAft>
          <a:spcPct val="0"/>
        </a:spcAft>
        <a:buClr>
          <a:schemeClr val="accent1"/>
        </a:buClr>
        <a:buSzPct val="75000"/>
        <a:buFont typeface="Wingdings" charset="0"/>
        <a:buChar char="§"/>
        <a:defRPr sz="1200">
          <a:solidFill>
            <a:schemeClr val="tx1"/>
          </a:solidFill>
          <a:latin typeface="+mn-lt"/>
          <a:ea typeface="ＭＳ Ｐゴシック" pitchFamily="-105" charset="-128"/>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47357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165446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8573961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60414285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p>
        </p:txBody>
      </p:sp>
      <p:sp>
        <p:nvSpPr>
          <p:cNvPr id="1027" name="Rectangle 1027"/>
          <p:cNvSpPr>
            <a:spLocks noGrp="1" noChangeArrowheads="1"/>
          </p:cNvSpPr>
          <p:nvPr>
            <p:ph type="body" idx="1"/>
          </p:nvPr>
        </p:nvSpPr>
        <p:spPr bwMode="auto">
          <a:xfrm>
            <a:off x="228600" y="898531"/>
            <a:ext cx="8610600" cy="523557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1350"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135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837959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ＭＳ Ｐゴシック" pitchFamily="-105" charset="-128"/>
          <a:cs typeface="ＭＳ Ｐゴシック" pitchFamily="-105" charset="-128"/>
        </a:defRPr>
      </a:lvl1pPr>
      <a:lvl2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2pPr>
      <a:lvl3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3pPr>
      <a:lvl4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4pPr>
      <a:lvl5pPr algn="l" rtl="0" eaLnBrk="1" fontAlgn="base" hangingPunct="1">
        <a:spcBef>
          <a:spcPct val="0"/>
        </a:spcBef>
        <a:spcAft>
          <a:spcPct val="0"/>
        </a:spcAft>
        <a:defRPr sz="3000">
          <a:solidFill>
            <a:schemeClr val="tx2"/>
          </a:solidFill>
          <a:latin typeface="Garamond" pitchFamily="18" charset="0"/>
          <a:ea typeface="ＭＳ Ｐゴシック" pitchFamily="-105" charset="-128"/>
          <a:cs typeface="ＭＳ Ｐゴシック" pitchFamily="-105" charset="-128"/>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charset="0"/>
        <a:buChar char="n"/>
        <a:defRPr sz="1800">
          <a:solidFill>
            <a:schemeClr val="tx1"/>
          </a:solidFill>
          <a:latin typeface="+mn-lt"/>
          <a:ea typeface="ＭＳ Ｐゴシック" pitchFamily="-105" charset="-128"/>
          <a:cs typeface="ＭＳ Ｐゴシック" pitchFamily="-105" charset="-128"/>
        </a:defRPr>
      </a:lvl1pPr>
      <a:lvl2pPr marL="502444" indent="-244079" algn="l" rtl="0" eaLnBrk="1" fontAlgn="base" hangingPunct="1">
        <a:spcBef>
          <a:spcPct val="20000"/>
        </a:spcBef>
        <a:spcAft>
          <a:spcPct val="0"/>
        </a:spcAft>
        <a:buClr>
          <a:schemeClr val="accent2"/>
        </a:buClr>
        <a:buSzPct val="60000"/>
        <a:buFont typeface="Wingdings" charset="0"/>
        <a:buChar char="q"/>
        <a:defRPr sz="1650">
          <a:solidFill>
            <a:schemeClr val="tx1"/>
          </a:solidFill>
          <a:latin typeface="+mn-lt"/>
          <a:ea typeface="ＭＳ Ｐゴシック" pitchFamily="-105" charset="-128"/>
        </a:defRPr>
      </a:lvl2pPr>
      <a:lvl3pPr marL="766763" indent="-263129" algn="l" rtl="0" eaLnBrk="1" fontAlgn="base" hangingPunct="1">
        <a:spcBef>
          <a:spcPct val="20000"/>
        </a:spcBef>
        <a:spcAft>
          <a:spcPct val="0"/>
        </a:spcAft>
        <a:buClr>
          <a:schemeClr val="accent1"/>
        </a:buClr>
        <a:buSzPct val="65000"/>
        <a:buFont typeface="Wingdings" charset="0"/>
        <a:buChar char="n"/>
        <a:defRPr sz="1500">
          <a:solidFill>
            <a:schemeClr val="tx1"/>
          </a:solidFill>
          <a:latin typeface="+mn-lt"/>
          <a:ea typeface="ＭＳ Ｐゴシック" pitchFamily="-105" charset="-128"/>
        </a:defRPr>
      </a:lvl3pPr>
      <a:lvl4pPr marL="1004888" indent="-236935" algn="l" rtl="0" eaLnBrk="1" fontAlgn="base" hangingPunct="1">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260872" indent="-254794" algn="l" rtl="0" eaLnBrk="1" fontAlgn="base" hangingPunct="1">
        <a:spcBef>
          <a:spcPct val="20000"/>
        </a:spcBef>
        <a:spcAft>
          <a:spcPct val="0"/>
        </a:spcAft>
        <a:buClr>
          <a:schemeClr val="accent1"/>
        </a:buClr>
        <a:buSzPct val="75000"/>
        <a:buFont typeface="Wingdings" charset="0"/>
        <a:buChar char="§"/>
        <a:defRPr sz="1200">
          <a:solidFill>
            <a:schemeClr val="tx1"/>
          </a:solidFill>
          <a:latin typeface="+mn-lt"/>
          <a:ea typeface="ＭＳ Ｐゴシック" pitchFamily="-105" charset="-128"/>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400904"/>
            <a:ext cx="2133600" cy="32067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904"/>
            <a:ext cx="2895600" cy="3206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1500" smtClean="0">
                <a:solidFill>
                  <a:prstClr val="black"/>
                </a:solidFill>
                <a:latin typeface="Calibri"/>
              </a:rPr>
              <a:pPr algn="ctr"/>
              <a:t>‹#›</a:t>
            </a:fld>
            <a:endParaRPr lang="en-US" sz="1500">
              <a:solidFill>
                <a:prstClr val="black"/>
              </a:solidFill>
              <a:latin typeface="Calibri"/>
            </a:endParaRPr>
          </a:p>
        </p:txBody>
      </p:sp>
    </p:spTree>
    <p:extLst>
      <p:ext uri="{BB962C8B-B14F-4D97-AF65-F5344CB8AC3E}">
        <p14:creationId xmlns:p14="http://schemas.microsoft.com/office/powerpoint/2010/main" val="140371154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iming>
    <p:tnLst>
      <p:par>
        <p:cTn id="1" dur="indefinite" restart="never" nodeType="tmRoot"/>
      </p:par>
    </p:tnLst>
  </p:timing>
  <p:hf hdr="0" ft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400906"/>
            <a:ext cx="2133600" cy="32067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906"/>
            <a:ext cx="2895600" cy="3206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1500" smtClean="0">
                <a:solidFill>
                  <a:prstClr val="black"/>
                </a:solidFill>
                <a:latin typeface="Calibri"/>
              </a:rPr>
              <a:pPr algn="ctr"/>
              <a:t>‹#›</a:t>
            </a:fld>
            <a:endParaRPr lang="en-US" sz="1500">
              <a:solidFill>
                <a:prstClr val="black"/>
              </a:solidFill>
              <a:latin typeface="Calibri"/>
            </a:endParaRPr>
          </a:p>
        </p:txBody>
      </p:sp>
    </p:spTree>
    <p:extLst>
      <p:ext uri="{BB962C8B-B14F-4D97-AF65-F5344CB8AC3E}">
        <p14:creationId xmlns:p14="http://schemas.microsoft.com/office/powerpoint/2010/main" val="12055513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iming>
    <p:tnLst>
      <p:par>
        <p:cTn id="1" dur="indefinite" restart="never" nodeType="tmRoot"/>
      </p:par>
    </p:tnLst>
  </p:timing>
  <p:hf hdr="0" ft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54558022"/>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4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4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4496816"/>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5400" tIns="25400" rIns="25400" bIns="25400" numCol="1" anchor="t" anchorCtr="0" compatLnSpc="1">
            <a:prstTxWarp prst="textNoShape">
              <a:avLst/>
            </a:prstTxWarp>
          </a:bodyPr>
          <a:lstStyle/>
          <a:p>
            <a:pPr lvl="0"/>
            <a:r>
              <a:rPr lang="zh-TW" altLang="en-US" smtClean="0">
                <a:sym typeface="Myriad Pro Bold Cond" charset="0"/>
              </a:rPr>
              <a:t>按一下以編輯母片標題樣式</a:t>
            </a:r>
            <a:endParaRPr lang="en-US">
              <a:sym typeface="Myriad Pro Bold Cond" charset="0"/>
            </a:endParaRP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25400" tIns="25400" rIns="25400" bIns="25400" numCol="1" anchor="t" anchorCtr="0" compatLnSpc="1">
            <a:prstTxWarp prst="textNoShape">
              <a:avLst/>
            </a:prstTxWarp>
          </a:bodyPr>
          <a:lstStyle/>
          <a:p>
            <a:pPr lvl="0"/>
            <a:r>
              <a:rPr lang="zh-TW" altLang="en-US" smtClean="0">
                <a:sym typeface="Myriad Pro Bold Cond" charset="0"/>
              </a:rPr>
              <a:t>按一下以編輯母片文字樣式</a:t>
            </a:r>
          </a:p>
          <a:p>
            <a:pPr lvl="1"/>
            <a:r>
              <a:rPr lang="zh-TW" altLang="en-US" smtClean="0">
                <a:sym typeface="Myriad Pro Bold Cond" charset="0"/>
              </a:rPr>
              <a:t>第二層</a:t>
            </a:r>
          </a:p>
          <a:p>
            <a:pPr lvl="2"/>
            <a:r>
              <a:rPr lang="zh-TW" altLang="en-US" smtClean="0">
                <a:sym typeface="Myriad Pro Bold Cond" charset="0"/>
              </a:rPr>
              <a:t>第三層</a:t>
            </a:r>
          </a:p>
          <a:p>
            <a:pPr lvl="3"/>
            <a:r>
              <a:rPr lang="zh-TW" altLang="en-US" smtClean="0">
                <a:sym typeface="Myriad Pro Bold Cond" charset="0"/>
              </a:rPr>
              <a:t>第四層</a:t>
            </a:r>
          </a:p>
          <a:p>
            <a:pPr lvl="4"/>
            <a:r>
              <a:rPr lang="zh-TW" altLang="en-US" smtClean="0">
                <a:sym typeface="Myriad Pro Bold Cond" charset="0"/>
              </a:rPr>
              <a:t>第五層</a:t>
            </a:r>
            <a:endParaRPr lang="en-US">
              <a:sym typeface="Myriad Pro Bold Cond" charset="0"/>
            </a:endParaRPr>
          </a:p>
        </p:txBody>
      </p:sp>
    </p:spTree>
    <p:extLst>
      <p:ext uri="{BB962C8B-B14F-4D97-AF65-F5344CB8AC3E}">
        <p14:creationId xmlns:p14="http://schemas.microsoft.com/office/powerpoint/2010/main" val="168848314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hf hdr="0" ftr="0" dt="0"/>
  <p:txStyles>
    <p:titleStyle>
      <a:lvl1pPr algn="l" rtl="0" eaLnBrk="1" fontAlgn="base" hangingPunct="1">
        <a:spcBef>
          <a:spcPct val="0"/>
        </a:spcBef>
        <a:spcAft>
          <a:spcPct val="0"/>
        </a:spcAft>
        <a:defRPr sz="3150">
          <a:solidFill>
            <a:schemeClr val="tx1"/>
          </a:solidFill>
          <a:latin typeface="+mj-lt"/>
          <a:ea typeface="+mj-ea"/>
          <a:cs typeface="+mj-cs"/>
          <a:sym typeface="Myriad Pro Bold Cond" charset="0"/>
        </a:defRPr>
      </a:lvl1pPr>
      <a:lvl2pPr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2pPr>
      <a:lvl3pPr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3pPr>
      <a:lvl4pPr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4pPr>
      <a:lvl5pPr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5pPr>
      <a:lvl6pPr marL="171450"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6pPr>
      <a:lvl7pPr marL="342900"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7pPr>
      <a:lvl8pPr marL="514350"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8pPr>
      <a:lvl9pPr marL="685800" algn="l" rtl="0" eaLnBrk="1" fontAlgn="base" hangingPunct="1">
        <a:spcBef>
          <a:spcPct val="0"/>
        </a:spcBef>
        <a:spcAft>
          <a:spcPct val="0"/>
        </a:spcAft>
        <a:defRPr sz="3150">
          <a:solidFill>
            <a:schemeClr val="tx1"/>
          </a:solidFill>
          <a:latin typeface="Myriad Pro Bold Cond" charset="0"/>
          <a:ea typeface="ヒラギノ角ゴ ProN W6" charset="0"/>
          <a:cs typeface="ヒラギノ角ゴ ProN W6" charset="0"/>
          <a:sym typeface="Myriad Pro Bold Cond" charset="0"/>
        </a:defRPr>
      </a:lvl9pPr>
    </p:titleStyle>
    <p:bodyStyle>
      <a:lvl1pPr marL="300038" indent="-300038" algn="l" rtl="0" eaLnBrk="1" fontAlgn="base" hangingPunct="1">
        <a:spcBef>
          <a:spcPts val="525"/>
        </a:spcBef>
        <a:spcAft>
          <a:spcPct val="0"/>
        </a:spcAft>
        <a:buSzPct val="120000"/>
        <a:buFont typeface="Lucida Grande" charset="0"/>
        <a:buChar char="▪"/>
        <a:defRPr sz="2100">
          <a:solidFill>
            <a:schemeClr val="tx1"/>
          </a:solidFill>
          <a:latin typeface="+mn-lt"/>
          <a:ea typeface="+mn-ea"/>
          <a:cs typeface="+mn-cs"/>
          <a:sym typeface="Myriad Pro Bold Cond" charset="0"/>
        </a:defRPr>
      </a:lvl1pPr>
      <a:lvl2pPr marL="519113"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2pPr>
      <a:lvl3pPr marL="771525"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3pPr>
      <a:lvl4pPr marL="1019175"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4pPr>
      <a:lvl5pPr marL="1271588"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5pPr>
      <a:lvl6pPr marL="1443038"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6pPr>
      <a:lvl7pPr marL="1614488"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7pPr>
      <a:lvl8pPr marL="1785938"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8pPr>
      <a:lvl9pPr marL="1957388" indent="-238125" algn="l" rtl="0" eaLnBrk="1" fontAlgn="base" hangingPunct="1">
        <a:spcBef>
          <a:spcPts val="525"/>
        </a:spcBef>
        <a:spcAft>
          <a:spcPct val="0"/>
        </a:spcAft>
        <a:buClr>
          <a:srgbClr val="000000"/>
        </a:buClr>
        <a:buSzPct val="129000"/>
        <a:buFont typeface="Myriad Pro Bold Cond" charset="0"/>
        <a:buChar char="-"/>
        <a:defRPr sz="2100">
          <a:solidFill>
            <a:schemeClr val="tx1"/>
          </a:solidFill>
          <a:latin typeface="+mn-lt"/>
          <a:ea typeface="+mn-ea"/>
          <a:cs typeface="+mn-cs"/>
          <a:sym typeface="Myriad Pro Bold Cond" charset="0"/>
        </a:defRPr>
      </a:lvl9pPr>
    </p:bodyStyle>
    <p:otherStyle>
      <a:defPPr>
        <a:defRPr lang="en-US"/>
      </a:defPPr>
      <a:lvl1pPr marL="0" algn="l" defTabSz="171450" rtl="0" eaLnBrk="1" latinLnBrk="0" hangingPunct="1">
        <a:defRPr sz="675" kern="1200">
          <a:solidFill>
            <a:schemeClr val="tx1"/>
          </a:solidFill>
          <a:latin typeface="+mn-lt"/>
          <a:ea typeface="+mn-ea"/>
          <a:cs typeface="+mn-cs"/>
        </a:defRPr>
      </a:lvl1pPr>
      <a:lvl2pPr marL="171450" algn="l" defTabSz="171450" rtl="0" eaLnBrk="1" latinLnBrk="0" hangingPunct="1">
        <a:defRPr sz="675" kern="1200">
          <a:solidFill>
            <a:schemeClr val="tx1"/>
          </a:solidFill>
          <a:latin typeface="+mn-lt"/>
          <a:ea typeface="+mn-ea"/>
          <a:cs typeface="+mn-cs"/>
        </a:defRPr>
      </a:lvl2pPr>
      <a:lvl3pPr marL="342900" algn="l" defTabSz="171450" rtl="0" eaLnBrk="1" latinLnBrk="0" hangingPunct="1">
        <a:defRPr sz="675" kern="1200">
          <a:solidFill>
            <a:schemeClr val="tx1"/>
          </a:solidFill>
          <a:latin typeface="+mn-lt"/>
          <a:ea typeface="+mn-ea"/>
          <a:cs typeface="+mn-cs"/>
        </a:defRPr>
      </a:lvl3pPr>
      <a:lvl4pPr marL="514350" algn="l" defTabSz="171450" rtl="0" eaLnBrk="1" latinLnBrk="0" hangingPunct="1">
        <a:defRPr sz="675" kern="1200">
          <a:solidFill>
            <a:schemeClr val="tx1"/>
          </a:solidFill>
          <a:latin typeface="+mn-lt"/>
          <a:ea typeface="+mn-ea"/>
          <a:cs typeface="+mn-cs"/>
        </a:defRPr>
      </a:lvl4pPr>
      <a:lvl5pPr marL="685800" algn="l" defTabSz="171450" rtl="0" eaLnBrk="1" latinLnBrk="0" hangingPunct="1">
        <a:defRPr sz="675" kern="1200">
          <a:solidFill>
            <a:schemeClr val="tx1"/>
          </a:solidFill>
          <a:latin typeface="+mn-lt"/>
          <a:ea typeface="+mn-ea"/>
          <a:cs typeface="+mn-cs"/>
        </a:defRPr>
      </a:lvl5pPr>
      <a:lvl6pPr marL="857250" algn="l" defTabSz="171450" rtl="0" eaLnBrk="1" latinLnBrk="0" hangingPunct="1">
        <a:defRPr sz="675" kern="1200">
          <a:solidFill>
            <a:schemeClr val="tx1"/>
          </a:solidFill>
          <a:latin typeface="+mn-lt"/>
          <a:ea typeface="+mn-ea"/>
          <a:cs typeface="+mn-cs"/>
        </a:defRPr>
      </a:lvl6pPr>
      <a:lvl7pPr marL="1028700" algn="l" defTabSz="171450" rtl="0" eaLnBrk="1" latinLnBrk="0" hangingPunct="1">
        <a:defRPr sz="675" kern="1200">
          <a:solidFill>
            <a:schemeClr val="tx1"/>
          </a:solidFill>
          <a:latin typeface="+mn-lt"/>
          <a:ea typeface="+mn-ea"/>
          <a:cs typeface="+mn-cs"/>
        </a:defRPr>
      </a:lvl7pPr>
      <a:lvl8pPr marL="1200150" algn="l" defTabSz="171450" rtl="0" eaLnBrk="1" latinLnBrk="0" hangingPunct="1">
        <a:defRPr sz="675" kern="1200">
          <a:solidFill>
            <a:schemeClr val="tx1"/>
          </a:solidFill>
          <a:latin typeface="+mn-lt"/>
          <a:ea typeface="+mn-ea"/>
          <a:cs typeface="+mn-cs"/>
        </a:defRPr>
      </a:lvl8pPr>
      <a:lvl9pPr marL="1371600" algn="l" defTabSz="171450" rtl="0" eaLnBrk="1" latinLnBrk="0" hangingPunct="1">
        <a:defRPr sz="675"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4241808"/>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4395092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0807811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01289844"/>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470"/>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defTabSz="342900">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47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0"/>
            <a:ext cx="2133600" cy="365125"/>
          </a:xfrm>
          <a:prstGeom prst="rect">
            <a:avLst/>
          </a:prstGeom>
        </p:spPr>
        <p:txBody>
          <a:bodyPr vert="horz" lIns="91440" tIns="45720" rIns="91440" bIns="45720" rtlCol="0" anchor="ctr"/>
          <a:lstStyle>
            <a:lvl1pPr algn="r" fontAlgn="auto">
              <a:spcBef>
                <a:spcPts val="0"/>
              </a:spcBef>
              <a:spcAft>
                <a:spcPts val="0"/>
              </a:spcAft>
              <a:defRPr sz="1500" smtClean="0">
                <a:solidFill>
                  <a:schemeClr val="tx1">
                    <a:tint val="75000"/>
                  </a:schemeClr>
                </a:solidFill>
                <a:latin typeface="+mn-lt"/>
                <a:ea typeface="+mn-ea"/>
                <a:cs typeface="+mn-cs"/>
              </a:defRPr>
            </a:lvl1pPr>
          </a:lstStyle>
          <a:p>
            <a:pPr defTabSz="342900">
              <a:defRPr/>
            </a:pPr>
            <a:fld id="{8A7AAB5F-675F-1E47-950A-8D7D15C05443}"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858437093"/>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hdr="0" ft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62191185"/>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400924"/>
            <a:ext cx="2133600" cy="32067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924"/>
            <a:ext cx="2895600" cy="3206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1500" smtClean="0">
                <a:solidFill>
                  <a:prstClr val="black"/>
                </a:solidFill>
                <a:latin typeface="Calibri"/>
              </a:rPr>
              <a:pPr algn="ctr"/>
              <a:t>‹#›</a:t>
            </a:fld>
            <a:endParaRPr lang="en-US" sz="1500">
              <a:solidFill>
                <a:prstClr val="black"/>
              </a:solidFill>
              <a:latin typeface="Calibri"/>
            </a:endParaRPr>
          </a:p>
        </p:txBody>
      </p:sp>
    </p:spTree>
    <p:extLst>
      <p:ext uri="{BB962C8B-B14F-4D97-AF65-F5344CB8AC3E}">
        <p14:creationId xmlns:p14="http://schemas.microsoft.com/office/powerpoint/2010/main" val="162191184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Lst>
  <p:timing>
    <p:tnLst>
      <p:par>
        <p:cTn id="1" dur="indefinite" restart="never" nodeType="tmRoot"/>
      </p:par>
    </p:tnLst>
  </p:timing>
  <p:hf hdr="0" ftr="0" dt="0"/>
  <p:txStyles>
    <p:titleStyle>
      <a:lvl1pPr algn="l" defTabSz="685800" rtl="0" eaLnBrk="1" latinLnBrk="0" hangingPunct="1">
        <a:spcBef>
          <a:spcPct val="0"/>
        </a:spcBef>
        <a:buNone/>
        <a:defRPr sz="30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37442071"/>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635647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a:solidFill>
                <a:prstClr val="black">
                  <a:tint val="75000"/>
                </a:prstClr>
              </a:solidFill>
            </a:endParaRPr>
          </a:p>
        </p:txBody>
      </p:sp>
      <p:sp>
        <p:nvSpPr>
          <p:cNvPr id="5" name="Footer Placeholder 4"/>
          <p:cNvSpPr>
            <a:spLocks noGrp="1"/>
          </p:cNvSpPr>
          <p:nvPr>
            <p:ph type="ftr" sz="quarter" idx="3"/>
          </p:nvPr>
        </p:nvSpPr>
        <p:spPr>
          <a:xfrm>
            <a:off x="3124200" y="635647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8"/>
            <a:ext cx="2133600" cy="365125"/>
          </a:xfrm>
          <a:prstGeom prst="rect">
            <a:avLst/>
          </a:prstGeom>
        </p:spPr>
        <p:txBody>
          <a:bodyPr vert="horz" lIns="91440" tIns="45720" rIns="91440" bIns="45720" rtlCol="0" anchor="ctr"/>
          <a:lstStyle>
            <a:lvl1pPr algn="r">
              <a:defRPr sz="900">
                <a:solidFill>
                  <a:srgbClr val="000000"/>
                </a:solidFill>
              </a:defRPr>
            </a:lvl1pPr>
          </a:lstStyle>
          <a:p>
            <a:pPr defTabSz="342900"/>
            <a:fld id="{938804F6-1EC8-4F45-958E-1A743EB96386}" type="slidenum">
              <a:rPr lang="en-US" smtClean="0"/>
              <a:pPr defTabSz="342900"/>
              <a:t>‹#›</a:t>
            </a:fld>
            <a:endParaRPr lang="en-US"/>
          </a:p>
        </p:txBody>
      </p:sp>
      <p:pic>
        <p:nvPicPr>
          <p:cNvPr id="7" name="Picture 6"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11348958"/>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00119724"/>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817849637"/>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92468744"/>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321188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3442341"/>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764162425"/>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4268676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900">
                <a:latin typeface="Garamond" pitchFamily="18" charset="0"/>
              </a:defRPr>
            </a:lvl1pPr>
          </a:lstStyle>
          <a:p>
            <a:pPr defTabSz="6856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200">
                <a:latin typeface="Garamond" pitchFamily="18" charset="0"/>
              </a:defRPr>
            </a:lvl1pPr>
          </a:lstStyle>
          <a:p>
            <a:pPr defTabSz="685624"/>
            <a:fld id="{6F400BD0-49BF-48FC-8114-37C1D4F5AB3D}" type="slidenum">
              <a:rPr lang="en-US" altLang="en-US" smtClean="0">
                <a:solidFill>
                  <a:srgbClr val="000000"/>
                </a:solidFill>
              </a:rPr>
              <a:pPr defTabSz="6856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820066731"/>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812" algn="l" rtl="0" eaLnBrk="1" fontAlgn="base" hangingPunct="1">
        <a:spcBef>
          <a:spcPct val="0"/>
        </a:spcBef>
        <a:spcAft>
          <a:spcPct val="0"/>
        </a:spcAft>
        <a:defRPr sz="3000">
          <a:solidFill>
            <a:schemeClr val="tx2"/>
          </a:solidFill>
          <a:latin typeface="Garamond" pitchFamily="18" charset="0"/>
        </a:defRPr>
      </a:lvl6pPr>
      <a:lvl7pPr marL="685624" algn="l" rtl="0" eaLnBrk="1" fontAlgn="base" hangingPunct="1">
        <a:spcBef>
          <a:spcPct val="0"/>
        </a:spcBef>
        <a:spcAft>
          <a:spcPct val="0"/>
        </a:spcAft>
        <a:defRPr sz="3000">
          <a:solidFill>
            <a:schemeClr val="tx2"/>
          </a:solidFill>
          <a:latin typeface="Garamond" pitchFamily="18" charset="0"/>
        </a:defRPr>
      </a:lvl7pPr>
      <a:lvl8pPr marL="1028438" algn="l" rtl="0" eaLnBrk="1" fontAlgn="base" hangingPunct="1">
        <a:spcBef>
          <a:spcPct val="0"/>
        </a:spcBef>
        <a:spcAft>
          <a:spcPct val="0"/>
        </a:spcAft>
        <a:defRPr sz="3000">
          <a:solidFill>
            <a:schemeClr val="tx2"/>
          </a:solidFill>
          <a:latin typeface="Garamond" pitchFamily="18" charset="0"/>
        </a:defRPr>
      </a:lvl8pPr>
      <a:lvl9pPr marL="1371249" algn="l" rtl="0" eaLnBrk="1" fontAlgn="base" hangingPunct="1">
        <a:spcBef>
          <a:spcPct val="0"/>
        </a:spcBef>
        <a:spcAft>
          <a:spcPct val="0"/>
        </a:spcAft>
        <a:defRPr sz="3000">
          <a:solidFill>
            <a:schemeClr val="tx2"/>
          </a:solidFill>
          <a:latin typeface="Garamond" pitchFamily="18" charset="0"/>
        </a:defRPr>
      </a:lvl9pPr>
    </p:titleStyle>
    <p:bodyStyle>
      <a:lvl1pPr marL="257110" indent="-257110"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315" indent="-244016"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567" indent="-263061"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630" indent="-23687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550"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364"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174"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8987"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1797"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624" rtl="0" eaLnBrk="1" latinLnBrk="0" hangingPunct="1">
        <a:defRPr sz="1350" kern="1200">
          <a:solidFill>
            <a:schemeClr val="tx1"/>
          </a:solidFill>
          <a:latin typeface="+mn-lt"/>
          <a:ea typeface="+mn-ea"/>
          <a:cs typeface="+mn-cs"/>
        </a:defRPr>
      </a:lvl1pPr>
      <a:lvl2pPr marL="342812" algn="l" defTabSz="685624" rtl="0" eaLnBrk="1" latinLnBrk="0" hangingPunct="1">
        <a:defRPr sz="1350" kern="1200">
          <a:solidFill>
            <a:schemeClr val="tx1"/>
          </a:solidFill>
          <a:latin typeface="+mn-lt"/>
          <a:ea typeface="+mn-ea"/>
          <a:cs typeface="+mn-cs"/>
        </a:defRPr>
      </a:lvl2pPr>
      <a:lvl3pPr marL="685624" algn="l" defTabSz="685624" rtl="0" eaLnBrk="1" latinLnBrk="0" hangingPunct="1">
        <a:defRPr sz="1350" kern="1200">
          <a:solidFill>
            <a:schemeClr val="tx1"/>
          </a:solidFill>
          <a:latin typeface="+mn-lt"/>
          <a:ea typeface="+mn-ea"/>
          <a:cs typeface="+mn-cs"/>
        </a:defRPr>
      </a:lvl3pPr>
      <a:lvl4pPr marL="1028438" algn="l" defTabSz="685624" rtl="0" eaLnBrk="1" latinLnBrk="0" hangingPunct="1">
        <a:defRPr sz="1350" kern="1200">
          <a:solidFill>
            <a:schemeClr val="tx1"/>
          </a:solidFill>
          <a:latin typeface="+mn-lt"/>
          <a:ea typeface="+mn-ea"/>
          <a:cs typeface="+mn-cs"/>
        </a:defRPr>
      </a:lvl4pPr>
      <a:lvl5pPr marL="1371249" algn="l" defTabSz="685624" rtl="0" eaLnBrk="1" latinLnBrk="0" hangingPunct="1">
        <a:defRPr sz="1350" kern="1200">
          <a:solidFill>
            <a:schemeClr val="tx1"/>
          </a:solidFill>
          <a:latin typeface="+mn-lt"/>
          <a:ea typeface="+mn-ea"/>
          <a:cs typeface="+mn-cs"/>
        </a:defRPr>
      </a:lvl5pPr>
      <a:lvl6pPr marL="1714061" algn="l" defTabSz="685624" rtl="0" eaLnBrk="1" latinLnBrk="0" hangingPunct="1">
        <a:defRPr sz="1350" kern="1200">
          <a:solidFill>
            <a:schemeClr val="tx1"/>
          </a:solidFill>
          <a:latin typeface="+mn-lt"/>
          <a:ea typeface="+mn-ea"/>
          <a:cs typeface="+mn-cs"/>
        </a:defRPr>
      </a:lvl6pPr>
      <a:lvl7pPr marL="2056875" algn="l" defTabSz="685624" rtl="0" eaLnBrk="1" latinLnBrk="0" hangingPunct="1">
        <a:defRPr sz="1350" kern="1200">
          <a:solidFill>
            <a:schemeClr val="tx1"/>
          </a:solidFill>
          <a:latin typeface="+mn-lt"/>
          <a:ea typeface="+mn-ea"/>
          <a:cs typeface="+mn-cs"/>
        </a:defRPr>
      </a:lvl7pPr>
      <a:lvl8pPr marL="2399685" algn="l" defTabSz="685624" rtl="0" eaLnBrk="1" latinLnBrk="0" hangingPunct="1">
        <a:defRPr sz="1350" kern="1200">
          <a:solidFill>
            <a:schemeClr val="tx1"/>
          </a:solidFill>
          <a:latin typeface="+mn-lt"/>
          <a:ea typeface="+mn-ea"/>
          <a:cs typeface="+mn-cs"/>
        </a:defRPr>
      </a:lvl8pPr>
      <a:lvl9pPr marL="2742499" algn="l" defTabSz="685624" rtl="0" eaLnBrk="1" latinLnBrk="0" hangingPunct="1">
        <a:defRPr sz="135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900">
                <a:latin typeface="Garamond" pitchFamily="18" charset="0"/>
              </a:defRPr>
            </a:lvl1pPr>
          </a:lstStyle>
          <a:p>
            <a:pPr defTabSz="6856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200">
                <a:latin typeface="Garamond" pitchFamily="18" charset="0"/>
              </a:defRPr>
            </a:lvl1pPr>
          </a:lstStyle>
          <a:p>
            <a:pPr defTabSz="685624"/>
            <a:fld id="{6F400BD0-49BF-48FC-8114-37C1D4F5AB3D}" type="slidenum">
              <a:rPr lang="en-US" altLang="en-US" smtClean="0">
                <a:solidFill>
                  <a:srgbClr val="000000"/>
                </a:solidFill>
              </a:rPr>
              <a:pPr defTabSz="6856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62" tIns="34282" rIns="68562" bIns="34282"/>
          <a:lstStyle/>
          <a:p>
            <a:pPr defTabSz="685624">
              <a:defRPr/>
            </a:pPr>
            <a:endParaRPr lang="en-US" sz="1350">
              <a:solidFill>
                <a:srgbClr val="000000"/>
              </a:solidFill>
              <a:latin typeface="Tahoma"/>
            </a:endParaRPr>
          </a:p>
        </p:txBody>
      </p:sp>
    </p:spTree>
    <p:extLst>
      <p:ext uri="{BB962C8B-B14F-4D97-AF65-F5344CB8AC3E}">
        <p14:creationId xmlns:p14="http://schemas.microsoft.com/office/powerpoint/2010/main" val="724994289"/>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812" algn="l" rtl="0" eaLnBrk="1" fontAlgn="base" hangingPunct="1">
        <a:spcBef>
          <a:spcPct val="0"/>
        </a:spcBef>
        <a:spcAft>
          <a:spcPct val="0"/>
        </a:spcAft>
        <a:defRPr sz="3000">
          <a:solidFill>
            <a:schemeClr val="tx2"/>
          </a:solidFill>
          <a:latin typeface="Garamond" pitchFamily="18" charset="0"/>
        </a:defRPr>
      </a:lvl6pPr>
      <a:lvl7pPr marL="685624" algn="l" rtl="0" eaLnBrk="1" fontAlgn="base" hangingPunct="1">
        <a:spcBef>
          <a:spcPct val="0"/>
        </a:spcBef>
        <a:spcAft>
          <a:spcPct val="0"/>
        </a:spcAft>
        <a:defRPr sz="3000">
          <a:solidFill>
            <a:schemeClr val="tx2"/>
          </a:solidFill>
          <a:latin typeface="Garamond" pitchFamily="18" charset="0"/>
        </a:defRPr>
      </a:lvl7pPr>
      <a:lvl8pPr marL="1028438" algn="l" rtl="0" eaLnBrk="1" fontAlgn="base" hangingPunct="1">
        <a:spcBef>
          <a:spcPct val="0"/>
        </a:spcBef>
        <a:spcAft>
          <a:spcPct val="0"/>
        </a:spcAft>
        <a:defRPr sz="3000">
          <a:solidFill>
            <a:schemeClr val="tx2"/>
          </a:solidFill>
          <a:latin typeface="Garamond" pitchFamily="18" charset="0"/>
        </a:defRPr>
      </a:lvl8pPr>
      <a:lvl9pPr marL="1371249" algn="l" rtl="0" eaLnBrk="1" fontAlgn="base" hangingPunct="1">
        <a:spcBef>
          <a:spcPct val="0"/>
        </a:spcBef>
        <a:spcAft>
          <a:spcPct val="0"/>
        </a:spcAft>
        <a:defRPr sz="3000">
          <a:solidFill>
            <a:schemeClr val="tx2"/>
          </a:solidFill>
          <a:latin typeface="Garamond" pitchFamily="18" charset="0"/>
        </a:defRPr>
      </a:lvl9pPr>
    </p:titleStyle>
    <p:bodyStyle>
      <a:lvl1pPr marL="257110" indent="-257110"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315" indent="-244016"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567" indent="-263061"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630" indent="-23687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550"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364"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174"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8987"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1797" indent="-254729"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624" rtl="0" eaLnBrk="1" latinLnBrk="0" hangingPunct="1">
        <a:defRPr sz="1350" kern="1200">
          <a:solidFill>
            <a:schemeClr val="tx1"/>
          </a:solidFill>
          <a:latin typeface="+mn-lt"/>
          <a:ea typeface="+mn-ea"/>
          <a:cs typeface="+mn-cs"/>
        </a:defRPr>
      </a:lvl1pPr>
      <a:lvl2pPr marL="342812" algn="l" defTabSz="685624" rtl="0" eaLnBrk="1" latinLnBrk="0" hangingPunct="1">
        <a:defRPr sz="1350" kern="1200">
          <a:solidFill>
            <a:schemeClr val="tx1"/>
          </a:solidFill>
          <a:latin typeface="+mn-lt"/>
          <a:ea typeface="+mn-ea"/>
          <a:cs typeface="+mn-cs"/>
        </a:defRPr>
      </a:lvl2pPr>
      <a:lvl3pPr marL="685624" algn="l" defTabSz="685624" rtl="0" eaLnBrk="1" latinLnBrk="0" hangingPunct="1">
        <a:defRPr sz="1350" kern="1200">
          <a:solidFill>
            <a:schemeClr val="tx1"/>
          </a:solidFill>
          <a:latin typeface="+mn-lt"/>
          <a:ea typeface="+mn-ea"/>
          <a:cs typeface="+mn-cs"/>
        </a:defRPr>
      </a:lvl3pPr>
      <a:lvl4pPr marL="1028438" algn="l" defTabSz="685624" rtl="0" eaLnBrk="1" latinLnBrk="0" hangingPunct="1">
        <a:defRPr sz="1350" kern="1200">
          <a:solidFill>
            <a:schemeClr val="tx1"/>
          </a:solidFill>
          <a:latin typeface="+mn-lt"/>
          <a:ea typeface="+mn-ea"/>
          <a:cs typeface="+mn-cs"/>
        </a:defRPr>
      </a:lvl4pPr>
      <a:lvl5pPr marL="1371249" algn="l" defTabSz="685624" rtl="0" eaLnBrk="1" latinLnBrk="0" hangingPunct="1">
        <a:defRPr sz="1350" kern="1200">
          <a:solidFill>
            <a:schemeClr val="tx1"/>
          </a:solidFill>
          <a:latin typeface="+mn-lt"/>
          <a:ea typeface="+mn-ea"/>
          <a:cs typeface="+mn-cs"/>
        </a:defRPr>
      </a:lvl5pPr>
      <a:lvl6pPr marL="1714061" algn="l" defTabSz="685624" rtl="0" eaLnBrk="1" latinLnBrk="0" hangingPunct="1">
        <a:defRPr sz="1350" kern="1200">
          <a:solidFill>
            <a:schemeClr val="tx1"/>
          </a:solidFill>
          <a:latin typeface="+mn-lt"/>
          <a:ea typeface="+mn-ea"/>
          <a:cs typeface="+mn-cs"/>
        </a:defRPr>
      </a:lvl6pPr>
      <a:lvl7pPr marL="2056875" algn="l" defTabSz="685624" rtl="0" eaLnBrk="1" latinLnBrk="0" hangingPunct="1">
        <a:defRPr sz="1350" kern="1200">
          <a:solidFill>
            <a:schemeClr val="tx1"/>
          </a:solidFill>
          <a:latin typeface="+mn-lt"/>
          <a:ea typeface="+mn-ea"/>
          <a:cs typeface="+mn-cs"/>
        </a:defRPr>
      </a:lvl7pPr>
      <a:lvl8pPr marL="2399685" algn="l" defTabSz="685624" rtl="0" eaLnBrk="1" latinLnBrk="0" hangingPunct="1">
        <a:defRPr sz="1350" kern="1200">
          <a:solidFill>
            <a:schemeClr val="tx1"/>
          </a:solidFill>
          <a:latin typeface="+mn-lt"/>
          <a:ea typeface="+mn-ea"/>
          <a:cs typeface="+mn-cs"/>
        </a:defRPr>
      </a:lvl8pPr>
      <a:lvl9pPr marL="2742499" algn="l" defTabSz="685624" rtl="0" eaLnBrk="1" latinLnBrk="0" hangingPunct="1">
        <a:defRPr sz="135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900">
                <a:latin typeface="Garamond" pitchFamily="18" charset="0"/>
              </a:defRPr>
            </a:lvl1pPr>
          </a:lstStyle>
          <a:p>
            <a:pPr defTabSz="685518"/>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200">
                <a:latin typeface="Garamond" pitchFamily="18" charset="0"/>
              </a:defRPr>
            </a:lvl1pPr>
          </a:lstStyle>
          <a:p>
            <a:pPr defTabSz="685518"/>
            <a:fld id="{6F400BD0-49BF-48FC-8114-37C1D4F5AB3D}" type="slidenum">
              <a:rPr lang="en-US" altLang="en-US" smtClean="0">
                <a:solidFill>
                  <a:srgbClr val="000000"/>
                </a:solidFill>
              </a:rPr>
              <a:pPr defTabSz="685518"/>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68552" tIns="34277" rIns="68552" bIns="34277"/>
          <a:lstStyle/>
          <a:p>
            <a:pPr defTabSz="685518">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68552" tIns="34277" rIns="68552" bIns="34277"/>
          <a:lstStyle/>
          <a:p>
            <a:pPr defTabSz="685518">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77817544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758" algn="l" rtl="0" eaLnBrk="1" fontAlgn="base" hangingPunct="1">
        <a:spcBef>
          <a:spcPct val="0"/>
        </a:spcBef>
        <a:spcAft>
          <a:spcPct val="0"/>
        </a:spcAft>
        <a:defRPr sz="3000">
          <a:solidFill>
            <a:schemeClr val="tx2"/>
          </a:solidFill>
          <a:latin typeface="Garamond" pitchFamily="18" charset="0"/>
        </a:defRPr>
      </a:lvl6pPr>
      <a:lvl7pPr marL="685518" algn="l" rtl="0" eaLnBrk="1" fontAlgn="base" hangingPunct="1">
        <a:spcBef>
          <a:spcPct val="0"/>
        </a:spcBef>
        <a:spcAft>
          <a:spcPct val="0"/>
        </a:spcAft>
        <a:defRPr sz="3000">
          <a:solidFill>
            <a:schemeClr val="tx2"/>
          </a:solidFill>
          <a:latin typeface="Garamond" pitchFamily="18" charset="0"/>
        </a:defRPr>
      </a:lvl7pPr>
      <a:lvl8pPr marL="1028280" algn="l" rtl="0" eaLnBrk="1" fontAlgn="base" hangingPunct="1">
        <a:spcBef>
          <a:spcPct val="0"/>
        </a:spcBef>
        <a:spcAft>
          <a:spcPct val="0"/>
        </a:spcAft>
        <a:defRPr sz="3000">
          <a:solidFill>
            <a:schemeClr val="tx2"/>
          </a:solidFill>
          <a:latin typeface="Garamond" pitchFamily="18" charset="0"/>
        </a:defRPr>
      </a:lvl8pPr>
      <a:lvl9pPr marL="1371039" algn="l" rtl="0" eaLnBrk="1" fontAlgn="base" hangingPunct="1">
        <a:spcBef>
          <a:spcPct val="0"/>
        </a:spcBef>
        <a:spcAft>
          <a:spcPct val="0"/>
        </a:spcAft>
        <a:defRPr sz="3000">
          <a:solidFill>
            <a:schemeClr val="tx2"/>
          </a:solidFill>
          <a:latin typeface="Garamond" pitchFamily="18" charset="0"/>
        </a:defRPr>
      </a:lvl9pPr>
    </p:titleStyle>
    <p:bodyStyle>
      <a:lvl1pPr marL="257071" indent="-257071"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238" indent="-2439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450" indent="-263021"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476" indent="-236839"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356" indent="-254690"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118" indent="-254690"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5874" indent="-254690"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8636" indent="-254690"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1392" indent="-254690"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518" rtl="0" eaLnBrk="1" latinLnBrk="0" hangingPunct="1">
        <a:defRPr sz="1350" kern="1200">
          <a:solidFill>
            <a:schemeClr val="tx1"/>
          </a:solidFill>
          <a:latin typeface="+mn-lt"/>
          <a:ea typeface="+mn-ea"/>
          <a:cs typeface="+mn-cs"/>
        </a:defRPr>
      </a:lvl1pPr>
      <a:lvl2pPr marL="342758" algn="l" defTabSz="685518" rtl="0" eaLnBrk="1" latinLnBrk="0" hangingPunct="1">
        <a:defRPr sz="1350" kern="1200">
          <a:solidFill>
            <a:schemeClr val="tx1"/>
          </a:solidFill>
          <a:latin typeface="+mn-lt"/>
          <a:ea typeface="+mn-ea"/>
          <a:cs typeface="+mn-cs"/>
        </a:defRPr>
      </a:lvl2pPr>
      <a:lvl3pPr marL="685518" algn="l" defTabSz="685518" rtl="0" eaLnBrk="1" latinLnBrk="0" hangingPunct="1">
        <a:defRPr sz="1350" kern="1200">
          <a:solidFill>
            <a:schemeClr val="tx1"/>
          </a:solidFill>
          <a:latin typeface="+mn-lt"/>
          <a:ea typeface="+mn-ea"/>
          <a:cs typeface="+mn-cs"/>
        </a:defRPr>
      </a:lvl3pPr>
      <a:lvl4pPr marL="1028280" algn="l" defTabSz="685518" rtl="0" eaLnBrk="1" latinLnBrk="0" hangingPunct="1">
        <a:defRPr sz="1350" kern="1200">
          <a:solidFill>
            <a:schemeClr val="tx1"/>
          </a:solidFill>
          <a:latin typeface="+mn-lt"/>
          <a:ea typeface="+mn-ea"/>
          <a:cs typeface="+mn-cs"/>
        </a:defRPr>
      </a:lvl4pPr>
      <a:lvl5pPr marL="1371039" algn="l" defTabSz="685518" rtl="0" eaLnBrk="1" latinLnBrk="0" hangingPunct="1">
        <a:defRPr sz="1350" kern="1200">
          <a:solidFill>
            <a:schemeClr val="tx1"/>
          </a:solidFill>
          <a:latin typeface="+mn-lt"/>
          <a:ea typeface="+mn-ea"/>
          <a:cs typeface="+mn-cs"/>
        </a:defRPr>
      </a:lvl5pPr>
      <a:lvl6pPr marL="1713798" algn="l" defTabSz="685518" rtl="0" eaLnBrk="1" latinLnBrk="0" hangingPunct="1">
        <a:defRPr sz="1350" kern="1200">
          <a:solidFill>
            <a:schemeClr val="tx1"/>
          </a:solidFill>
          <a:latin typeface="+mn-lt"/>
          <a:ea typeface="+mn-ea"/>
          <a:cs typeface="+mn-cs"/>
        </a:defRPr>
      </a:lvl6pPr>
      <a:lvl7pPr marL="2056559" algn="l" defTabSz="685518" rtl="0" eaLnBrk="1" latinLnBrk="0" hangingPunct="1">
        <a:defRPr sz="1350" kern="1200">
          <a:solidFill>
            <a:schemeClr val="tx1"/>
          </a:solidFill>
          <a:latin typeface="+mn-lt"/>
          <a:ea typeface="+mn-ea"/>
          <a:cs typeface="+mn-cs"/>
        </a:defRPr>
      </a:lvl7pPr>
      <a:lvl8pPr marL="2399316" algn="l" defTabSz="685518" rtl="0" eaLnBrk="1" latinLnBrk="0" hangingPunct="1">
        <a:defRPr sz="1350" kern="1200">
          <a:solidFill>
            <a:schemeClr val="tx1"/>
          </a:solidFill>
          <a:latin typeface="+mn-lt"/>
          <a:ea typeface="+mn-ea"/>
          <a:cs typeface="+mn-cs"/>
        </a:defRPr>
      </a:lvl8pPr>
      <a:lvl9pPr marL="2742078" algn="l" defTabSz="685518" rtl="0" eaLnBrk="1" latinLnBrk="0" hangingPunct="1">
        <a:defRPr sz="135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2050524205"/>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6044404"/>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406074394"/>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265142190"/>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182700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030592148"/>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279643622"/>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Tree>
    <p:extLst>
      <p:ext uri="{BB962C8B-B14F-4D97-AF65-F5344CB8AC3E}">
        <p14:creationId xmlns:p14="http://schemas.microsoft.com/office/powerpoint/2010/main" val="1458435621"/>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1774132"/>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smtClean="0"/>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71851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9921528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000">
          <a:solidFill>
            <a:schemeClr val="tx1"/>
          </a:solidFill>
          <a:latin typeface="Times New Roman"/>
          <a:ea typeface="+mj-ea"/>
          <a:cs typeface="Times New Roman"/>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5" Type="http://schemas.openxmlformats.org/officeDocument/2006/relationships/image" Target="../media/image10.tiff"/><Relationship Id="rId6"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png"/><Relationship Id="rId5" Type="http://schemas.openxmlformats.org/officeDocument/2006/relationships/image" Target="../media/image10.tiff"/><Relationship Id="rId6" Type="http://schemas.openxmlformats.org/officeDocument/2006/relationships/image" Target="../media/image11.tif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tiff"/><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79" y="1540839"/>
            <a:ext cx="8260644" cy="1314450"/>
          </a:xfrm>
        </p:spPr>
        <p:txBody>
          <a:bodyPr/>
          <a:lstStyle/>
          <a:p>
            <a:pPr algn="ctr"/>
            <a:r>
              <a:rPr lang="en-US" b="1" dirty="0"/>
              <a:t>Genome Read In-Memory </a:t>
            </a:r>
            <a:r>
              <a:rPr lang="en-US" b="1" dirty="0" smtClean="0"/>
              <a:t>(GRIM) Filter </a:t>
            </a:r>
            <a:r>
              <a:rPr lang="en-US" dirty="0"/>
              <a:t/>
            </a:r>
            <a:br>
              <a:rPr lang="en-US" dirty="0"/>
            </a:br>
            <a:r>
              <a:rPr lang="en-US" sz="2800" dirty="0">
                <a:solidFill>
                  <a:srgbClr val="FF0000"/>
                </a:solidFill>
              </a:rPr>
              <a:t>Fast Location </a:t>
            </a:r>
            <a:r>
              <a:rPr lang="en-US" sz="2800" dirty="0" smtClean="0">
                <a:solidFill>
                  <a:srgbClr val="FF0000"/>
                </a:solidFill>
              </a:rPr>
              <a:t>Filtering in DNA Read Mapping </a:t>
            </a:r>
            <a:r>
              <a:rPr lang="en-US" sz="2800" dirty="0">
                <a:solidFill>
                  <a:srgbClr val="FF0000"/>
                </a:solidFill>
              </a:rPr>
              <a:t>with </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Emerging </a:t>
            </a:r>
            <a:r>
              <a:rPr lang="en-US" sz="2800" dirty="0">
                <a:solidFill>
                  <a:srgbClr val="FF0000"/>
                </a:solidFill>
              </a:rPr>
              <a:t>Memory Technologies</a:t>
            </a:r>
          </a:p>
        </p:txBody>
      </p:sp>
      <p:sp>
        <p:nvSpPr>
          <p:cNvPr id="3" name="Subtitle 2"/>
          <p:cNvSpPr>
            <a:spLocks noGrp="1"/>
          </p:cNvSpPr>
          <p:nvPr>
            <p:ph type="subTitle" idx="1"/>
          </p:nvPr>
        </p:nvSpPr>
        <p:spPr>
          <a:xfrm>
            <a:off x="685800" y="3835530"/>
            <a:ext cx="7848600" cy="1314450"/>
          </a:xfrm>
        </p:spPr>
        <p:txBody>
          <a:bodyPr/>
          <a:lstStyle/>
          <a:p>
            <a:r>
              <a:rPr lang="en-US" sz="2000" b="1" dirty="0" err="1" smtClean="0"/>
              <a:t>Jeremie</a:t>
            </a:r>
            <a:r>
              <a:rPr lang="en-US" sz="2000" b="1" dirty="0" smtClean="0"/>
              <a:t> Kim</a:t>
            </a:r>
            <a:r>
              <a:rPr lang="en-US" sz="2000" dirty="0" smtClean="0"/>
              <a:t>, </a:t>
            </a:r>
          </a:p>
          <a:p>
            <a:r>
              <a:rPr lang="en-US" dirty="0" err="1" smtClean="0"/>
              <a:t>Damla</a:t>
            </a:r>
            <a:r>
              <a:rPr lang="en-US" dirty="0" smtClean="0"/>
              <a:t> </a:t>
            </a:r>
            <a:r>
              <a:rPr lang="en-US" dirty="0" err="1" smtClean="0"/>
              <a:t>Senol</a:t>
            </a:r>
            <a:r>
              <a:rPr lang="en-US" dirty="0" smtClean="0"/>
              <a:t>, </a:t>
            </a:r>
            <a:r>
              <a:rPr lang="en-US" dirty="0" err="1"/>
              <a:t>Hongyi</a:t>
            </a:r>
            <a:r>
              <a:rPr lang="en-US" dirty="0"/>
              <a:t> </a:t>
            </a:r>
            <a:r>
              <a:rPr lang="en-US" dirty="0" smtClean="0"/>
              <a:t>Xin, </a:t>
            </a:r>
            <a:r>
              <a:rPr lang="en-US" dirty="0" err="1"/>
              <a:t>Donghyuk</a:t>
            </a:r>
            <a:r>
              <a:rPr lang="en-US" dirty="0"/>
              <a:t> </a:t>
            </a:r>
            <a:r>
              <a:rPr lang="en-US" dirty="0" smtClean="0"/>
              <a:t>Lee, Mohammed </a:t>
            </a:r>
            <a:r>
              <a:rPr lang="en-US" dirty="0" err="1" smtClean="0"/>
              <a:t>Alser</a:t>
            </a:r>
            <a:r>
              <a:rPr lang="en-US" dirty="0" smtClean="0"/>
              <a:t>, </a:t>
            </a:r>
          </a:p>
          <a:p>
            <a:r>
              <a:rPr lang="en-US" dirty="0" smtClean="0"/>
              <a:t>Hasan Hassan, </a:t>
            </a:r>
            <a:r>
              <a:rPr lang="en-US" dirty="0" err="1" smtClean="0"/>
              <a:t>Oguz</a:t>
            </a:r>
            <a:r>
              <a:rPr lang="en-US" dirty="0" smtClean="0"/>
              <a:t> </a:t>
            </a:r>
            <a:r>
              <a:rPr lang="en-US" dirty="0" err="1" smtClean="0"/>
              <a:t>Ergin</a:t>
            </a:r>
            <a:r>
              <a:rPr lang="en-US" dirty="0" smtClean="0"/>
              <a:t>, Can </a:t>
            </a:r>
            <a:r>
              <a:rPr lang="en-US" dirty="0" err="1" smtClean="0"/>
              <a:t>Alkan</a:t>
            </a:r>
            <a:r>
              <a:rPr lang="en-US" dirty="0" smtClean="0"/>
              <a:t>, and </a:t>
            </a:r>
            <a:r>
              <a:rPr lang="en-US" dirty="0" err="1" smtClean="0"/>
              <a:t>Onur</a:t>
            </a:r>
            <a:r>
              <a:rPr lang="en-US" dirty="0" smtClean="0"/>
              <a:t> </a:t>
            </a:r>
            <a:r>
              <a:rPr lang="en-US" dirty="0" err="1" smtClean="0"/>
              <a:t>Mutlu</a:t>
            </a:r>
            <a:endParaRPr lang="en-US" dirty="0"/>
          </a:p>
        </p:txBody>
      </p:sp>
      <p:pic>
        <p:nvPicPr>
          <p:cNvPr id="5" name="Picture 4" descr="Burgundy_CMU_JPG_Logo.jpg"/>
          <p:cNvPicPr>
            <a:picLocks noChangeAspect="1"/>
          </p:cNvPicPr>
          <p:nvPr/>
        </p:nvPicPr>
        <p:blipFill>
          <a:blip r:embed="rId3" cstate="print"/>
          <a:stretch>
            <a:fillRect/>
          </a:stretch>
        </p:blipFill>
        <p:spPr>
          <a:xfrm>
            <a:off x="268165" y="5419510"/>
            <a:ext cx="2532185" cy="914400"/>
          </a:xfrm>
          <a:prstGeom prst="rect">
            <a:avLst/>
          </a:prstGeom>
        </p:spPr>
      </p:pic>
      <p:pic>
        <p:nvPicPr>
          <p:cNvPr id="6" name="Picture 5" descr="safari.png"/>
          <p:cNvPicPr>
            <a:picLocks noChangeAspect="1"/>
          </p:cNvPicPr>
          <p:nvPr/>
        </p:nvPicPr>
        <p:blipFill>
          <a:blip r:embed="rId4" cstate="print"/>
          <a:stretch>
            <a:fillRect/>
          </a:stretch>
        </p:blipFill>
        <p:spPr>
          <a:xfrm>
            <a:off x="7067551" y="5653477"/>
            <a:ext cx="1543049" cy="446466"/>
          </a:xfrm>
          <a:prstGeom prst="rect">
            <a:avLst/>
          </a:prstGeom>
        </p:spPr>
      </p:pic>
      <p:pic>
        <p:nvPicPr>
          <p:cNvPr id="7" name="Picture 6"/>
          <p:cNvPicPr>
            <a:picLocks noChangeAspect="1"/>
          </p:cNvPicPr>
          <p:nvPr/>
        </p:nvPicPr>
        <p:blipFill>
          <a:blip r:embed="rId5"/>
          <a:stretch>
            <a:fillRect/>
          </a:stretch>
        </p:blipFill>
        <p:spPr>
          <a:xfrm>
            <a:off x="5139472" y="5275375"/>
            <a:ext cx="1719262" cy="1371111"/>
          </a:xfrm>
          <a:prstGeom prst="rect">
            <a:avLst/>
          </a:prstGeom>
        </p:spPr>
      </p:pic>
      <p:pic>
        <p:nvPicPr>
          <p:cNvPr id="8" name="Picture 7"/>
          <p:cNvPicPr>
            <a:picLocks noChangeAspect="1"/>
          </p:cNvPicPr>
          <p:nvPr/>
        </p:nvPicPr>
        <p:blipFill>
          <a:blip r:embed="rId6"/>
          <a:stretch>
            <a:fillRect/>
          </a:stretch>
        </p:blipFill>
        <p:spPr>
          <a:xfrm>
            <a:off x="3463806" y="5271277"/>
            <a:ext cx="1210865" cy="1210865"/>
          </a:xfrm>
          <a:prstGeom prst="rect">
            <a:avLst/>
          </a:prstGeom>
        </p:spPr>
      </p:pic>
    </p:spTree>
    <p:extLst>
      <p:ext uri="{BB962C8B-B14F-4D97-AF65-F5344CB8AC3E}">
        <p14:creationId xmlns:p14="http://schemas.microsoft.com/office/powerpoint/2010/main" val="10488999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Conclusions</a:t>
            </a:r>
            <a:endParaRPr lang="en-US" sz="4000" dirty="0"/>
          </a:p>
        </p:txBody>
      </p:sp>
      <p:sp>
        <p:nvSpPr>
          <p:cNvPr id="3" name="Content Placeholder 2"/>
          <p:cNvSpPr>
            <a:spLocks noGrp="1"/>
          </p:cNvSpPr>
          <p:nvPr>
            <p:ph idx="1"/>
          </p:nvPr>
        </p:nvSpPr>
        <p:spPr/>
        <p:txBody>
          <a:bodyPr/>
          <a:lstStyle/>
          <a:p>
            <a:r>
              <a:rPr lang="en-US" sz="2400" dirty="0" smtClean="0"/>
              <a:t>We propose an </a:t>
            </a:r>
            <a:r>
              <a:rPr lang="en-US" sz="2400" dirty="0" smtClean="0">
                <a:solidFill>
                  <a:srgbClr val="0070C0"/>
                </a:solidFill>
              </a:rPr>
              <a:t>in memory filter </a:t>
            </a:r>
            <a:r>
              <a:rPr lang="en-US" sz="2400" dirty="0" smtClean="0"/>
              <a:t>that can </a:t>
            </a:r>
            <a:r>
              <a:rPr lang="en-US" sz="2400" dirty="0" smtClean="0">
                <a:solidFill>
                  <a:srgbClr val="0070C0"/>
                </a:solidFill>
              </a:rPr>
              <a:t>drastically speed up read mapping </a:t>
            </a:r>
          </a:p>
          <a:p>
            <a:endParaRPr lang="en-US" sz="2400" dirty="0" smtClean="0"/>
          </a:p>
          <a:p>
            <a:r>
              <a:rPr lang="en-US" sz="2400" dirty="0" smtClean="0"/>
              <a:t>Compared to the previous best filter</a:t>
            </a:r>
            <a:endParaRPr lang="en-US" sz="2400" dirty="0"/>
          </a:p>
          <a:p>
            <a:pPr lvl="1"/>
            <a:r>
              <a:rPr lang="en-US" sz="2000" dirty="0" smtClean="0"/>
              <a:t>We observed </a:t>
            </a:r>
            <a:r>
              <a:rPr lang="en-US" sz="2000" dirty="0" smtClean="0">
                <a:solidFill>
                  <a:srgbClr val="0070C0"/>
                </a:solidFill>
              </a:rPr>
              <a:t>1.81x-3.65x speedup</a:t>
            </a:r>
          </a:p>
          <a:p>
            <a:pPr lvl="1"/>
            <a:r>
              <a:rPr lang="en-US" sz="2000" dirty="0" smtClean="0"/>
              <a:t>We observed </a:t>
            </a:r>
            <a:r>
              <a:rPr lang="en-US" sz="2000" dirty="0" smtClean="0">
                <a:solidFill>
                  <a:srgbClr val="0070C0"/>
                </a:solidFill>
              </a:rPr>
              <a:t>5.59x-6.41x fewer false negatives</a:t>
            </a:r>
          </a:p>
          <a:p>
            <a:endParaRPr lang="en-US" sz="2400" dirty="0"/>
          </a:p>
          <a:p>
            <a:r>
              <a:rPr lang="en-US" sz="2400" dirty="0" smtClean="0">
                <a:solidFill>
                  <a:srgbClr val="FF0000"/>
                </a:solidFill>
              </a:rPr>
              <a:t>GRIM-Filter is a universal filter </a:t>
            </a:r>
            <a:r>
              <a:rPr lang="en-US" sz="2400" dirty="0" smtClean="0"/>
              <a:t>that can be applied to any read mapper </a:t>
            </a:r>
          </a:p>
          <a:p>
            <a:endParaRPr lang="en-US" sz="2400" dirty="0" smtClean="0"/>
          </a:p>
        </p:txBody>
      </p:sp>
      <p:sp>
        <p:nvSpPr>
          <p:cNvPr id="4" name="Slide Number Placeholder 3"/>
          <p:cNvSpPr>
            <a:spLocks noGrp="1"/>
          </p:cNvSpPr>
          <p:nvPr>
            <p:ph type="sldNum" sz="quarter" idx="11"/>
          </p:nvPr>
        </p:nvSpPr>
        <p:spPr/>
        <p:txBody>
          <a:bodyPr/>
          <a:lstStyle/>
          <a:p>
            <a:fld id="{4CAE9295-42F8-0747-9AE1-33958E89C374}" type="slidenum">
              <a:rPr lang="en-US" smtClean="0"/>
              <a:t>10</a:t>
            </a:fld>
            <a:endParaRPr lang="en-US"/>
          </a:p>
        </p:txBody>
      </p:sp>
    </p:spTree>
    <p:extLst>
      <p:ext uri="{BB962C8B-B14F-4D97-AF65-F5344CB8AC3E}">
        <p14:creationId xmlns:p14="http://schemas.microsoft.com/office/powerpoint/2010/main" val="68214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Thank You! </a:t>
            </a:r>
            <a:endParaRPr lang="en-US" sz="4000" dirty="0"/>
          </a:p>
        </p:txBody>
      </p:sp>
      <p:sp>
        <p:nvSpPr>
          <p:cNvPr id="3" name="Content Placeholder 2"/>
          <p:cNvSpPr>
            <a:spLocks noGrp="1"/>
          </p:cNvSpPr>
          <p:nvPr>
            <p:ph idx="1"/>
          </p:nvPr>
        </p:nvSpPr>
        <p:spPr>
          <a:xfrm>
            <a:off x="228600" y="945931"/>
            <a:ext cx="8610600" cy="698938"/>
          </a:xfrm>
        </p:spPr>
        <p:txBody>
          <a:bodyPr/>
          <a:lstStyle/>
          <a:p>
            <a:pPr marL="0" indent="0" algn="ctr">
              <a:buNone/>
            </a:pPr>
            <a:r>
              <a:rPr lang="en-US" sz="3200" dirty="0" smtClean="0"/>
              <a:t>Poster #118</a:t>
            </a:r>
            <a:endParaRPr lang="en-US" sz="3200" dirty="0"/>
          </a:p>
        </p:txBody>
      </p:sp>
      <p:sp>
        <p:nvSpPr>
          <p:cNvPr id="4" name="Slide Number Placeholder 3"/>
          <p:cNvSpPr>
            <a:spLocks noGrp="1"/>
          </p:cNvSpPr>
          <p:nvPr>
            <p:ph type="sldNum" sz="quarter" idx="11"/>
          </p:nvPr>
        </p:nvSpPr>
        <p:spPr/>
        <p:txBody>
          <a:bodyPr/>
          <a:lstStyle/>
          <a:p>
            <a:fld id="{4CAE9295-42F8-0747-9AE1-33958E89C374}" type="slidenum">
              <a:rPr lang="en-US" smtClean="0"/>
              <a:t>11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798" y="1450427"/>
            <a:ext cx="3594204" cy="4793211"/>
          </a:xfrm>
          <a:prstGeom prst="rect">
            <a:avLst/>
          </a:prstGeom>
        </p:spPr>
      </p:pic>
      <p:sp>
        <p:nvSpPr>
          <p:cNvPr id="9" name="Rectangle 8"/>
          <p:cNvSpPr/>
          <p:nvPr/>
        </p:nvSpPr>
        <p:spPr>
          <a:xfrm>
            <a:off x="2736798" y="1450427"/>
            <a:ext cx="3594204" cy="4876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7109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79" y="1540839"/>
            <a:ext cx="8260644" cy="1314450"/>
          </a:xfrm>
        </p:spPr>
        <p:txBody>
          <a:bodyPr/>
          <a:lstStyle/>
          <a:p>
            <a:pPr algn="ctr"/>
            <a:r>
              <a:rPr lang="en-US" b="1" dirty="0"/>
              <a:t>Genome Read In-Memory </a:t>
            </a:r>
            <a:r>
              <a:rPr lang="en-US" b="1" dirty="0" smtClean="0"/>
              <a:t>(GRIM) Filter </a:t>
            </a:r>
            <a:r>
              <a:rPr lang="en-US" dirty="0"/>
              <a:t/>
            </a:r>
            <a:br>
              <a:rPr lang="en-US" dirty="0"/>
            </a:br>
            <a:r>
              <a:rPr lang="en-US" sz="2800" dirty="0">
                <a:solidFill>
                  <a:srgbClr val="FF0000"/>
                </a:solidFill>
              </a:rPr>
              <a:t>Fast Location </a:t>
            </a:r>
            <a:r>
              <a:rPr lang="en-US" sz="2800" dirty="0" smtClean="0">
                <a:solidFill>
                  <a:srgbClr val="FF0000"/>
                </a:solidFill>
              </a:rPr>
              <a:t>Filtering in DNA Read Mapping </a:t>
            </a:r>
            <a:r>
              <a:rPr lang="en-US" sz="2800" dirty="0">
                <a:solidFill>
                  <a:srgbClr val="FF0000"/>
                </a:solidFill>
              </a:rPr>
              <a:t>with </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Emerging </a:t>
            </a:r>
            <a:r>
              <a:rPr lang="en-US" sz="2800" dirty="0">
                <a:solidFill>
                  <a:srgbClr val="FF0000"/>
                </a:solidFill>
              </a:rPr>
              <a:t>Memory Technologies</a:t>
            </a:r>
          </a:p>
        </p:txBody>
      </p:sp>
      <p:sp>
        <p:nvSpPr>
          <p:cNvPr id="3" name="Subtitle 2"/>
          <p:cNvSpPr>
            <a:spLocks noGrp="1"/>
          </p:cNvSpPr>
          <p:nvPr>
            <p:ph type="subTitle" idx="1"/>
          </p:nvPr>
        </p:nvSpPr>
        <p:spPr>
          <a:xfrm>
            <a:off x="685800" y="3835530"/>
            <a:ext cx="7848600" cy="1314450"/>
          </a:xfrm>
        </p:spPr>
        <p:txBody>
          <a:bodyPr/>
          <a:lstStyle/>
          <a:p>
            <a:r>
              <a:rPr lang="en-US" sz="2000" b="1" dirty="0" err="1" smtClean="0"/>
              <a:t>Jeremie</a:t>
            </a:r>
            <a:r>
              <a:rPr lang="en-US" sz="2000" b="1" dirty="0" smtClean="0"/>
              <a:t> Kim</a:t>
            </a:r>
            <a:r>
              <a:rPr lang="en-US" sz="2000" dirty="0" smtClean="0"/>
              <a:t>, </a:t>
            </a:r>
          </a:p>
          <a:p>
            <a:r>
              <a:rPr lang="en-US" dirty="0" err="1" smtClean="0"/>
              <a:t>Damla</a:t>
            </a:r>
            <a:r>
              <a:rPr lang="en-US" dirty="0" smtClean="0"/>
              <a:t> </a:t>
            </a:r>
            <a:r>
              <a:rPr lang="en-US" dirty="0" err="1" smtClean="0"/>
              <a:t>Senol</a:t>
            </a:r>
            <a:r>
              <a:rPr lang="en-US" dirty="0" smtClean="0"/>
              <a:t>, </a:t>
            </a:r>
            <a:r>
              <a:rPr lang="en-US" dirty="0" err="1"/>
              <a:t>Hongyi</a:t>
            </a:r>
            <a:r>
              <a:rPr lang="en-US" dirty="0"/>
              <a:t> </a:t>
            </a:r>
            <a:r>
              <a:rPr lang="en-US" dirty="0" smtClean="0"/>
              <a:t>Xin, </a:t>
            </a:r>
            <a:r>
              <a:rPr lang="en-US" dirty="0" err="1"/>
              <a:t>Donghyuk</a:t>
            </a:r>
            <a:r>
              <a:rPr lang="en-US" dirty="0"/>
              <a:t> </a:t>
            </a:r>
            <a:r>
              <a:rPr lang="en-US" dirty="0" smtClean="0"/>
              <a:t>Lee, Mohammed </a:t>
            </a:r>
            <a:r>
              <a:rPr lang="en-US" dirty="0" err="1" smtClean="0"/>
              <a:t>Alser</a:t>
            </a:r>
            <a:r>
              <a:rPr lang="en-US" dirty="0" smtClean="0"/>
              <a:t>, </a:t>
            </a:r>
          </a:p>
          <a:p>
            <a:r>
              <a:rPr lang="en-US" dirty="0" smtClean="0"/>
              <a:t>Hasan Hassan, </a:t>
            </a:r>
            <a:r>
              <a:rPr lang="en-US" dirty="0" err="1" smtClean="0"/>
              <a:t>Oguz</a:t>
            </a:r>
            <a:r>
              <a:rPr lang="en-US" dirty="0" smtClean="0"/>
              <a:t> </a:t>
            </a:r>
            <a:r>
              <a:rPr lang="en-US" dirty="0" err="1" smtClean="0"/>
              <a:t>Ergin</a:t>
            </a:r>
            <a:r>
              <a:rPr lang="en-US" dirty="0" smtClean="0"/>
              <a:t>, Can </a:t>
            </a:r>
            <a:r>
              <a:rPr lang="en-US" dirty="0" err="1" smtClean="0"/>
              <a:t>Alkan</a:t>
            </a:r>
            <a:r>
              <a:rPr lang="en-US" dirty="0" smtClean="0"/>
              <a:t>, and </a:t>
            </a:r>
            <a:r>
              <a:rPr lang="en-US" dirty="0" err="1" smtClean="0"/>
              <a:t>Onur</a:t>
            </a:r>
            <a:r>
              <a:rPr lang="en-US" dirty="0" smtClean="0"/>
              <a:t> </a:t>
            </a:r>
            <a:r>
              <a:rPr lang="en-US" dirty="0" err="1" smtClean="0"/>
              <a:t>Mutlu</a:t>
            </a:r>
            <a:endParaRPr lang="en-US" dirty="0"/>
          </a:p>
        </p:txBody>
      </p:sp>
      <p:pic>
        <p:nvPicPr>
          <p:cNvPr id="5" name="Picture 4" descr="Burgundy_CMU_JPG_Logo.jpg"/>
          <p:cNvPicPr>
            <a:picLocks noChangeAspect="1"/>
          </p:cNvPicPr>
          <p:nvPr/>
        </p:nvPicPr>
        <p:blipFill>
          <a:blip r:embed="rId3" cstate="print"/>
          <a:stretch>
            <a:fillRect/>
          </a:stretch>
        </p:blipFill>
        <p:spPr>
          <a:xfrm>
            <a:off x="268165" y="5419510"/>
            <a:ext cx="2532185" cy="914400"/>
          </a:xfrm>
          <a:prstGeom prst="rect">
            <a:avLst/>
          </a:prstGeom>
        </p:spPr>
      </p:pic>
      <p:pic>
        <p:nvPicPr>
          <p:cNvPr id="6" name="Picture 5" descr="safari.png"/>
          <p:cNvPicPr>
            <a:picLocks noChangeAspect="1"/>
          </p:cNvPicPr>
          <p:nvPr/>
        </p:nvPicPr>
        <p:blipFill>
          <a:blip r:embed="rId4" cstate="print"/>
          <a:stretch>
            <a:fillRect/>
          </a:stretch>
        </p:blipFill>
        <p:spPr>
          <a:xfrm>
            <a:off x="7067551" y="5653477"/>
            <a:ext cx="1543049" cy="446466"/>
          </a:xfrm>
          <a:prstGeom prst="rect">
            <a:avLst/>
          </a:prstGeom>
        </p:spPr>
      </p:pic>
      <p:pic>
        <p:nvPicPr>
          <p:cNvPr id="7" name="Picture 6"/>
          <p:cNvPicPr>
            <a:picLocks noChangeAspect="1"/>
          </p:cNvPicPr>
          <p:nvPr/>
        </p:nvPicPr>
        <p:blipFill>
          <a:blip r:embed="rId5"/>
          <a:stretch>
            <a:fillRect/>
          </a:stretch>
        </p:blipFill>
        <p:spPr>
          <a:xfrm>
            <a:off x="5139472" y="5275375"/>
            <a:ext cx="1719262" cy="1371111"/>
          </a:xfrm>
          <a:prstGeom prst="rect">
            <a:avLst/>
          </a:prstGeom>
        </p:spPr>
      </p:pic>
      <p:pic>
        <p:nvPicPr>
          <p:cNvPr id="8" name="Picture 7"/>
          <p:cNvPicPr>
            <a:picLocks noChangeAspect="1"/>
          </p:cNvPicPr>
          <p:nvPr/>
        </p:nvPicPr>
        <p:blipFill>
          <a:blip r:embed="rId6"/>
          <a:stretch>
            <a:fillRect/>
          </a:stretch>
        </p:blipFill>
        <p:spPr>
          <a:xfrm>
            <a:off x="3463806" y="5271277"/>
            <a:ext cx="1210865" cy="1210865"/>
          </a:xfrm>
          <a:prstGeom prst="rect">
            <a:avLst/>
          </a:prstGeom>
        </p:spPr>
      </p:pic>
    </p:spTree>
    <p:extLst>
      <p:ext uri="{BB962C8B-B14F-4D97-AF65-F5344CB8AC3E}">
        <p14:creationId xmlns:p14="http://schemas.microsoft.com/office/powerpoint/2010/main" val="14131844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Introduction</a:t>
            </a:r>
            <a:endParaRPr lang="en-US" dirty="0"/>
          </a:p>
        </p:txBody>
      </p:sp>
      <p:sp>
        <p:nvSpPr>
          <p:cNvPr id="3" name="Content Placeholder 2"/>
          <p:cNvSpPr>
            <a:spLocks noGrp="1"/>
          </p:cNvSpPr>
          <p:nvPr>
            <p:ph idx="1"/>
          </p:nvPr>
        </p:nvSpPr>
        <p:spPr/>
        <p:txBody>
          <a:bodyPr/>
          <a:lstStyle/>
          <a:p>
            <a:r>
              <a:rPr lang="en-US" sz="2400" dirty="0" smtClean="0">
                <a:solidFill>
                  <a:srgbClr val="FF0000"/>
                </a:solidFill>
              </a:rPr>
              <a:t>3D-stacked Memory:</a:t>
            </a:r>
            <a:r>
              <a:rPr lang="en-US" sz="2400" dirty="0" smtClean="0"/>
              <a:t> an emerging technology </a:t>
            </a:r>
          </a:p>
          <a:p>
            <a:pPr lvl="1"/>
            <a:r>
              <a:rPr lang="en-US" sz="2000" dirty="0" smtClean="0">
                <a:solidFill>
                  <a:srgbClr val="FF0000"/>
                </a:solidFill>
              </a:rPr>
              <a:t>Processing-in-Memory (PIM)</a:t>
            </a:r>
            <a:r>
              <a:rPr lang="en-US" sz="2000" dirty="0" smtClean="0"/>
              <a:t> allows embedding customized logic</a:t>
            </a:r>
          </a:p>
          <a:p>
            <a:pPr lvl="1"/>
            <a:r>
              <a:rPr lang="en-US" sz="2000" dirty="0" smtClean="0"/>
              <a:t>Enables high bandwidth</a:t>
            </a:r>
          </a:p>
          <a:p>
            <a:pPr lvl="1"/>
            <a:endParaRPr lang="en-US" sz="2000" dirty="0"/>
          </a:p>
          <a:p>
            <a:r>
              <a:rPr lang="en-US" sz="2400" dirty="0" smtClean="0">
                <a:solidFill>
                  <a:srgbClr val="FF0000"/>
                </a:solidFill>
              </a:rPr>
              <a:t>Read mapping</a:t>
            </a:r>
            <a:r>
              <a:rPr lang="en-US" sz="2400" dirty="0" smtClean="0"/>
              <a:t> can utilize this technology to gain major performance improvements because it is:</a:t>
            </a:r>
          </a:p>
          <a:p>
            <a:pPr lvl="1"/>
            <a:r>
              <a:rPr lang="en-US" sz="2000" dirty="0"/>
              <a:t>C</a:t>
            </a:r>
            <a:r>
              <a:rPr lang="en-US" sz="2000" dirty="0" smtClean="0"/>
              <a:t>ompute intensive</a:t>
            </a:r>
          </a:p>
          <a:p>
            <a:pPr lvl="1"/>
            <a:r>
              <a:rPr lang="en-US" sz="2000" dirty="0"/>
              <a:t>M</a:t>
            </a:r>
            <a:r>
              <a:rPr lang="en-US" sz="2000" dirty="0" smtClean="0"/>
              <a:t>emory intensive</a:t>
            </a:r>
          </a:p>
          <a:p>
            <a:pPr lvl="1"/>
            <a:endParaRPr lang="en-US" dirty="0"/>
          </a:p>
          <a:p>
            <a:r>
              <a:rPr lang="en-US" sz="2400" b="1" dirty="0" smtClean="0"/>
              <a:t>Goal</a:t>
            </a:r>
            <a:r>
              <a:rPr lang="en-US" sz="2400" dirty="0" smtClean="0"/>
              <a:t>: We propose an implementation of read mapping using Processing-in-Memory (PIM) for acceleration</a:t>
            </a:r>
            <a:endParaRPr lang="en-US" sz="2400" dirty="0"/>
          </a:p>
        </p:txBody>
      </p:sp>
      <p:sp>
        <p:nvSpPr>
          <p:cNvPr id="4" name="Slide Number Placeholder 3"/>
          <p:cNvSpPr>
            <a:spLocks noGrp="1"/>
          </p:cNvSpPr>
          <p:nvPr>
            <p:ph type="sldNum" sz="quarter" idx="11"/>
          </p:nvPr>
        </p:nvSpPr>
        <p:spPr/>
        <p:txBody>
          <a:bodyPr/>
          <a:lstStyle/>
          <a:p>
            <a:fld id="{4CAE9295-42F8-0747-9AE1-33958E89C374}" type="slidenum">
              <a:rPr lang="en-US" smtClean="0"/>
              <a:t>2</a:t>
            </a:fld>
            <a:endParaRPr lang="en-US"/>
          </a:p>
        </p:txBody>
      </p:sp>
    </p:spTree>
    <p:extLst>
      <p:ext uri="{BB962C8B-B14F-4D97-AF65-F5344CB8AC3E}">
        <p14:creationId xmlns:p14="http://schemas.microsoft.com/office/powerpoint/2010/main" val="2001937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Hash Table Based Read Mappers</a:t>
            </a:r>
            <a:endParaRPr lang="en-US" sz="4000" dirty="0"/>
          </a:p>
        </p:txBody>
      </p:sp>
      <p:sp>
        <p:nvSpPr>
          <p:cNvPr id="3" name="Content Placeholder 2"/>
          <p:cNvSpPr>
            <a:spLocks noGrp="1"/>
          </p:cNvSpPr>
          <p:nvPr>
            <p:ph idx="1"/>
          </p:nvPr>
        </p:nvSpPr>
        <p:spPr/>
        <p:txBody>
          <a:bodyPr/>
          <a:lstStyle/>
          <a:p>
            <a:r>
              <a:rPr lang="en-US" sz="2400" dirty="0" smtClean="0"/>
              <a:t>Our work focuses on </a:t>
            </a:r>
            <a:r>
              <a:rPr lang="en-US" sz="2400" dirty="0" smtClean="0">
                <a:solidFill>
                  <a:srgbClr val="0070C0"/>
                </a:solidFill>
              </a:rPr>
              <a:t>hash table based read mappers</a:t>
            </a:r>
          </a:p>
          <a:p>
            <a:endParaRPr lang="en-US" sz="2400" dirty="0" smtClean="0"/>
          </a:p>
          <a:p>
            <a:r>
              <a:rPr lang="en-US" sz="2400" dirty="0"/>
              <a:t>T</a:t>
            </a:r>
            <a:r>
              <a:rPr lang="en-US" sz="2400" dirty="0" smtClean="0"/>
              <a:t>he filtering step in read mappers is now the bottleneck</a:t>
            </a:r>
            <a:r>
              <a:rPr lang="en-US" sz="2400" dirty="0" smtClean="0">
                <a:solidFill>
                  <a:srgbClr val="FF0000"/>
                </a:solidFill>
              </a:rPr>
              <a:t> </a:t>
            </a:r>
          </a:p>
          <a:p>
            <a:r>
              <a:rPr lang="en-US" sz="2400" dirty="0"/>
              <a:t>M</a:t>
            </a:r>
            <a:r>
              <a:rPr lang="en-US" sz="2400" dirty="0" smtClean="0"/>
              <a:t>appers align billions of reads, most </a:t>
            </a:r>
            <a:r>
              <a:rPr lang="en-US" sz="2400" dirty="0" smtClean="0">
                <a:solidFill>
                  <a:srgbClr val="FF0000"/>
                </a:solidFill>
              </a:rPr>
              <a:t>incorrect mappings</a:t>
            </a:r>
          </a:p>
          <a:p>
            <a:r>
              <a:rPr lang="en-US" sz="2400" b="1" dirty="0" smtClean="0"/>
              <a:t>Filter Purpose: </a:t>
            </a:r>
            <a:r>
              <a:rPr lang="en-US" sz="2400" dirty="0" smtClean="0"/>
              <a:t>quickly rejects incorrect mappings before alignment – to reduces costly edit distance calculations</a:t>
            </a:r>
          </a:p>
          <a:p>
            <a:r>
              <a:rPr lang="en-US" sz="2400" b="1" dirty="0" smtClean="0"/>
              <a:t>Costly because</a:t>
            </a:r>
            <a:r>
              <a:rPr lang="en-US" sz="2400" dirty="0" smtClean="0"/>
              <a:t>: they are compute and memory intensive</a:t>
            </a:r>
          </a:p>
          <a:p>
            <a:pPr lvl="2"/>
            <a:r>
              <a:rPr lang="en-US" sz="1600" dirty="0">
                <a:solidFill>
                  <a:srgbClr val="FF0000"/>
                </a:solidFill>
              </a:rPr>
              <a:t>C</a:t>
            </a:r>
            <a:r>
              <a:rPr lang="en-US" sz="1600" dirty="0" smtClean="0">
                <a:solidFill>
                  <a:srgbClr val="FF0000"/>
                </a:solidFill>
              </a:rPr>
              <a:t>alled for every candidate mapping location </a:t>
            </a:r>
          </a:p>
          <a:p>
            <a:pPr lvl="2"/>
            <a:r>
              <a:rPr lang="en-US" sz="1600" dirty="0" smtClean="0">
                <a:solidFill>
                  <a:srgbClr val="FF0000"/>
                </a:solidFill>
              </a:rPr>
              <a:t>Filtering each location requires nontrivial compute </a:t>
            </a:r>
            <a:r>
              <a:rPr lang="en-US" sz="1600" smtClean="0">
                <a:solidFill>
                  <a:srgbClr val="FF0000"/>
                </a:solidFill>
              </a:rPr>
              <a:t>/ multiple memory </a:t>
            </a:r>
            <a:r>
              <a:rPr lang="en-US" sz="1600" dirty="0" smtClean="0">
                <a:solidFill>
                  <a:srgbClr val="FF0000"/>
                </a:solidFill>
              </a:rPr>
              <a:t>accesses</a:t>
            </a:r>
          </a:p>
          <a:p>
            <a:pPr lvl="2"/>
            <a:endParaRPr lang="en-US" sz="1800" dirty="0" smtClean="0"/>
          </a:p>
          <a:p>
            <a:r>
              <a:rPr lang="en-US" sz="2400" dirty="0" smtClean="0">
                <a:solidFill>
                  <a:srgbClr val="7030A0"/>
                </a:solidFill>
              </a:rPr>
              <a:t>How can we alleviate the bottleneck?</a:t>
            </a:r>
          </a:p>
        </p:txBody>
      </p:sp>
      <p:sp>
        <p:nvSpPr>
          <p:cNvPr id="4" name="Slide Number Placeholder 3"/>
          <p:cNvSpPr>
            <a:spLocks noGrp="1"/>
          </p:cNvSpPr>
          <p:nvPr>
            <p:ph type="sldNum" sz="quarter" idx="11"/>
          </p:nvPr>
        </p:nvSpPr>
        <p:spPr/>
        <p:txBody>
          <a:bodyPr/>
          <a:lstStyle/>
          <a:p>
            <a:fld id="{4CAE9295-42F8-0747-9AE1-33958E89C374}" type="slidenum">
              <a:rPr lang="en-US" smtClean="0"/>
              <a:t>3</a:t>
            </a:fld>
            <a:endParaRPr lang="en-US"/>
          </a:p>
        </p:txBody>
      </p:sp>
    </p:spTree>
    <p:extLst>
      <p:ext uri="{BB962C8B-B14F-4D97-AF65-F5344CB8AC3E}">
        <p14:creationId xmlns:p14="http://schemas.microsoft.com/office/powerpoint/2010/main" val="14637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Problem</a:t>
            </a:r>
            <a:endParaRPr lang="en-US" sz="4000" dirty="0"/>
          </a:p>
        </p:txBody>
      </p:sp>
      <p:sp>
        <p:nvSpPr>
          <p:cNvPr id="3" name="Content Placeholder 2"/>
          <p:cNvSpPr>
            <a:spLocks noGrp="1"/>
          </p:cNvSpPr>
          <p:nvPr>
            <p:ph idx="1"/>
          </p:nvPr>
        </p:nvSpPr>
        <p:spPr/>
        <p:txBody>
          <a:bodyPr/>
          <a:lstStyle/>
          <a:p>
            <a:r>
              <a:rPr lang="en-US" sz="2400" dirty="0" smtClean="0"/>
              <a:t>Filters are generally either fast or accurate, i.e.</a:t>
            </a:r>
          </a:p>
          <a:p>
            <a:pPr lvl="1"/>
            <a:r>
              <a:rPr lang="en-US" sz="2000" dirty="0" err="1" smtClean="0"/>
              <a:t>FastHASH</a:t>
            </a:r>
            <a:r>
              <a:rPr lang="en-US" sz="2000" dirty="0" smtClean="0"/>
              <a:t> </a:t>
            </a:r>
            <a:r>
              <a:rPr lang="en-US" sz="1400" b="1" dirty="0" smtClean="0">
                <a:solidFill>
                  <a:srgbClr val="4E6229"/>
                </a:solidFill>
              </a:rPr>
              <a:t>[Xin+, BMC Genomics 2013]</a:t>
            </a:r>
          </a:p>
          <a:p>
            <a:pPr lvl="2"/>
            <a:r>
              <a:rPr lang="en-US" sz="2000" dirty="0" smtClean="0"/>
              <a:t>Fast but </a:t>
            </a:r>
            <a:r>
              <a:rPr lang="en-US" sz="2000" dirty="0">
                <a:solidFill>
                  <a:srgbClr val="FF0000"/>
                </a:solidFill>
              </a:rPr>
              <a:t>i</a:t>
            </a:r>
            <a:r>
              <a:rPr lang="en-US" sz="2000" dirty="0" smtClean="0">
                <a:solidFill>
                  <a:srgbClr val="FF0000"/>
                </a:solidFill>
              </a:rPr>
              <a:t>naccurate under high error tolerance settings</a:t>
            </a:r>
            <a:endParaRPr lang="en-US" sz="2800" dirty="0" smtClean="0"/>
          </a:p>
          <a:p>
            <a:pPr lvl="1"/>
            <a:r>
              <a:rPr lang="en-US" sz="2000" dirty="0" smtClean="0"/>
              <a:t>Q-Gram </a:t>
            </a:r>
            <a:r>
              <a:rPr lang="en-US" sz="1400" b="1" dirty="0" smtClean="0">
                <a:solidFill>
                  <a:srgbClr val="4E6229"/>
                </a:solidFill>
              </a:rPr>
              <a:t>[Rasmussen+, Journal of Computational Biology 2006]</a:t>
            </a:r>
            <a:endParaRPr lang="en-US" sz="2000" dirty="0" smtClean="0"/>
          </a:p>
          <a:p>
            <a:pPr lvl="2"/>
            <a:r>
              <a:rPr lang="en-US" sz="2000" dirty="0" smtClean="0">
                <a:solidFill>
                  <a:srgbClr val="FF0000"/>
                </a:solidFill>
              </a:rPr>
              <a:t>Slow </a:t>
            </a:r>
            <a:r>
              <a:rPr lang="en-US" sz="2000" dirty="0" smtClean="0"/>
              <a:t>but accurate</a:t>
            </a:r>
          </a:p>
          <a:p>
            <a:pPr lvl="1"/>
            <a:endParaRPr lang="en-US" sz="2400" dirty="0"/>
          </a:p>
          <a:p>
            <a:r>
              <a:rPr lang="en-US" sz="2400" b="1" dirty="0" smtClean="0"/>
              <a:t>We Propose</a:t>
            </a:r>
            <a:r>
              <a:rPr lang="en-US" sz="2400" dirty="0" smtClean="0"/>
              <a:t>:</a:t>
            </a:r>
          </a:p>
          <a:p>
            <a:pPr lvl="1"/>
            <a:r>
              <a:rPr lang="en-US" sz="2000" dirty="0" smtClean="0"/>
              <a:t> GRIM-Filter</a:t>
            </a:r>
          </a:p>
          <a:p>
            <a:pPr lvl="2"/>
            <a:r>
              <a:rPr lang="en-US" sz="2000" dirty="0" smtClean="0"/>
              <a:t>Faster than </a:t>
            </a:r>
            <a:r>
              <a:rPr lang="en-US" sz="2000" dirty="0" err="1" smtClean="0"/>
              <a:t>FastHASH</a:t>
            </a:r>
            <a:r>
              <a:rPr lang="en-US" sz="2000" dirty="0"/>
              <a:t> </a:t>
            </a:r>
            <a:r>
              <a:rPr lang="en-US" sz="2000" dirty="0" smtClean="0"/>
              <a:t>with the accuracy of q-gram</a:t>
            </a:r>
          </a:p>
          <a:p>
            <a:pPr lvl="2"/>
            <a:r>
              <a:rPr lang="en-US" sz="2000" dirty="0" smtClean="0"/>
              <a:t>Accomplished this by employing an emerging memory technology</a:t>
            </a:r>
            <a:endParaRPr lang="en-US" sz="2000" dirty="0"/>
          </a:p>
        </p:txBody>
      </p:sp>
      <p:sp>
        <p:nvSpPr>
          <p:cNvPr id="4" name="Slide Number Placeholder 3"/>
          <p:cNvSpPr>
            <a:spLocks noGrp="1"/>
          </p:cNvSpPr>
          <p:nvPr>
            <p:ph type="sldNum" sz="quarter" idx="11"/>
          </p:nvPr>
        </p:nvSpPr>
        <p:spPr/>
        <p:txBody>
          <a:bodyPr/>
          <a:lstStyle/>
          <a:p>
            <a:fld id="{4CAE9295-42F8-0747-9AE1-33958E89C374}" type="slidenum">
              <a:rPr lang="en-US" smtClean="0"/>
              <a:t>4</a:t>
            </a:fld>
            <a:endParaRPr lang="en-US"/>
          </a:p>
        </p:txBody>
      </p:sp>
    </p:spTree>
    <p:extLst>
      <p:ext uri="{BB962C8B-B14F-4D97-AF65-F5344CB8AC3E}">
        <p14:creationId xmlns:p14="http://schemas.microsoft.com/office/powerpoint/2010/main" val="1220640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Ideas</a:t>
            </a:r>
            <a:endParaRPr lang="en-US" sz="4000" dirty="0"/>
          </a:p>
        </p:txBody>
      </p:sp>
      <p:sp>
        <p:nvSpPr>
          <p:cNvPr id="3" name="Content Placeholder 2"/>
          <p:cNvSpPr>
            <a:spLocks noGrp="1"/>
          </p:cNvSpPr>
          <p:nvPr>
            <p:ph idx="1"/>
          </p:nvPr>
        </p:nvSpPr>
        <p:spPr/>
        <p:txBody>
          <a:bodyPr/>
          <a:lstStyle/>
          <a:p>
            <a:r>
              <a:rPr lang="en-US" sz="2400" dirty="0" smtClean="0"/>
              <a:t>GRIM-Filter, a PIM-friendly filtering algorithm that is both fast and accurate. </a:t>
            </a:r>
          </a:p>
          <a:p>
            <a:endParaRPr lang="en-US" sz="2400" dirty="0" smtClean="0"/>
          </a:p>
          <a:p>
            <a:r>
              <a:rPr lang="en-US" sz="2400" dirty="0" smtClean="0"/>
              <a:t>GRIM-Filter is built upon </a:t>
            </a:r>
            <a:r>
              <a:rPr lang="en-US" sz="2400" dirty="0" smtClean="0">
                <a:solidFill>
                  <a:srgbClr val="FF0000"/>
                </a:solidFill>
              </a:rPr>
              <a:t>two key ideas </a:t>
            </a:r>
          </a:p>
          <a:p>
            <a:endParaRPr lang="en-US" sz="2400" dirty="0" smtClean="0"/>
          </a:p>
          <a:p>
            <a:pPr marL="258365" lvl="1" indent="0">
              <a:buNone/>
            </a:pPr>
            <a:r>
              <a:rPr lang="en-US" sz="2000" dirty="0" smtClean="0"/>
              <a:t>1. </a:t>
            </a:r>
            <a:r>
              <a:rPr lang="en-US" sz="2000" dirty="0" smtClean="0">
                <a:solidFill>
                  <a:srgbClr val="0070C0"/>
                </a:solidFill>
              </a:rPr>
              <a:t>Modify </a:t>
            </a:r>
            <a:r>
              <a:rPr lang="en-US" sz="2000" dirty="0">
                <a:solidFill>
                  <a:srgbClr val="0070C0"/>
                </a:solidFill>
              </a:rPr>
              <a:t>q-gram string matching </a:t>
            </a:r>
            <a:endParaRPr lang="en-US" sz="2000" dirty="0" smtClean="0">
              <a:solidFill>
                <a:srgbClr val="0070C0"/>
              </a:solidFill>
            </a:endParaRPr>
          </a:p>
          <a:p>
            <a:pPr lvl="2"/>
            <a:r>
              <a:rPr lang="en-US" sz="2000" dirty="0" smtClean="0"/>
              <a:t>Enables concurrent checking </a:t>
            </a:r>
            <a:r>
              <a:rPr lang="en-US" sz="2000" dirty="0"/>
              <a:t>for multiple </a:t>
            </a:r>
            <a:r>
              <a:rPr lang="en-US" sz="2000" dirty="0" smtClean="0"/>
              <a:t>locations</a:t>
            </a:r>
            <a:endParaRPr lang="en-US" sz="2000" dirty="0"/>
          </a:p>
          <a:p>
            <a:pPr lvl="1"/>
            <a:endParaRPr lang="en-US" sz="2000" dirty="0" smtClean="0"/>
          </a:p>
          <a:p>
            <a:pPr marL="258365" lvl="1" indent="0">
              <a:buNone/>
            </a:pPr>
            <a:r>
              <a:rPr lang="en-US" sz="2000" dirty="0" smtClean="0"/>
              <a:t>2.</a:t>
            </a:r>
            <a:r>
              <a:rPr lang="en-US" sz="2000" dirty="0"/>
              <a:t> </a:t>
            </a:r>
            <a:r>
              <a:rPr lang="en-US" sz="2000" dirty="0" smtClean="0">
                <a:solidFill>
                  <a:srgbClr val="0070C0"/>
                </a:solidFill>
              </a:rPr>
              <a:t>Utilize a 3D-stacked DRAM architecture </a:t>
            </a:r>
          </a:p>
          <a:p>
            <a:pPr lvl="2"/>
            <a:r>
              <a:rPr lang="en-US" sz="2000" dirty="0"/>
              <a:t>A</a:t>
            </a:r>
            <a:r>
              <a:rPr lang="en-US" sz="2000" dirty="0" smtClean="0"/>
              <a:t>lleviates memory </a:t>
            </a:r>
            <a:r>
              <a:rPr lang="en-US" sz="2000" dirty="0"/>
              <a:t>bandwidth </a:t>
            </a:r>
            <a:r>
              <a:rPr lang="en-US" sz="2000" dirty="0" smtClean="0"/>
              <a:t>issue </a:t>
            </a:r>
          </a:p>
          <a:p>
            <a:pPr lvl="2"/>
            <a:r>
              <a:rPr lang="en-US" sz="2000" dirty="0" smtClean="0"/>
              <a:t>Parallelizes most of </a:t>
            </a:r>
            <a:r>
              <a:rPr lang="en-US" sz="2000" dirty="0"/>
              <a:t>the </a:t>
            </a:r>
            <a:r>
              <a:rPr lang="en-US" sz="2000" dirty="0" smtClean="0"/>
              <a:t>filter</a:t>
            </a:r>
            <a:endParaRPr lang="en-US" sz="2000" dirty="0"/>
          </a:p>
          <a:p>
            <a:pPr lvl="1"/>
            <a:endParaRPr lang="en-US" sz="2000" dirty="0"/>
          </a:p>
        </p:txBody>
      </p:sp>
      <p:sp>
        <p:nvSpPr>
          <p:cNvPr id="4" name="Slide Number Placeholder 3"/>
          <p:cNvSpPr>
            <a:spLocks noGrp="1"/>
          </p:cNvSpPr>
          <p:nvPr>
            <p:ph type="sldNum" sz="quarter" idx="11"/>
          </p:nvPr>
        </p:nvSpPr>
        <p:spPr/>
        <p:txBody>
          <a:bodyPr/>
          <a:lstStyle/>
          <a:p>
            <a:fld id="{4CAE9295-42F8-0747-9AE1-33958E89C374}" type="slidenum">
              <a:rPr lang="en-US" smtClean="0"/>
              <a:t>5</a:t>
            </a:fld>
            <a:endParaRPr lang="en-US"/>
          </a:p>
        </p:txBody>
      </p:sp>
    </p:spTree>
    <p:extLst>
      <p:ext uri="{BB962C8B-B14F-4D97-AF65-F5344CB8AC3E}">
        <p14:creationId xmlns:p14="http://schemas.microsoft.com/office/powerpoint/2010/main" val="1606342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Idea 1 – Q-gram Modification</a:t>
            </a:r>
            <a:endParaRPr lang="en-US" sz="4000" dirty="0"/>
          </a:p>
        </p:txBody>
      </p:sp>
      <p:sp>
        <p:nvSpPr>
          <p:cNvPr id="3" name="Content Placeholder 2"/>
          <p:cNvSpPr>
            <a:spLocks noGrp="1"/>
          </p:cNvSpPr>
          <p:nvPr>
            <p:ph idx="1"/>
          </p:nvPr>
        </p:nvSpPr>
        <p:spPr/>
        <p:txBody>
          <a:bodyPr/>
          <a:lstStyle/>
          <a:p>
            <a:pPr marL="0" lvl="1" indent="0">
              <a:buClr>
                <a:schemeClr val="accent1"/>
              </a:buClr>
              <a:buSzPct val="65000"/>
              <a:buNone/>
            </a:pPr>
            <a:r>
              <a:rPr lang="en-US" sz="2400" dirty="0"/>
              <a:t>Modify q-gram string matching </a:t>
            </a:r>
            <a:r>
              <a:rPr lang="en-US" sz="2400" dirty="0" smtClean="0"/>
              <a:t>for concurrently </a:t>
            </a:r>
            <a:r>
              <a:rPr lang="en-US" sz="2400" dirty="0"/>
              <a:t>checking for multiple locations. </a:t>
            </a:r>
          </a:p>
          <a:p>
            <a:pPr marL="0" indent="0">
              <a:buNone/>
            </a:pPr>
            <a:endParaRPr lang="en-US" dirty="0"/>
          </a:p>
        </p:txBody>
      </p:sp>
      <p:sp>
        <p:nvSpPr>
          <p:cNvPr id="4" name="Slide Number Placeholder 3"/>
          <p:cNvSpPr>
            <a:spLocks noGrp="1"/>
          </p:cNvSpPr>
          <p:nvPr>
            <p:ph type="sldNum" sz="quarter" idx="11"/>
          </p:nvPr>
        </p:nvSpPr>
        <p:spPr/>
        <p:txBody>
          <a:bodyPr/>
          <a:lstStyle/>
          <a:p>
            <a:fld id="{4CAE9295-42F8-0747-9AE1-33958E89C374}" type="slidenum">
              <a:rPr lang="en-US" smtClean="0"/>
              <a:t>6</a:t>
            </a:fld>
            <a:endParaRPr lang="en-US"/>
          </a:p>
        </p:txBody>
      </p:sp>
      <p:sp>
        <p:nvSpPr>
          <p:cNvPr id="6" name="Rectangle 5"/>
          <p:cNvSpPr/>
          <p:nvPr/>
        </p:nvSpPr>
        <p:spPr>
          <a:xfrm>
            <a:off x="2751083" y="5601037"/>
            <a:ext cx="3499944" cy="273269"/>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310" y="4218285"/>
            <a:ext cx="8371490" cy="21020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57798" y="3802156"/>
            <a:ext cx="2129002" cy="369332"/>
          </a:xfrm>
          <a:prstGeom prst="rect">
            <a:avLst/>
          </a:prstGeom>
          <a:noFill/>
        </p:spPr>
        <p:txBody>
          <a:bodyPr wrap="square" rtlCol="0">
            <a:spAutoFit/>
          </a:bodyPr>
          <a:lstStyle/>
          <a:p>
            <a:r>
              <a:rPr lang="en-US" dirty="0" smtClean="0"/>
              <a:t>Reference Genome</a:t>
            </a:r>
            <a:endParaRPr lang="en-US" dirty="0"/>
          </a:p>
        </p:txBody>
      </p:sp>
      <p:cxnSp>
        <p:nvCxnSpPr>
          <p:cNvPr id="9" name="Straight Connector 8"/>
          <p:cNvCxnSpPr/>
          <p:nvPr/>
        </p:nvCxnSpPr>
        <p:spPr>
          <a:xfrm>
            <a:off x="3856968" y="5601037"/>
            <a:ext cx="0" cy="27326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049891" y="5601037"/>
            <a:ext cx="0" cy="273269"/>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148958" y="5874306"/>
            <a:ext cx="704193" cy="369332"/>
          </a:xfrm>
          <a:prstGeom prst="rect">
            <a:avLst/>
          </a:prstGeom>
          <a:noFill/>
        </p:spPr>
        <p:txBody>
          <a:bodyPr wrap="square" rtlCol="0">
            <a:spAutoFit/>
          </a:bodyPr>
          <a:lstStyle/>
          <a:p>
            <a:r>
              <a:rPr lang="en-US" smtClean="0"/>
              <a:t>Read</a:t>
            </a:r>
            <a:endParaRPr lang="en-US"/>
          </a:p>
        </p:txBody>
      </p:sp>
      <p:cxnSp>
        <p:nvCxnSpPr>
          <p:cNvPr id="12" name="Straight Arrow Connector 11"/>
          <p:cNvCxnSpPr/>
          <p:nvPr/>
        </p:nvCxnSpPr>
        <p:spPr>
          <a:xfrm flipH="1" flipV="1">
            <a:off x="1481630" y="4449266"/>
            <a:ext cx="1806795" cy="115177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462910" y="4449266"/>
            <a:ext cx="3017125" cy="11517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2"/>
          </p:cNvCxnSpPr>
          <p:nvPr/>
        </p:nvCxnSpPr>
        <p:spPr>
          <a:xfrm flipH="1" flipV="1">
            <a:off x="4501055" y="4428492"/>
            <a:ext cx="1147600" cy="11575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a:endCxn id="7" idx="2"/>
          </p:cNvCxnSpPr>
          <p:nvPr/>
        </p:nvCxnSpPr>
        <p:spPr>
          <a:xfrm flipV="1">
            <a:off x="4501055" y="4428492"/>
            <a:ext cx="0" cy="117254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2"/>
          </p:cNvCxnSpPr>
          <p:nvPr/>
        </p:nvCxnSpPr>
        <p:spPr>
          <a:xfrm flipV="1">
            <a:off x="3283990" y="4428492"/>
            <a:ext cx="1217065" cy="115751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69675" y="4449265"/>
            <a:ext cx="302336" cy="11367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69675" y="4449264"/>
            <a:ext cx="419204" cy="11517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69675" y="4449263"/>
            <a:ext cx="527815" cy="11668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69675" y="4449268"/>
            <a:ext cx="175720" cy="11592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29710" y="4218285"/>
            <a:ext cx="583324" cy="210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430720" y="2246620"/>
            <a:ext cx="181303" cy="188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5" idx="2"/>
            <a:endCxn id="34" idx="0"/>
          </p:cNvCxnSpPr>
          <p:nvPr/>
        </p:nvCxnSpPr>
        <p:spPr>
          <a:xfrm>
            <a:off x="1521372" y="4130874"/>
            <a:ext cx="0" cy="8741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773307" y="5627407"/>
            <a:ext cx="350337" cy="22411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446980" y="2351314"/>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446980" y="3441629"/>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46814" y="2906538"/>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46814" y="3973296"/>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446813" y="263326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46813" y="2701950"/>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446813" y="3104641"/>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446813" y="3778625"/>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46812" y="332222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46811" y="3632791"/>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29710" y="4219353"/>
            <a:ext cx="583324" cy="2102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410402" y="2246620"/>
            <a:ext cx="181303" cy="188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508585" y="4127782"/>
            <a:ext cx="0" cy="87411"/>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98391" y="4217501"/>
            <a:ext cx="583324" cy="210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34028" y="2351314"/>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434028" y="3441629"/>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433862" y="2906538"/>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433862" y="3973296"/>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433861" y="263326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3861" y="2701950"/>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3861" y="310464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3861" y="3778625"/>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3860" y="332222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3859" y="3632791"/>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198390" y="4217501"/>
            <a:ext cx="583324" cy="21020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73306" y="5625612"/>
            <a:ext cx="350337" cy="22411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934718" y="2252872"/>
            <a:ext cx="181303" cy="188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6032901" y="4134034"/>
            <a:ext cx="0" cy="87411"/>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722707" y="4223753"/>
            <a:ext cx="583324" cy="210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958344" y="2357566"/>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6" name="Rectangle 75"/>
          <p:cNvSpPr/>
          <p:nvPr/>
        </p:nvSpPr>
        <p:spPr>
          <a:xfrm>
            <a:off x="5958344" y="3447881"/>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58178" y="2912790"/>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958178" y="3979548"/>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958177" y="2639513"/>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958177" y="2708202"/>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958177" y="3110893"/>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958177" y="3784877"/>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958176" y="3328473"/>
            <a:ext cx="149113" cy="47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958175" y="3639043"/>
            <a:ext cx="149113" cy="4706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22706" y="4223753"/>
            <a:ext cx="583324" cy="2102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73306" y="5623817"/>
            <a:ext cx="350337" cy="224117"/>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669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900" decel="100000" fill="hold"/>
                                        <p:tgtEl>
                                          <p:spTgt spid="3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14" presetID="9" presetClass="entr" presetSubtype="0" fill="hold" grpId="2"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par>
                                <p:cTn id="17" presetID="37"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900" decel="100000" fill="hold"/>
                                        <p:tgtEl>
                                          <p:spTgt spid="3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repeatCount="0" accel="50000" decel="50000" fill="hold" grpId="0" nodeType="clickEffect">
                                  <p:stCondLst>
                                    <p:cond delay="0"/>
                                  </p:stCondLst>
                                  <p:childTnLst>
                                    <p:animMotion origin="layout" path="M 4.16667E-6 4.44444E-6 L 0.33941 4.44444E-6 " pathEditMode="relative" rAng="0" ptsTypes="AA">
                                      <p:cBhvr>
                                        <p:cTn id="26" dur="5000" fill="hold"/>
                                        <p:tgtEl>
                                          <p:spTgt spid="38"/>
                                        </p:tgtEl>
                                        <p:attrNameLst>
                                          <p:attrName>ppt_x</p:attrName>
                                          <p:attrName>ppt_y</p:attrName>
                                        </p:attrNameLst>
                                      </p:cBhvr>
                                      <p:rCtr x="16962" y="0"/>
                                    </p:animMotion>
                                  </p:childTnLst>
                                </p:cTn>
                              </p:par>
                              <p:par>
                                <p:cTn id="27" presetID="9"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100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par>
                                <p:cTn id="33" presetID="9" presetClass="entr" presetSubtype="0" fill="hold" grpId="0" nodeType="withEffect">
                                  <p:stCondLst>
                                    <p:cond delay="1500"/>
                                  </p:stCondLst>
                                  <p:childTnLst>
                                    <p:set>
                                      <p:cBhvr>
                                        <p:cTn id="34" dur="1" fill="hold">
                                          <p:stCondLst>
                                            <p:cond delay="0"/>
                                          </p:stCondLst>
                                        </p:cTn>
                                        <p:tgtEl>
                                          <p:spTgt spid="43"/>
                                        </p:tgtEl>
                                        <p:attrNameLst>
                                          <p:attrName>style.visibility</p:attrName>
                                        </p:attrNameLst>
                                      </p:cBhvr>
                                      <p:to>
                                        <p:strVal val="visible"/>
                                      </p:to>
                                    </p:set>
                                    <p:animEffect transition="in" filter="dissolve">
                                      <p:cBhvr>
                                        <p:cTn id="35" dur="500"/>
                                        <p:tgtEl>
                                          <p:spTgt spid="43"/>
                                        </p:tgtEl>
                                      </p:cBhvr>
                                    </p:animEffect>
                                  </p:childTnLst>
                                </p:cTn>
                              </p:par>
                              <p:par>
                                <p:cTn id="36" presetID="9" presetClass="entr" presetSubtype="0" fill="hold" grpId="0" nodeType="withEffect">
                                  <p:stCondLst>
                                    <p:cond delay="2000"/>
                                  </p:stCondLst>
                                  <p:childTnLst>
                                    <p:set>
                                      <p:cBhvr>
                                        <p:cTn id="37" dur="1" fill="hold">
                                          <p:stCondLst>
                                            <p:cond delay="0"/>
                                          </p:stCondLst>
                                        </p:cTn>
                                        <p:tgtEl>
                                          <p:spTgt spid="41"/>
                                        </p:tgtEl>
                                        <p:attrNameLst>
                                          <p:attrName>style.visibility</p:attrName>
                                        </p:attrNameLst>
                                      </p:cBhvr>
                                      <p:to>
                                        <p:strVal val="visible"/>
                                      </p:to>
                                    </p:set>
                                    <p:animEffect transition="in" filter="dissolve">
                                      <p:cBhvr>
                                        <p:cTn id="38" dur="500"/>
                                        <p:tgtEl>
                                          <p:spTgt spid="41"/>
                                        </p:tgtEl>
                                      </p:cBhvr>
                                    </p:animEffect>
                                  </p:childTnLst>
                                </p:cTn>
                              </p:par>
                              <p:par>
                                <p:cTn id="39" presetID="9" presetClass="entr" presetSubtype="0" fill="hold" grpId="0" nodeType="withEffect">
                                  <p:stCondLst>
                                    <p:cond delay="250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par>
                                <p:cTn id="42" presetID="9" presetClass="entr" presetSubtype="0" fill="hold" grpId="0" nodeType="withEffect">
                                  <p:stCondLst>
                                    <p:cond delay="3000"/>
                                  </p:stCondLst>
                                  <p:childTnLst>
                                    <p:set>
                                      <p:cBhvr>
                                        <p:cTn id="43" dur="1" fill="hold">
                                          <p:stCondLst>
                                            <p:cond delay="0"/>
                                          </p:stCondLst>
                                        </p:cTn>
                                        <p:tgtEl>
                                          <p:spTgt spid="42"/>
                                        </p:tgtEl>
                                        <p:attrNameLst>
                                          <p:attrName>style.visibility</p:attrName>
                                        </p:attrNameLst>
                                      </p:cBhvr>
                                      <p:to>
                                        <p:strVal val="visible"/>
                                      </p:to>
                                    </p:set>
                                    <p:animEffect transition="in" filter="dissolve">
                                      <p:cBhvr>
                                        <p:cTn id="44" dur="500"/>
                                        <p:tgtEl>
                                          <p:spTgt spid="42"/>
                                        </p:tgtEl>
                                      </p:cBhvr>
                                    </p:animEffect>
                                  </p:childTnLst>
                                </p:cTn>
                              </p:par>
                              <p:par>
                                <p:cTn id="45" presetID="9" presetClass="entr" presetSubtype="0" fill="hold" grpId="0" nodeType="withEffect">
                                  <p:stCondLst>
                                    <p:cond delay="350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par>
                                <p:cTn id="48" presetID="9" presetClass="entr" presetSubtype="0" fill="hold" grpId="0" nodeType="withEffect">
                                  <p:stCondLst>
                                    <p:cond delay="400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
                                        <p:tgtEl>
                                          <p:spTgt spid="40"/>
                                        </p:tgtEl>
                                      </p:cBhvr>
                                    </p:animEffect>
                                  </p:childTnLst>
                                </p:cTn>
                              </p:par>
                              <p:par>
                                <p:cTn id="51" presetID="9" presetClass="entr" presetSubtype="0" fill="hold" grpId="0" nodeType="withEffect">
                                  <p:stCondLst>
                                    <p:cond delay="450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par>
                                <p:cTn id="54" presetID="9" presetClass="entr" presetSubtype="0" fill="hold" grpId="0" nodeType="withEffect">
                                  <p:stCondLst>
                                    <p:cond delay="5000"/>
                                  </p:stCondLst>
                                  <p:childTnLst>
                                    <p:set>
                                      <p:cBhvr>
                                        <p:cTn id="55" dur="1" fill="hold">
                                          <p:stCondLst>
                                            <p:cond delay="0"/>
                                          </p:stCondLst>
                                        </p:cTn>
                                        <p:tgtEl>
                                          <p:spTgt spid="48"/>
                                        </p:tgtEl>
                                        <p:attrNameLst>
                                          <p:attrName>style.visibility</p:attrName>
                                        </p:attrNameLst>
                                      </p:cBhvr>
                                      <p:to>
                                        <p:strVal val="visible"/>
                                      </p:to>
                                    </p:set>
                                    <p:animEffect transition="in" filter="dissolv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43"/>
                                        </p:tgtEl>
                                      </p:cBhvr>
                                    </p:animEffect>
                                    <p:set>
                                      <p:cBhvr>
                                        <p:cTn id="73" dur="1" fill="hold">
                                          <p:stCondLst>
                                            <p:cond delay="499"/>
                                          </p:stCondLst>
                                        </p:cTn>
                                        <p:tgtEl>
                                          <p:spTgt spid="43"/>
                                        </p:tgtEl>
                                        <p:attrNameLst>
                                          <p:attrName>style.visibility</p:attrName>
                                        </p:attrNameLst>
                                      </p:cBhvr>
                                      <p:to>
                                        <p:strVal val="hidden"/>
                                      </p:to>
                                    </p:set>
                                  </p:childTnLst>
                                </p:cTn>
                              </p:par>
                              <p:par>
                                <p:cTn id="74" presetID="9" presetClass="exit" presetSubtype="0" fill="hold" grpId="1" nodeType="withEffect">
                                  <p:stCondLst>
                                    <p:cond delay="0"/>
                                  </p:stCondLst>
                                  <p:childTnLst>
                                    <p:animEffect transition="out" filter="dissolv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par>
                                <p:cTn id="77" presetID="9" presetClass="exit" presetSubtype="0" fill="hold" grpId="1" nodeType="withEffect">
                                  <p:stCondLst>
                                    <p:cond delay="0"/>
                                  </p:stCondLst>
                                  <p:childTnLst>
                                    <p:animEffect transition="out" filter="dissolve">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46"/>
                                        </p:tgtEl>
                                      </p:cBhvr>
                                    </p:animEffect>
                                    <p:set>
                                      <p:cBhvr>
                                        <p:cTn id="82" dur="1" fill="hold">
                                          <p:stCondLst>
                                            <p:cond delay="499"/>
                                          </p:stCondLst>
                                        </p:cTn>
                                        <p:tgtEl>
                                          <p:spTgt spid="46"/>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48"/>
                                        </p:tgtEl>
                                      </p:cBhvr>
                                    </p:animEffect>
                                    <p:set>
                                      <p:cBhvr>
                                        <p:cTn id="88" dur="1" fill="hold">
                                          <p:stCondLst>
                                            <p:cond delay="499"/>
                                          </p:stCondLst>
                                        </p:cTn>
                                        <p:tgtEl>
                                          <p:spTgt spid="48"/>
                                        </p:tgtEl>
                                        <p:attrNameLst>
                                          <p:attrName>style.visibility</p:attrName>
                                        </p:attrNameLst>
                                      </p:cBhvr>
                                      <p:to>
                                        <p:strVal val="hidden"/>
                                      </p:to>
                                    </p:set>
                                  </p:childTnLst>
                                </p:cTn>
                              </p:par>
                              <p:par>
                                <p:cTn id="89" presetID="9"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dissolve">
                                      <p:cBhvr>
                                        <p:cTn id="91" dur="500"/>
                                        <p:tgtEl>
                                          <p:spTgt spid="49"/>
                                        </p:tgtEl>
                                      </p:cBhvr>
                                    </p:animEffect>
                                  </p:childTnLst>
                                </p:cTn>
                              </p:par>
                              <p:par>
                                <p:cTn id="92" presetID="9" presetClass="exit" presetSubtype="0" fill="hold" grpId="1" nodeType="withEffect">
                                  <p:stCondLst>
                                    <p:cond delay="0"/>
                                  </p:stCondLst>
                                  <p:childTnLst>
                                    <p:animEffect transition="out" filter="dissolve">
                                      <p:cBhvr>
                                        <p:cTn id="93" dur="500"/>
                                        <p:tgtEl>
                                          <p:spTgt spid="35"/>
                                        </p:tgtEl>
                                      </p:cBhvr>
                                    </p:animEffect>
                                    <p:set>
                                      <p:cBhvr>
                                        <p:cTn id="94" dur="1" fill="hold">
                                          <p:stCondLst>
                                            <p:cond delay="499"/>
                                          </p:stCondLst>
                                        </p:cTn>
                                        <p:tgtEl>
                                          <p:spTgt spid="35"/>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7"/>
                                        </p:tgtEl>
                                      </p:cBhvr>
                                    </p:animEffect>
                                    <p:set>
                                      <p:cBhvr>
                                        <p:cTn id="97" dur="1" fill="hold">
                                          <p:stCondLst>
                                            <p:cond delay="499"/>
                                          </p:stCondLst>
                                        </p:cTn>
                                        <p:tgtEl>
                                          <p:spTgt spid="3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dissolve">
                                      <p:cBhvr>
                                        <p:cTn id="102" dur="500"/>
                                        <p:tgtEl>
                                          <p:spTgt spid="51"/>
                                        </p:tgtEl>
                                      </p:cBhvr>
                                    </p:animEffect>
                                  </p:childTnLst>
                                </p:cTn>
                              </p:par>
                              <p:par>
                                <p:cTn id="103" presetID="9" presetClass="entr" presetSubtype="0" fill="hold" grpId="2" nodeType="with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dissolve">
                                      <p:cBhvr>
                                        <p:cTn id="105" dur="500"/>
                                        <p:tgtEl>
                                          <p:spTgt spid="71"/>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dissolve">
                                      <p:cBhvr>
                                        <p:cTn id="108" dur="500"/>
                                        <p:tgtEl>
                                          <p:spTgt spid="5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dissolve">
                                      <p:cBhvr>
                                        <p:cTn id="111" dur="500"/>
                                        <p:tgtEl>
                                          <p:spTgt spid="50"/>
                                        </p:tgtEl>
                                      </p:cBhvr>
                                    </p:animEffect>
                                  </p:childTnLst>
                                </p:cTn>
                              </p:par>
                              <p:par>
                                <p:cTn id="112" presetID="9" presetClass="exit" presetSubtype="0" fill="hold" grpId="1" nodeType="withEffect">
                                  <p:stCondLst>
                                    <p:cond delay="0"/>
                                  </p:stCondLst>
                                  <p:childTnLst>
                                    <p:animEffect transition="out" filter="dissolve">
                                      <p:cBhvr>
                                        <p:cTn id="113" dur="500"/>
                                        <p:tgtEl>
                                          <p:spTgt spid="38"/>
                                        </p:tgtEl>
                                      </p:cBhvr>
                                    </p:animEffect>
                                    <p:set>
                                      <p:cBhvr>
                                        <p:cTn id="114" dur="1" fill="hold">
                                          <p:stCondLst>
                                            <p:cond delay="499"/>
                                          </p:stCondLst>
                                        </p:cTn>
                                        <p:tgtEl>
                                          <p:spTgt spid="3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42" presetClass="path" presetSubtype="0" repeatCount="0" accel="50000" decel="50000" fill="hold" grpId="0" nodeType="clickEffect">
                                  <p:stCondLst>
                                    <p:cond delay="0"/>
                                  </p:stCondLst>
                                  <p:childTnLst>
                                    <p:animMotion origin="layout" path="M 4.16667E-6 -4.07407E-6 L 0.33941 -4.07407E-6 " pathEditMode="relative" rAng="0" ptsTypes="AA">
                                      <p:cBhvr>
                                        <p:cTn id="118" dur="5000" fill="hold"/>
                                        <p:tgtEl>
                                          <p:spTgt spid="71"/>
                                        </p:tgtEl>
                                        <p:attrNameLst>
                                          <p:attrName>ppt_x</p:attrName>
                                          <p:attrName>ppt_y</p:attrName>
                                        </p:attrNameLst>
                                      </p:cBhvr>
                                      <p:rCtr x="16962" y="0"/>
                                    </p:animMotion>
                                  </p:childTnLst>
                                </p:cTn>
                              </p:par>
                              <p:par>
                                <p:cTn id="119" presetID="9" presetClass="entr" presetSubtype="0"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dissolve">
                                      <p:cBhvr>
                                        <p:cTn id="121" dur="500"/>
                                        <p:tgtEl>
                                          <p:spTgt spid="57"/>
                                        </p:tgtEl>
                                      </p:cBhvr>
                                    </p:animEffect>
                                  </p:childTnLst>
                                </p:cTn>
                              </p:par>
                              <p:par>
                                <p:cTn id="122" presetID="9" presetClass="entr" presetSubtype="0" fill="hold" grpId="0" nodeType="withEffect">
                                  <p:stCondLst>
                                    <p:cond delay="1000"/>
                                  </p:stCondLst>
                                  <p:childTnLst>
                                    <p:set>
                                      <p:cBhvr>
                                        <p:cTn id="123" dur="1" fill="hold">
                                          <p:stCondLst>
                                            <p:cond delay="0"/>
                                          </p:stCondLst>
                                        </p:cTn>
                                        <p:tgtEl>
                                          <p:spTgt spid="62"/>
                                        </p:tgtEl>
                                        <p:attrNameLst>
                                          <p:attrName>style.visibility</p:attrName>
                                        </p:attrNameLst>
                                      </p:cBhvr>
                                      <p:to>
                                        <p:strVal val="visible"/>
                                      </p:to>
                                    </p:set>
                                    <p:animEffect transition="in" filter="dissolve">
                                      <p:cBhvr>
                                        <p:cTn id="124" dur="500"/>
                                        <p:tgtEl>
                                          <p:spTgt spid="62"/>
                                        </p:tgtEl>
                                      </p:cBhvr>
                                    </p:animEffect>
                                  </p:childTnLst>
                                </p:cTn>
                              </p:par>
                              <p:par>
                                <p:cTn id="125" presetID="9" presetClass="entr" presetSubtype="0" fill="hold" grpId="0" nodeType="withEffect">
                                  <p:stCondLst>
                                    <p:cond delay="150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500"/>
                                        <p:tgtEl>
                                          <p:spTgt spid="61"/>
                                        </p:tgtEl>
                                      </p:cBhvr>
                                    </p:animEffect>
                                  </p:childTnLst>
                                </p:cTn>
                              </p:par>
                              <p:par>
                                <p:cTn id="128" presetID="9" presetClass="entr" presetSubtype="0" fill="hold" grpId="0" nodeType="withEffect">
                                  <p:stCondLst>
                                    <p:cond delay="2000"/>
                                  </p:stCondLst>
                                  <p:childTnLst>
                                    <p:set>
                                      <p:cBhvr>
                                        <p:cTn id="129" dur="1" fill="hold">
                                          <p:stCondLst>
                                            <p:cond delay="0"/>
                                          </p:stCondLst>
                                        </p:cTn>
                                        <p:tgtEl>
                                          <p:spTgt spid="59"/>
                                        </p:tgtEl>
                                        <p:attrNameLst>
                                          <p:attrName>style.visibility</p:attrName>
                                        </p:attrNameLst>
                                      </p:cBhvr>
                                      <p:to>
                                        <p:strVal val="visible"/>
                                      </p:to>
                                    </p:set>
                                    <p:animEffect transition="in" filter="dissolve">
                                      <p:cBhvr>
                                        <p:cTn id="130" dur="500"/>
                                        <p:tgtEl>
                                          <p:spTgt spid="59"/>
                                        </p:tgtEl>
                                      </p:cBhvr>
                                    </p:animEffect>
                                  </p:childTnLst>
                                </p:cTn>
                              </p:par>
                              <p:par>
                                <p:cTn id="131" presetID="9" presetClass="entr" presetSubtype="0" fill="hold" grpId="0" nodeType="withEffect">
                                  <p:stCondLst>
                                    <p:cond delay="2500"/>
                                  </p:stCondLst>
                                  <p:childTnLst>
                                    <p:set>
                                      <p:cBhvr>
                                        <p:cTn id="132" dur="1" fill="hold">
                                          <p:stCondLst>
                                            <p:cond delay="0"/>
                                          </p:stCondLst>
                                        </p:cTn>
                                        <p:tgtEl>
                                          <p:spTgt spid="63"/>
                                        </p:tgtEl>
                                        <p:attrNameLst>
                                          <p:attrName>style.visibility</p:attrName>
                                        </p:attrNameLst>
                                      </p:cBhvr>
                                      <p:to>
                                        <p:strVal val="visible"/>
                                      </p:to>
                                    </p:set>
                                    <p:animEffect transition="in" filter="dissolve">
                                      <p:cBhvr>
                                        <p:cTn id="133" dur="500"/>
                                        <p:tgtEl>
                                          <p:spTgt spid="63"/>
                                        </p:tgtEl>
                                      </p:cBhvr>
                                    </p:animEffect>
                                  </p:childTnLst>
                                </p:cTn>
                              </p:par>
                              <p:par>
                                <p:cTn id="134" presetID="9" presetClass="entr" presetSubtype="0" fill="hold" grpId="0" nodeType="withEffect">
                                  <p:stCondLst>
                                    <p:cond delay="3000"/>
                                  </p:stCondLst>
                                  <p:childTnLst>
                                    <p:set>
                                      <p:cBhvr>
                                        <p:cTn id="135" dur="1" fill="hold">
                                          <p:stCondLst>
                                            <p:cond delay="0"/>
                                          </p:stCondLst>
                                        </p:cTn>
                                        <p:tgtEl>
                                          <p:spTgt spid="60"/>
                                        </p:tgtEl>
                                        <p:attrNameLst>
                                          <p:attrName>style.visibility</p:attrName>
                                        </p:attrNameLst>
                                      </p:cBhvr>
                                      <p:to>
                                        <p:strVal val="visible"/>
                                      </p:to>
                                    </p:set>
                                    <p:animEffect transition="in" filter="dissolve">
                                      <p:cBhvr>
                                        <p:cTn id="136" dur="500"/>
                                        <p:tgtEl>
                                          <p:spTgt spid="60"/>
                                        </p:tgtEl>
                                      </p:cBhvr>
                                    </p:animEffect>
                                  </p:childTnLst>
                                </p:cTn>
                              </p:par>
                              <p:par>
                                <p:cTn id="137" presetID="9" presetClass="entr" presetSubtype="0" fill="hold" grpId="0" nodeType="withEffect">
                                  <p:stCondLst>
                                    <p:cond delay="3500"/>
                                  </p:stCondLst>
                                  <p:childTnLst>
                                    <p:set>
                                      <p:cBhvr>
                                        <p:cTn id="138" dur="1" fill="hold">
                                          <p:stCondLst>
                                            <p:cond delay="0"/>
                                          </p:stCondLst>
                                        </p:cTn>
                                        <p:tgtEl>
                                          <p:spTgt spid="64"/>
                                        </p:tgtEl>
                                        <p:attrNameLst>
                                          <p:attrName>style.visibility</p:attrName>
                                        </p:attrNameLst>
                                      </p:cBhvr>
                                      <p:to>
                                        <p:strVal val="visible"/>
                                      </p:to>
                                    </p:set>
                                    <p:animEffect transition="in" filter="dissolve">
                                      <p:cBhvr>
                                        <p:cTn id="139" dur="500"/>
                                        <p:tgtEl>
                                          <p:spTgt spid="64"/>
                                        </p:tgtEl>
                                      </p:cBhvr>
                                    </p:animEffect>
                                  </p:childTnLst>
                                </p:cTn>
                              </p:par>
                              <p:par>
                                <p:cTn id="140" presetID="9" presetClass="entr" presetSubtype="0" fill="hold" grpId="0" nodeType="withEffect">
                                  <p:stCondLst>
                                    <p:cond delay="4000"/>
                                  </p:stCondLst>
                                  <p:childTnLst>
                                    <p:set>
                                      <p:cBhvr>
                                        <p:cTn id="141" dur="1" fill="hold">
                                          <p:stCondLst>
                                            <p:cond delay="0"/>
                                          </p:stCondLst>
                                        </p:cTn>
                                        <p:tgtEl>
                                          <p:spTgt spid="58"/>
                                        </p:tgtEl>
                                        <p:attrNameLst>
                                          <p:attrName>style.visibility</p:attrName>
                                        </p:attrNameLst>
                                      </p:cBhvr>
                                      <p:to>
                                        <p:strVal val="visible"/>
                                      </p:to>
                                    </p:set>
                                    <p:animEffect transition="in" filter="dissolve">
                                      <p:cBhvr>
                                        <p:cTn id="142" dur="500"/>
                                        <p:tgtEl>
                                          <p:spTgt spid="58"/>
                                        </p:tgtEl>
                                      </p:cBhvr>
                                    </p:animEffect>
                                  </p:childTnLst>
                                </p:cTn>
                              </p:par>
                              <p:par>
                                <p:cTn id="143" presetID="9" presetClass="entr" presetSubtype="0" fill="hold" grpId="0" nodeType="withEffect">
                                  <p:stCondLst>
                                    <p:cond delay="4500"/>
                                  </p:stCondLst>
                                  <p:childTnLst>
                                    <p:set>
                                      <p:cBhvr>
                                        <p:cTn id="144" dur="1" fill="hold">
                                          <p:stCondLst>
                                            <p:cond delay="0"/>
                                          </p:stCondLst>
                                        </p:cTn>
                                        <p:tgtEl>
                                          <p:spTgt spid="65"/>
                                        </p:tgtEl>
                                        <p:attrNameLst>
                                          <p:attrName>style.visibility</p:attrName>
                                        </p:attrNameLst>
                                      </p:cBhvr>
                                      <p:to>
                                        <p:strVal val="visible"/>
                                      </p:to>
                                    </p:set>
                                    <p:animEffect transition="in" filter="dissolve">
                                      <p:cBhvr>
                                        <p:cTn id="145" dur="500"/>
                                        <p:tgtEl>
                                          <p:spTgt spid="65"/>
                                        </p:tgtEl>
                                      </p:cBhvr>
                                    </p:animEffect>
                                  </p:childTnLst>
                                </p:cTn>
                              </p:par>
                              <p:par>
                                <p:cTn id="146" presetID="9" presetClass="entr" presetSubtype="0" fill="hold" grpId="0" nodeType="withEffect">
                                  <p:stCondLst>
                                    <p:cond delay="5000"/>
                                  </p:stCondLst>
                                  <p:childTnLst>
                                    <p:set>
                                      <p:cBhvr>
                                        <p:cTn id="147" dur="1" fill="hold">
                                          <p:stCondLst>
                                            <p:cond delay="0"/>
                                          </p:stCondLst>
                                        </p:cTn>
                                        <p:tgtEl>
                                          <p:spTgt spid="66"/>
                                        </p:tgtEl>
                                        <p:attrNameLst>
                                          <p:attrName>style.visibility</p:attrName>
                                        </p:attrNameLst>
                                      </p:cBhvr>
                                      <p:to>
                                        <p:strVal val="visible"/>
                                      </p:to>
                                    </p:set>
                                    <p:animEffect transition="in" filter="dissolve">
                                      <p:cBhvr>
                                        <p:cTn id="148" dur="500"/>
                                        <p:tgtEl>
                                          <p:spTgt spid="66"/>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grpId="1" nodeType="clickEffect">
                                  <p:stCondLst>
                                    <p:cond delay="0"/>
                                  </p:stCondLst>
                                  <p:childTnLst>
                                    <p:animEffect transition="out" filter="dissolve">
                                      <p:cBhvr>
                                        <p:cTn id="152" dur="500"/>
                                        <p:tgtEl>
                                          <p:spTgt spid="57"/>
                                        </p:tgtEl>
                                      </p:cBhvr>
                                    </p:animEffect>
                                    <p:set>
                                      <p:cBhvr>
                                        <p:cTn id="153" dur="1" fill="hold">
                                          <p:stCondLst>
                                            <p:cond delay="499"/>
                                          </p:stCondLst>
                                        </p:cTn>
                                        <p:tgtEl>
                                          <p:spTgt spid="57"/>
                                        </p:tgtEl>
                                        <p:attrNameLst>
                                          <p:attrName>style.visibility</p:attrName>
                                        </p:attrNameLst>
                                      </p:cBhvr>
                                      <p:to>
                                        <p:strVal val="hidden"/>
                                      </p:to>
                                    </p:set>
                                  </p:childTnLst>
                                </p:cTn>
                              </p:par>
                              <p:par>
                                <p:cTn id="154" presetID="9" presetClass="exit" presetSubtype="0" fill="hold" grpId="1" nodeType="withEffect">
                                  <p:stCondLst>
                                    <p:cond delay="0"/>
                                  </p:stCondLst>
                                  <p:childTnLst>
                                    <p:animEffect transition="out" filter="dissolve">
                                      <p:cBhvr>
                                        <p:cTn id="155" dur="500"/>
                                        <p:tgtEl>
                                          <p:spTgt spid="58"/>
                                        </p:tgtEl>
                                      </p:cBhvr>
                                    </p:animEffect>
                                    <p:set>
                                      <p:cBhvr>
                                        <p:cTn id="156" dur="1" fill="hold">
                                          <p:stCondLst>
                                            <p:cond delay="499"/>
                                          </p:stCondLst>
                                        </p:cTn>
                                        <p:tgtEl>
                                          <p:spTgt spid="58"/>
                                        </p:tgtEl>
                                        <p:attrNameLst>
                                          <p:attrName>style.visibility</p:attrName>
                                        </p:attrNameLst>
                                      </p:cBhvr>
                                      <p:to>
                                        <p:strVal val="hidden"/>
                                      </p:to>
                                    </p:set>
                                  </p:childTnLst>
                                </p:cTn>
                              </p:par>
                              <p:par>
                                <p:cTn id="157" presetID="9" presetClass="exit" presetSubtype="0" fill="hold" grpId="1" nodeType="withEffect">
                                  <p:stCondLst>
                                    <p:cond delay="0"/>
                                  </p:stCondLst>
                                  <p:childTnLst>
                                    <p:animEffect transition="out" filter="dissolve">
                                      <p:cBhvr>
                                        <p:cTn id="158" dur="500"/>
                                        <p:tgtEl>
                                          <p:spTgt spid="59"/>
                                        </p:tgtEl>
                                      </p:cBhvr>
                                    </p:animEffect>
                                    <p:set>
                                      <p:cBhvr>
                                        <p:cTn id="159" dur="1" fill="hold">
                                          <p:stCondLst>
                                            <p:cond delay="499"/>
                                          </p:stCondLst>
                                        </p:cTn>
                                        <p:tgtEl>
                                          <p:spTgt spid="59"/>
                                        </p:tgtEl>
                                        <p:attrNameLst>
                                          <p:attrName>style.visibility</p:attrName>
                                        </p:attrNameLst>
                                      </p:cBhvr>
                                      <p:to>
                                        <p:strVal val="hidden"/>
                                      </p:to>
                                    </p:set>
                                  </p:childTnLst>
                                </p:cTn>
                              </p:par>
                              <p:par>
                                <p:cTn id="160" presetID="9" presetClass="exit" presetSubtype="0" fill="hold" grpId="1" nodeType="withEffect">
                                  <p:stCondLst>
                                    <p:cond delay="0"/>
                                  </p:stCondLst>
                                  <p:childTnLst>
                                    <p:animEffect transition="out" filter="dissolve">
                                      <p:cBhvr>
                                        <p:cTn id="161" dur="500"/>
                                        <p:tgtEl>
                                          <p:spTgt spid="60"/>
                                        </p:tgtEl>
                                      </p:cBhvr>
                                    </p:animEffect>
                                    <p:set>
                                      <p:cBhvr>
                                        <p:cTn id="162" dur="1" fill="hold">
                                          <p:stCondLst>
                                            <p:cond delay="499"/>
                                          </p:stCondLst>
                                        </p:cTn>
                                        <p:tgtEl>
                                          <p:spTgt spid="60"/>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61"/>
                                        </p:tgtEl>
                                      </p:cBhvr>
                                    </p:animEffect>
                                    <p:set>
                                      <p:cBhvr>
                                        <p:cTn id="165" dur="1" fill="hold">
                                          <p:stCondLst>
                                            <p:cond delay="499"/>
                                          </p:stCondLst>
                                        </p:cTn>
                                        <p:tgtEl>
                                          <p:spTgt spid="61"/>
                                        </p:tgtEl>
                                        <p:attrNameLst>
                                          <p:attrName>style.visibility</p:attrName>
                                        </p:attrNameLst>
                                      </p:cBhvr>
                                      <p:to>
                                        <p:strVal val="hidden"/>
                                      </p:to>
                                    </p:set>
                                  </p:childTnLst>
                                </p:cTn>
                              </p:par>
                              <p:par>
                                <p:cTn id="166" presetID="9" presetClass="exit" presetSubtype="0" fill="hold" grpId="1" nodeType="withEffect">
                                  <p:stCondLst>
                                    <p:cond delay="0"/>
                                  </p:stCondLst>
                                  <p:childTnLst>
                                    <p:animEffect transition="out" filter="dissolve">
                                      <p:cBhvr>
                                        <p:cTn id="167" dur="500"/>
                                        <p:tgtEl>
                                          <p:spTgt spid="62"/>
                                        </p:tgtEl>
                                      </p:cBhvr>
                                    </p:animEffect>
                                    <p:set>
                                      <p:cBhvr>
                                        <p:cTn id="168" dur="1" fill="hold">
                                          <p:stCondLst>
                                            <p:cond delay="499"/>
                                          </p:stCondLst>
                                        </p:cTn>
                                        <p:tgtEl>
                                          <p:spTgt spid="62"/>
                                        </p:tgtEl>
                                        <p:attrNameLst>
                                          <p:attrName>style.visibility</p:attrName>
                                        </p:attrNameLst>
                                      </p:cBhvr>
                                      <p:to>
                                        <p:strVal val="hidden"/>
                                      </p:to>
                                    </p:set>
                                  </p:childTnLst>
                                </p:cTn>
                              </p:par>
                              <p:par>
                                <p:cTn id="169" presetID="9" presetClass="exit" presetSubtype="0" fill="hold" grpId="1" nodeType="withEffect">
                                  <p:stCondLst>
                                    <p:cond delay="0"/>
                                  </p:stCondLst>
                                  <p:childTnLst>
                                    <p:animEffect transition="out" filter="dissolve">
                                      <p:cBhvr>
                                        <p:cTn id="170" dur="500"/>
                                        <p:tgtEl>
                                          <p:spTgt spid="63"/>
                                        </p:tgtEl>
                                      </p:cBhvr>
                                    </p:animEffect>
                                    <p:set>
                                      <p:cBhvr>
                                        <p:cTn id="171" dur="1" fill="hold">
                                          <p:stCondLst>
                                            <p:cond delay="499"/>
                                          </p:stCondLst>
                                        </p:cTn>
                                        <p:tgtEl>
                                          <p:spTgt spid="63"/>
                                        </p:tgtEl>
                                        <p:attrNameLst>
                                          <p:attrName>style.visibility</p:attrName>
                                        </p:attrNameLst>
                                      </p:cBhvr>
                                      <p:to>
                                        <p:strVal val="hidden"/>
                                      </p:to>
                                    </p:set>
                                  </p:childTnLst>
                                </p:cTn>
                              </p:par>
                              <p:par>
                                <p:cTn id="172" presetID="9" presetClass="exit" presetSubtype="0" fill="hold" grpId="1" nodeType="withEffect">
                                  <p:stCondLst>
                                    <p:cond delay="0"/>
                                  </p:stCondLst>
                                  <p:childTnLst>
                                    <p:animEffect transition="out" filter="dissolve">
                                      <p:cBhvr>
                                        <p:cTn id="173" dur="500"/>
                                        <p:tgtEl>
                                          <p:spTgt spid="64"/>
                                        </p:tgtEl>
                                      </p:cBhvr>
                                    </p:animEffect>
                                    <p:set>
                                      <p:cBhvr>
                                        <p:cTn id="174" dur="1" fill="hold">
                                          <p:stCondLst>
                                            <p:cond delay="499"/>
                                          </p:stCondLst>
                                        </p:cTn>
                                        <p:tgtEl>
                                          <p:spTgt spid="64"/>
                                        </p:tgtEl>
                                        <p:attrNameLst>
                                          <p:attrName>style.visibility</p:attrName>
                                        </p:attrNameLst>
                                      </p:cBhvr>
                                      <p:to>
                                        <p:strVal val="hidden"/>
                                      </p:to>
                                    </p:set>
                                  </p:childTnLst>
                                </p:cTn>
                              </p:par>
                              <p:par>
                                <p:cTn id="175" presetID="9" presetClass="exit" presetSubtype="0" fill="hold" grpId="1" nodeType="withEffect">
                                  <p:stCondLst>
                                    <p:cond delay="0"/>
                                  </p:stCondLst>
                                  <p:childTnLst>
                                    <p:animEffect transition="out" filter="dissolve">
                                      <p:cBhvr>
                                        <p:cTn id="176" dur="500"/>
                                        <p:tgtEl>
                                          <p:spTgt spid="65"/>
                                        </p:tgtEl>
                                      </p:cBhvr>
                                    </p:animEffect>
                                    <p:set>
                                      <p:cBhvr>
                                        <p:cTn id="177" dur="1" fill="hold">
                                          <p:stCondLst>
                                            <p:cond delay="499"/>
                                          </p:stCondLst>
                                        </p:cTn>
                                        <p:tgtEl>
                                          <p:spTgt spid="65"/>
                                        </p:tgtEl>
                                        <p:attrNameLst>
                                          <p:attrName>style.visibility</p:attrName>
                                        </p:attrNameLst>
                                      </p:cBhvr>
                                      <p:to>
                                        <p:strVal val="hidden"/>
                                      </p:to>
                                    </p:set>
                                  </p:childTnLst>
                                </p:cTn>
                              </p:par>
                              <p:par>
                                <p:cTn id="178" presetID="9" presetClass="exit" presetSubtype="0" fill="hold" grpId="1" nodeType="withEffect">
                                  <p:stCondLst>
                                    <p:cond delay="0"/>
                                  </p:stCondLst>
                                  <p:childTnLst>
                                    <p:animEffect transition="out" filter="dissolve">
                                      <p:cBhvr>
                                        <p:cTn id="179" dur="500"/>
                                        <p:tgtEl>
                                          <p:spTgt spid="66"/>
                                        </p:tgtEl>
                                      </p:cBhvr>
                                    </p:animEffect>
                                    <p:set>
                                      <p:cBhvr>
                                        <p:cTn id="180" dur="1" fill="hold">
                                          <p:stCondLst>
                                            <p:cond delay="499"/>
                                          </p:stCondLst>
                                        </p:cTn>
                                        <p:tgtEl>
                                          <p:spTgt spid="66"/>
                                        </p:tgtEl>
                                        <p:attrNameLst>
                                          <p:attrName>style.visibility</p:attrName>
                                        </p:attrNameLst>
                                      </p:cBhvr>
                                      <p:to>
                                        <p:strVal val="hidden"/>
                                      </p:to>
                                    </p:set>
                                  </p:childTnLst>
                                </p:cTn>
                              </p:par>
                              <p:par>
                                <p:cTn id="181" presetID="9" presetClass="exit" presetSubtype="0" fill="hold" nodeType="withEffect">
                                  <p:stCondLst>
                                    <p:cond delay="0"/>
                                  </p:stCondLst>
                                  <p:childTnLst>
                                    <p:animEffect transition="out" filter="dissolve">
                                      <p:cBhvr>
                                        <p:cTn id="182" dur="500"/>
                                        <p:tgtEl>
                                          <p:spTgt spid="51"/>
                                        </p:tgtEl>
                                      </p:cBhvr>
                                    </p:animEffect>
                                    <p:set>
                                      <p:cBhvr>
                                        <p:cTn id="183" dur="1" fill="hold">
                                          <p:stCondLst>
                                            <p:cond delay="499"/>
                                          </p:stCondLst>
                                        </p:cTn>
                                        <p:tgtEl>
                                          <p:spTgt spid="51"/>
                                        </p:tgtEl>
                                        <p:attrNameLst>
                                          <p:attrName>style.visibility</p:attrName>
                                        </p:attrNameLst>
                                      </p:cBhvr>
                                      <p:to>
                                        <p:strVal val="hidden"/>
                                      </p:to>
                                    </p:set>
                                  </p:childTnLst>
                                </p:cTn>
                              </p:par>
                              <p:par>
                                <p:cTn id="184" presetID="9" presetClass="entr" presetSubtype="0" fill="hold" grpId="0" nodeType="with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dissolve">
                                      <p:cBhvr>
                                        <p:cTn id="186" dur="500"/>
                                        <p:tgtEl>
                                          <p:spTgt spid="67"/>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xit" presetSubtype="0" fill="hold" grpId="1" nodeType="clickEffect">
                                  <p:stCondLst>
                                    <p:cond delay="0"/>
                                  </p:stCondLst>
                                  <p:childTnLst>
                                    <p:animEffect transition="out" filter="dissolve">
                                      <p:cBhvr>
                                        <p:cTn id="190" dur="500"/>
                                        <p:tgtEl>
                                          <p:spTgt spid="50"/>
                                        </p:tgtEl>
                                      </p:cBhvr>
                                    </p:animEffect>
                                    <p:set>
                                      <p:cBhvr>
                                        <p:cTn id="191" dur="1" fill="hold">
                                          <p:stCondLst>
                                            <p:cond delay="499"/>
                                          </p:stCondLst>
                                        </p:cTn>
                                        <p:tgtEl>
                                          <p:spTgt spid="50"/>
                                        </p:tgtEl>
                                        <p:attrNameLst>
                                          <p:attrName>style.visibility</p:attrName>
                                        </p:attrNameLst>
                                      </p:cBhvr>
                                      <p:to>
                                        <p:strVal val="hidden"/>
                                      </p:to>
                                    </p:set>
                                  </p:childTnLst>
                                </p:cTn>
                              </p:par>
                              <p:par>
                                <p:cTn id="192" presetID="9" presetClass="exit" presetSubtype="0" fill="hold" grpId="1" nodeType="withEffect">
                                  <p:stCondLst>
                                    <p:cond delay="0"/>
                                  </p:stCondLst>
                                  <p:childTnLst>
                                    <p:animEffect transition="out" filter="dissolve">
                                      <p:cBhvr>
                                        <p:cTn id="193" dur="500"/>
                                        <p:tgtEl>
                                          <p:spTgt spid="71"/>
                                        </p:tgtEl>
                                      </p:cBhvr>
                                    </p:animEffect>
                                    <p:set>
                                      <p:cBhvr>
                                        <p:cTn id="194" dur="1" fill="hold">
                                          <p:stCondLst>
                                            <p:cond delay="499"/>
                                          </p:stCondLst>
                                        </p:cTn>
                                        <p:tgtEl>
                                          <p:spTgt spid="71"/>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dissolve">
                                      <p:cBhvr>
                                        <p:cTn id="199" dur="500"/>
                                        <p:tgtEl>
                                          <p:spTgt spid="73"/>
                                        </p:tgtEl>
                                      </p:cBhvr>
                                    </p:animEffect>
                                  </p:childTnLst>
                                </p:cTn>
                              </p:par>
                              <p:par>
                                <p:cTn id="200" presetID="9" presetClass="entr" presetSubtype="0" fill="hold" grpId="2"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dissolve">
                                      <p:cBhvr>
                                        <p:cTn id="202" dur="500"/>
                                        <p:tgtEl>
                                          <p:spTgt spid="86"/>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74"/>
                                        </p:tgtEl>
                                        <p:attrNameLst>
                                          <p:attrName>style.visibility</p:attrName>
                                        </p:attrNameLst>
                                      </p:cBhvr>
                                      <p:to>
                                        <p:strVal val="visible"/>
                                      </p:to>
                                    </p:set>
                                    <p:animEffect transition="in" filter="dissolve">
                                      <p:cBhvr>
                                        <p:cTn id="205" dur="500"/>
                                        <p:tgtEl>
                                          <p:spTgt spid="74"/>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72"/>
                                        </p:tgtEl>
                                        <p:attrNameLst>
                                          <p:attrName>style.visibility</p:attrName>
                                        </p:attrNameLst>
                                      </p:cBhvr>
                                      <p:to>
                                        <p:strVal val="visible"/>
                                      </p:to>
                                    </p:set>
                                    <p:animEffect transition="in" filter="dissolve">
                                      <p:cBhvr>
                                        <p:cTn id="208" dur="500"/>
                                        <p:tgtEl>
                                          <p:spTgt spid="72"/>
                                        </p:tgtEl>
                                      </p:cBhvr>
                                    </p:animEffect>
                                  </p:childTnLst>
                                </p:cTn>
                              </p:par>
                            </p:childTnLst>
                          </p:cTn>
                        </p:par>
                      </p:childTnLst>
                    </p:cTn>
                  </p:par>
                  <p:par>
                    <p:cTn id="209" fill="hold">
                      <p:stCondLst>
                        <p:cond delay="indefinite"/>
                      </p:stCondLst>
                      <p:childTnLst>
                        <p:par>
                          <p:cTn id="210" fill="hold">
                            <p:stCondLst>
                              <p:cond delay="0"/>
                            </p:stCondLst>
                            <p:childTnLst>
                              <p:par>
                                <p:cTn id="211" presetID="42" presetClass="path" presetSubtype="0" repeatCount="0" accel="50000" decel="50000" fill="hold" grpId="0" nodeType="clickEffect">
                                  <p:stCondLst>
                                    <p:cond delay="0"/>
                                  </p:stCondLst>
                                  <p:childTnLst>
                                    <p:animMotion origin="layout" path="M 4.16667E-6 -2.59259E-6 L 0.33941 -2.59259E-6 " pathEditMode="relative" rAng="0" ptsTypes="AA">
                                      <p:cBhvr>
                                        <p:cTn id="212" dur="5000" fill="hold"/>
                                        <p:tgtEl>
                                          <p:spTgt spid="86"/>
                                        </p:tgtEl>
                                        <p:attrNameLst>
                                          <p:attrName>ppt_x</p:attrName>
                                          <p:attrName>ppt_y</p:attrName>
                                        </p:attrNameLst>
                                      </p:cBhvr>
                                      <p:rCtr x="16962" y="0"/>
                                    </p:animMotion>
                                  </p:childTnLst>
                                </p:cTn>
                              </p:par>
                              <p:par>
                                <p:cTn id="213" presetID="9" presetClass="entr" presetSubtype="0" fill="hold" grpId="0" nodeType="withEffect">
                                  <p:stCondLst>
                                    <p:cond delay="0"/>
                                  </p:stCondLst>
                                  <p:childTnLst>
                                    <p:set>
                                      <p:cBhvr>
                                        <p:cTn id="214" dur="1" fill="hold">
                                          <p:stCondLst>
                                            <p:cond delay="0"/>
                                          </p:stCondLst>
                                        </p:cTn>
                                        <p:tgtEl>
                                          <p:spTgt spid="75"/>
                                        </p:tgtEl>
                                        <p:attrNameLst>
                                          <p:attrName>style.visibility</p:attrName>
                                        </p:attrNameLst>
                                      </p:cBhvr>
                                      <p:to>
                                        <p:strVal val="visible"/>
                                      </p:to>
                                    </p:set>
                                    <p:animEffect transition="in" filter="dissolve">
                                      <p:cBhvr>
                                        <p:cTn id="215" dur="500"/>
                                        <p:tgtEl>
                                          <p:spTgt spid="75"/>
                                        </p:tgtEl>
                                      </p:cBhvr>
                                    </p:animEffect>
                                  </p:childTnLst>
                                </p:cTn>
                              </p:par>
                              <p:par>
                                <p:cTn id="216" presetID="9" presetClass="entr" presetSubtype="0" fill="hold" grpId="0" nodeType="withEffect">
                                  <p:stCondLst>
                                    <p:cond delay="1000"/>
                                  </p:stCondLst>
                                  <p:childTnLst>
                                    <p:set>
                                      <p:cBhvr>
                                        <p:cTn id="217" dur="1" fill="hold">
                                          <p:stCondLst>
                                            <p:cond delay="0"/>
                                          </p:stCondLst>
                                        </p:cTn>
                                        <p:tgtEl>
                                          <p:spTgt spid="80"/>
                                        </p:tgtEl>
                                        <p:attrNameLst>
                                          <p:attrName>style.visibility</p:attrName>
                                        </p:attrNameLst>
                                      </p:cBhvr>
                                      <p:to>
                                        <p:strVal val="visible"/>
                                      </p:to>
                                    </p:set>
                                    <p:animEffect transition="in" filter="dissolve">
                                      <p:cBhvr>
                                        <p:cTn id="218" dur="500"/>
                                        <p:tgtEl>
                                          <p:spTgt spid="80"/>
                                        </p:tgtEl>
                                      </p:cBhvr>
                                    </p:animEffect>
                                  </p:childTnLst>
                                </p:cTn>
                              </p:par>
                              <p:par>
                                <p:cTn id="219" presetID="9" presetClass="entr" presetSubtype="0" fill="hold" grpId="0" nodeType="withEffect">
                                  <p:stCondLst>
                                    <p:cond delay="1500"/>
                                  </p:stCondLst>
                                  <p:childTnLst>
                                    <p:set>
                                      <p:cBhvr>
                                        <p:cTn id="220" dur="1" fill="hold">
                                          <p:stCondLst>
                                            <p:cond delay="0"/>
                                          </p:stCondLst>
                                        </p:cTn>
                                        <p:tgtEl>
                                          <p:spTgt spid="79"/>
                                        </p:tgtEl>
                                        <p:attrNameLst>
                                          <p:attrName>style.visibility</p:attrName>
                                        </p:attrNameLst>
                                      </p:cBhvr>
                                      <p:to>
                                        <p:strVal val="visible"/>
                                      </p:to>
                                    </p:set>
                                    <p:animEffect transition="in" filter="dissolve">
                                      <p:cBhvr>
                                        <p:cTn id="221" dur="500"/>
                                        <p:tgtEl>
                                          <p:spTgt spid="79"/>
                                        </p:tgtEl>
                                      </p:cBhvr>
                                    </p:animEffect>
                                  </p:childTnLst>
                                </p:cTn>
                              </p:par>
                              <p:par>
                                <p:cTn id="222" presetID="9" presetClass="entr" presetSubtype="0" fill="hold" grpId="0" nodeType="withEffect">
                                  <p:stCondLst>
                                    <p:cond delay="2000"/>
                                  </p:stCondLst>
                                  <p:childTnLst>
                                    <p:set>
                                      <p:cBhvr>
                                        <p:cTn id="223" dur="1" fill="hold">
                                          <p:stCondLst>
                                            <p:cond delay="0"/>
                                          </p:stCondLst>
                                        </p:cTn>
                                        <p:tgtEl>
                                          <p:spTgt spid="77"/>
                                        </p:tgtEl>
                                        <p:attrNameLst>
                                          <p:attrName>style.visibility</p:attrName>
                                        </p:attrNameLst>
                                      </p:cBhvr>
                                      <p:to>
                                        <p:strVal val="visible"/>
                                      </p:to>
                                    </p:set>
                                    <p:animEffect transition="in" filter="dissolve">
                                      <p:cBhvr>
                                        <p:cTn id="224" dur="500"/>
                                        <p:tgtEl>
                                          <p:spTgt spid="77"/>
                                        </p:tgtEl>
                                      </p:cBhvr>
                                    </p:animEffect>
                                  </p:childTnLst>
                                </p:cTn>
                              </p:par>
                              <p:par>
                                <p:cTn id="225" presetID="9" presetClass="entr" presetSubtype="0" fill="hold" grpId="0" nodeType="withEffect">
                                  <p:stCondLst>
                                    <p:cond delay="2500"/>
                                  </p:stCondLst>
                                  <p:childTnLst>
                                    <p:set>
                                      <p:cBhvr>
                                        <p:cTn id="226" dur="1" fill="hold">
                                          <p:stCondLst>
                                            <p:cond delay="0"/>
                                          </p:stCondLst>
                                        </p:cTn>
                                        <p:tgtEl>
                                          <p:spTgt spid="81"/>
                                        </p:tgtEl>
                                        <p:attrNameLst>
                                          <p:attrName>style.visibility</p:attrName>
                                        </p:attrNameLst>
                                      </p:cBhvr>
                                      <p:to>
                                        <p:strVal val="visible"/>
                                      </p:to>
                                    </p:set>
                                    <p:animEffect transition="in" filter="dissolve">
                                      <p:cBhvr>
                                        <p:cTn id="227" dur="500"/>
                                        <p:tgtEl>
                                          <p:spTgt spid="81"/>
                                        </p:tgtEl>
                                      </p:cBhvr>
                                    </p:animEffect>
                                  </p:childTnLst>
                                </p:cTn>
                              </p:par>
                              <p:par>
                                <p:cTn id="228" presetID="9" presetClass="entr" presetSubtype="0" fill="hold" grpId="0" nodeType="withEffect">
                                  <p:stCondLst>
                                    <p:cond delay="3000"/>
                                  </p:stCondLst>
                                  <p:childTnLst>
                                    <p:set>
                                      <p:cBhvr>
                                        <p:cTn id="229" dur="1" fill="hold">
                                          <p:stCondLst>
                                            <p:cond delay="0"/>
                                          </p:stCondLst>
                                        </p:cTn>
                                        <p:tgtEl>
                                          <p:spTgt spid="78"/>
                                        </p:tgtEl>
                                        <p:attrNameLst>
                                          <p:attrName>style.visibility</p:attrName>
                                        </p:attrNameLst>
                                      </p:cBhvr>
                                      <p:to>
                                        <p:strVal val="visible"/>
                                      </p:to>
                                    </p:set>
                                    <p:animEffect transition="in" filter="dissolve">
                                      <p:cBhvr>
                                        <p:cTn id="230" dur="500"/>
                                        <p:tgtEl>
                                          <p:spTgt spid="78"/>
                                        </p:tgtEl>
                                      </p:cBhvr>
                                    </p:animEffect>
                                  </p:childTnLst>
                                </p:cTn>
                              </p:par>
                              <p:par>
                                <p:cTn id="231" presetID="9" presetClass="entr" presetSubtype="0" fill="hold" grpId="0" nodeType="withEffect">
                                  <p:stCondLst>
                                    <p:cond delay="3500"/>
                                  </p:stCondLst>
                                  <p:childTnLst>
                                    <p:set>
                                      <p:cBhvr>
                                        <p:cTn id="232" dur="1" fill="hold">
                                          <p:stCondLst>
                                            <p:cond delay="0"/>
                                          </p:stCondLst>
                                        </p:cTn>
                                        <p:tgtEl>
                                          <p:spTgt spid="82"/>
                                        </p:tgtEl>
                                        <p:attrNameLst>
                                          <p:attrName>style.visibility</p:attrName>
                                        </p:attrNameLst>
                                      </p:cBhvr>
                                      <p:to>
                                        <p:strVal val="visible"/>
                                      </p:to>
                                    </p:set>
                                    <p:animEffect transition="in" filter="dissolve">
                                      <p:cBhvr>
                                        <p:cTn id="233" dur="500"/>
                                        <p:tgtEl>
                                          <p:spTgt spid="82"/>
                                        </p:tgtEl>
                                      </p:cBhvr>
                                    </p:animEffect>
                                  </p:childTnLst>
                                </p:cTn>
                              </p:par>
                              <p:par>
                                <p:cTn id="234" presetID="9" presetClass="entr" presetSubtype="0" fill="hold" grpId="0" nodeType="withEffect">
                                  <p:stCondLst>
                                    <p:cond delay="4000"/>
                                  </p:stCondLst>
                                  <p:childTnLst>
                                    <p:set>
                                      <p:cBhvr>
                                        <p:cTn id="235" dur="1" fill="hold">
                                          <p:stCondLst>
                                            <p:cond delay="0"/>
                                          </p:stCondLst>
                                        </p:cTn>
                                        <p:tgtEl>
                                          <p:spTgt spid="76"/>
                                        </p:tgtEl>
                                        <p:attrNameLst>
                                          <p:attrName>style.visibility</p:attrName>
                                        </p:attrNameLst>
                                      </p:cBhvr>
                                      <p:to>
                                        <p:strVal val="visible"/>
                                      </p:to>
                                    </p:set>
                                    <p:animEffect transition="in" filter="dissolve">
                                      <p:cBhvr>
                                        <p:cTn id="236" dur="500"/>
                                        <p:tgtEl>
                                          <p:spTgt spid="76"/>
                                        </p:tgtEl>
                                      </p:cBhvr>
                                    </p:animEffect>
                                  </p:childTnLst>
                                </p:cTn>
                              </p:par>
                              <p:par>
                                <p:cTn id="237" presetID="9" presetClass="entr" presetSubtype="0" fill="hold" grpId="0" nodeType="withEffect">
                                  <p:stCondLst>
                                    <p:cond delay="4500"/>
                                  </p:stCondLst>
                                  <p:childTnLst>
                                    <p:set>
                                      <p:cBhvr>
                                        <p:cTn id="238" dur="1" fill="hold">
                                          <p:stCondLst>
                                            <p:cond delay="0"/>
                                          </p:stCondLst>
                                        </p:cTn>
                                        <p:tgtEl>
                                          <p:spTgt spid="83"/>
                                        </p:tgtEl>
                                        <p:attrNameLst>
                                          <p:attrName>style.visibility</p:attrName>
                                        </p:attrNameLst>
                                      </p:cBhvr>
                                      <p:to>
                                        <p:strVal val="visible"/>
                                      </p:to>
                                    </p:set>
                                    <p:animEffect transition="in" filter="dissolve">
                                      <p:cBhvr>
                                        <p:cTn id="239" dur="500"/>
                                        <p:tgtEl>
                                          <p:spTgt spid="83"/>
                                        </p:tgtEl>
                                      </p:cBhvr>
                                    </p:animEffect>
                                  </p:childTnLst>
                                </p:cTn>
                              </p:par>
                              <p:par>
                                <p:cTn id="240" presetID="9" presetClass="entr" presetSubtype="0" fill="hold" grpId="0" nodeType="withEffect">
                                  <p:stCondLst>
                                    <p:cond delay="5000"/>
                                  </p:stCondLst>
                                  <p:childTnLst>
                                    <p:set>
                                      <p:cBhvr>
                                        <p:cTn id="241" dur="1" fill="hold">
                                          <p:stCondLst>
                                            <p:cond delay="0"/>
                                          </p:stCondLst>
                                        </p:cTn>
                                        <p:tgtEl>
                                          <p:spTgt spid="84"/>
                                        </p:tgtEl>
                                        <p:attrNameLst>
                                          <p:attrName>style.visibility</p:attrName>
                                        </p:attrNameLst>
                                      </p:cBhvr>
                                      <p:to>
                                        <p:strVal val="visible"/>
                                      </p:to>
                                    </p:set>
                                    <p:animEffect transition="in" filter="dissolve">
                                      <p:cBhvr>
                                        <p:cTn id="242" dur="500"/>
                                        <p:tgtEl>
                                          <p:spTgt spid="84"/>
                                        </p:tgtEl>
                                      </p:cBhvr>
                                    </p:animEffect>
                                  </p:childTnLst>
                                </p:cTn>
                              </p:par>
                            </p:childTnLst>
                          </p:cTn>
                        </p:par>
                      </p:childTnLst>
                    </p:cTn>
                  </p:par>
                  <p:par>
                    <p:cTn id="243" fill="hold">
                      <p:stCondLst>
                        <p:cond delay="indefinite"/>
                      </p:stCondLst>
                      <p:childTnLst>
                        <p:par>
                          <p:cTn id="244" fill="hold">
                            <p:stCondLst>
                              <p:cond delay="0"/>
                            </p:stCondLst>
                            <p:childTnLst>
                              <p:par>
                                <p:cTn id="245" presetID="9" presetClass="exit" presetSubtype="0" fill="hold" grpId="1" nodeType="clickEffect">
                                  <p:stCondLst>
                                    <p:cond delay="0"/>
                                  </p:stCondLst>
                                  <p:childTnLst>
                                    <p:animEffect transition="out" filter="dissolve">
                                      <p:cBhvr>
                                        <p:cTn id="246" dur="500"/>
                                        <p:tgtEl>
                                          <p:spTgt spid="75"/>
                                        </p:tgtEl>
                                      </p:cBhvr>
                                    </p:animEffect>
                                    <p:set>
                                      <p:cBhvr>
                                        <p:cTn id="247" dur="1" fill="hold">
                                          <p:stCondLst>
                                            <p:cond delay="499"/>
                                          </p:stCondLst>
                                        </p:cTn>
                                        <p:tgtEl>
                                          <p:spTgt spid="75"/>
                                        </p:tgtEl>
                                        <p:attrNameLst>
                                          <p:attrName>style.visibility</p:attrName>
                                        </p:attrNameLst>
                                      </p:cBhvr>
                                      <p:to>
                                        <p:strVal val="hidden"/>
                                      </p:to>
                                    </p:set>
                                  </p:childTnLst>
                                </p:cTn>
                              </p:par>
                              <p:par>
                                <p:cTn id="248" presetID="9" presetClass="exit" presetSubtype="0" fill="hold" grpId="1" nodeType="withEffect">
                                  <p:stCondLst>
                                    <p:cond delay="0"/>
                                  </p:stCondLst>
                                  <p:childTnLst>
                                    <p:animEffect transition="out" filter="dissolve">
                                      <p:cBhvr>
                                        <p:cTn id="249" dur="500"/>
                                        <p:tgtEl>
                                          <p:spTgt spid="76"/>
                                        </p:tgtEl>
                                      </p:cBhvr>
                                    </p:animEffect>
                                    <p:set>
                                      <p:cBhvr>
                                        <p:cTn id="250" dur="1" fill="hold">
                                          <p:stCondLst>
                                            <p:cond delay="499"/>
                                          </p:stCondLst>
                                        </p:cTn>
                                        <p:tgtEl>
                                          <p:spTgt spid="76"/>
                                        </p:tgtEl>
                                        <p:attrNameLst>
                                          <p:attrName>style.visibility</p:attrName>
                                        </p:attrNameLst>
                                      </p:cBhvr>
                                      <p:to>
                                        <p:strVal val="hidden"/>
                                      </p:to>
                                    </p:set>
                                  </p:childTnLst>
                                </p:cTn>
                              </p:par>
                              <p:par>
                                <p:cTn id="251" presetID="9" presetClass="exit" presetSubtype="0" fill="hold" grpId="1" nodeType="withEffect">
                                  <p:stCondLst>
                                    <p:cond delay="0"/>
                                  </p:stCondLst>
                                  <p:childTnLst>
                                    <p:animEffect transition="out" filter="dissolve">
                                      <p:cBhvr>
                                        <p:cTn id="252" dur="500"/>
                                        <p:tgtEl>
                                          <p:spTgt spid="77"/>
                                        </p:tgtEl>
                                      </p:cBhvr>
                                    </p:animEffect>
                                    <p:set>
                                      <p:cBhvr>
                                        <p:cTn id="253" dur="1" fill="hold">
                                          <p:stCondLst>
                                            <p:cond delay="499"/>
                                          </p:stCondLst>
                                        </p:cTn>
                                        <p:tgtEl>
                                          <p:spTgt spid="77"/>
                                        </p:tgtEl>
                                        <p:attrNameLst>
                                          <p:attrName>style.visibility</p:attrName>
                                        </p:attrNameLst>
                                      </p:cBhvr>
                                      <p:to>
                                        <p:strVal val="hidden"/>
                                      </p:to>
                                    </p:set>
                                  </p:childTnLst>
                                </p:cTn>
                              </p:par>
                              <p:par>
                                <p:cTn id="254" presetID="9" presetClass="exit" presetSubtype="0" fill="hold" grpId="1" nodeType="withEffect">
                                  <p:stCondLst>
                                    <p:cond delay="0"/>
                                  </p:stCondLst>
                                  <p:childTnLst>
                                    <p:animEffect transition="out" filter="dissolve">
                                      <p:cBhvr>
                                        <p:cTn id="255" dur="500"/>
                                        <p:tgtEl>
                                          <p:spTgt spid="78"/>
                                        </p:tgtEl>
                                      </p:cBhvr>
                                    </p:animEffect>
                                    <p:set>
                                      <p:cBhvr>
                                        <p:cTn id="256" dur="1" fill="hold">
                                          <p:stCondLst>
                                            <p:cond delay="499"/>
                                          </p:stCondLst>
                                        </p:cTn>
                                        <p:tgtEl>
                                          <p:spTgt spid="78"/>
                                        </p:tgtEl>
                                        <p:attrNameLst>
                                          <p:attrName>style.visibility</p:attrName>
                                        </p:attrNameLst>
                                      </p:cBhvr>
                                      <p:to>
                                        <p:strVal val="hidden"/>
                                      </p:to>
                                    </p:set>
                                  </p:childTnLst>
                                </p:cTn>
                              </p:par>
                              <p:par>
                                <p:cTn id="257" presetID="9" presetClass="exit" presetSubtype="0" fill="hold" grpId="1" nodeType="withEffect">
                                  <p:stCondLst>
                                    <p:cond delay="0"/>
                                  </p:stCondLst>
                                  <p:childTnLst>
                                    <p:animEffect transition="out" filter="dissolve">
                                      <p:cBhvr>
                                        <p:cTn id="258" dur="500"/>
                                        <p:tgtEl>
                                          <p:spTgt spid="79"/>
                                        </p:tgtEl>
                                      </p:cBhvr>
                                    </p:animEffect>
                                    <p:set>
                                      <p:cBhvr>
                                        <p:cTn id="259" dur="1" fill="hold">
                                          <p:stCondLst>
                                            <p:cond delay="499"/>
                                          </p:stCondLst>
                                        </p:cTn>
                                        <p:tgtEl>
                                          <p:spTgt spid="79"/>
                                        </p:tgtEl>
                                        <p:attrNameLst>
                                          <p:attrName>style.visibility</p:attrName>
                                        </p:attrNameLst>
                                      </p:cBhvr>
                                      <p:to>
                                        <p:strVal val="hidden"/>
                                      </p:to>
                                    </p:set>
                                  </p:childTnLst>
                                </p:cTn>
                              </p:par>
                              <p:par>
                                <p:cTn id="260" presetID="9" presetClass="exit" presetSubtype="0" fill="hold" grpId="1" nodeType="withEffect">
                                  <p:stCondLst>
                                    <p:cond delay="0"/>
                                  </p:stCondLst>
                                  <p:childTnLst>
                                    <p:animEffect transition="out" filter="dissolve">
                                      <p:cBhvr>
                                        <p:cTn id="261" dur="500"/>
                                        <p:tgtEl>
                                          <p:spTgt spid="80"/>
                                        </p:tgtEl>
                                      </p:cBhvr>
                                    </p:animEffect>
                                    <p:set>
                                      <p:cBhvr>
                                        <p:cTn id="262" dur="1" fill="hold">
                                          <p:stCondLst>
                                            <p:cond delay="499"/>
                                          </p:stCondLst>
                                        </p:cTn>
                                        <p:tgtEl>
                                          <p:spTgt spid="80"/>
                                        </p:tgtEl>
                                        <p:attrNameLst>
                                          <p:attrName>style.visibility</p:attrName>
                                        </p:attrNameLst>
                                      </p:cBhvr>
                                      <p:to>
                                        <p:strVal val="hidden"/>
                                      </p:to>
                                    </p:set>
                                  </p:childTnLst>
                                </p:cTn>
                              </p:par>
                              <p:par>
                                <p:cTn id="263" presetID="9" presetClass="exit" presetSubtype="0" fill="hold" grpId="1" nodeType="withEffect">
                                  <p:stCondLst>
                                    <p:cond delay="0"/>
                                  </p:stCondLst>
                                  <p:childTnLst>
                                    <p:animEffect transition="out" filter="dissolve">
                                      <p:cBhvr>
                                        <p:cTn id="264" dur="500"/>
                                        <p:tgtEl>
                                          <p:spTgt spid="81"/>
                                        </p:tgtEl>
                                      </p:cBhvr>
                                    </p:animEffect>
                                    <p:set>
                                      <p:cBhvr>
                                        <p:cTn id="265" dur="1" fill="hold">
                                          <p:stCondLst>
                                            <p:cond delay="499"/>
                                          </p:stCondLst>
                                        </p:cTn>
                                        <p:tgtEl>
                                          <p:spTgt spid="81"/>
                                        </p:tgtEl>
                                        <p:attrNameLst>
                                          <p:attrName>style.visibility</p:attrName>
                                        </p:attrNameLst>
                                      </p:cBhvr>
                                      <p:to>
                                        <p:strVal val="hidden"/>
                                      </p:to>
                                    </p:set>
                                  </p:childTnLst>
                                </p:cTn>
                              </p:par>
                              <p:par>
                                <p:cTn id="266" presetID="9" presetClass="exit" presetSubtype="0" fill="hold" grpId="1" nodeType="withEffect">
                                  <p:stCondLst>
                                    <p:cond delay="0"/>
                                  </p:stCondLst>
                                  <p:childTnLst>
                                    <p:animEffect transition="out" filter="dissolve">
                                      <p:cBhvr>
                                        <p:cTn id="267" dur="500"/>
                                        <p:tgtEl>
                                          <p:spTgt spid="82"/>
                                        </p:tgtEl>
                                      </p:cBhvr>
                                    </p:animEffect>
                                    <p:set>
                                      <p:cBhvr>
                                        <p:cTn id="268" dur="1" fill="hold">
                                          <p:stCondLst>
                                            <p:cond delay="499"/>
                                          </p:stCondLst>
                                        </p:cTn>
                                        <p:tgtEl>
                                          <p:spTgt spid="82"/>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500"/>
                                        <p:tgtEl>
                                          <p:spTgt spid="83"/>
                                        </p:tgtEl>
                                      </p:cBhvr>
                                    </p:animEffect>
                                    <p:set>
                                      <p:cBhvr>
                                        <p:cTn id="271" dur="1" fill="hold">
                                          <p:stCondLst>
                                            <p:cond delay="499"/>
                                          </p:stCondLst>
                                        </p:cTn>
                                        <p:tgtEl>
                                          <p:spTgt spid="83"/>
                                        </p:tgtEl>
                                        <p:attrNameLst>
                                          <p:attrName>style.visibility</p:attrName>
                                        </p:attrNameLst>
                                      </p:cBhvr>
                                      <p:to>
                                        <p:strVal val="hidden"/>
                                      </p:to>
                                    </p:set>
                                  </p:childTnLst>
                                </p:cTn>
                              </p:par>
                              <p:par>
                                <p:cTn id="272" presetID="9" presetClass="exit" presetSubtype="0" fill="hold" grpId="1" nodeType="withEffect">
                                  <p:stCondLst>
                                    <p:cond delay="0"/>
                                  </p:stCondLst>
                                  <p:childTnLst>
                                    <p:animEffect transition="out" filter="dissolve">
                                      <p:cBhvr>
                                        <p:cTn id="273" dur="500"/>
                                        <p:tgtEl>
                                          <p:spTgt spid="84"/>
                                        </p:tgtEl>
                                      </p:cBhvr>
                                    </p:animEffect>
                                    <p:set>
                                      <p:cBhvr>
                                        <p:cTn id="274" dur="1" fill="hold">
                                          <p:stCondLst>
                                            <p:cond delay="499"/>
                                          </p:stCondLst>
                                        </p:cTn>
                                        <p:tgtEl>
                                          <p:spTgt spid="84"/>
                                        </p:tgtEl>
                                        <p:attrNameLst>
                                          <p:attrName>style.visibility</p:attrName>
                                        </p:attrNameLst>
                                      </p:cBhvr>
                                      <p:to>
                                        <p:strVal val="hidden"/>
                                      </p:to>
                                    </p:set>
                                  </p:childTnLst>
                                </p:cTn>
                              </p:par>
                              <p:par>
                                <p:cTn id="275" presetID="9" presetClass="exit" presetSubtype="0" fill="hold" nodeType="withEffect">
                                  <p:stCondLst>
                                    <p:cond delay="0"/>
                                  </p:stCondLst>
                                  <p:childTnLst>
                                    <p:animEffect transition="out" filter="dissolve">
                                      <p:cBhvr>
                                        <p:cTn id="276" dur="500"/>
                                        <p:tgtEl>
                                          <p:spTgt spid="73"/>
                                        </p:tgtEl>
                                      </p:cBhvr>
                                    </p:animEffect>
                                    <p:set>
                                      <p:cBhvr>
                                        <p:cTn id="277" dur="1" fill="hold">
                                          <p:stCondLst>
                                            <p:cond delay="499"/>
                                          </p:stCondLst>
                                        </p:cTn>
                                        <p:tgtEl>
                                          <p:spTgt spid="73"/>
                                        </p:tgtEl>
                                        <p:attrNameLst>
                                          <p:attrName>style.visibility</p:attrName>
                                        </p:attrNameLst>
                                      </p:cBhvr>
                                      <p:to>
                                        <p:strVal val="hidden"/>
                                      </p:to>
                                    </p:set>
                                  </p:childTnLst>
                                </p:cTn>
                              </p:par>
                              <p:par>
                                <p:cTn id="278" presetID="9" presetClass="entr" presetSubtype="0" fill="hold" grpId="0" nodeType="withEffect">
                                  <p:stCondLst>
                                    <p:cond delay="0"/>
                                  </p:stCondLst>
                                  <p:childTnLst>
                                    <p:set>
                                      <p:cBhvr>
                                        <p:cTn id="279" dur="1" fill="hold">
                                          <p:stCondLst>
                                            <p:cond delay="0"/>
                                          </p:stCondLst>
                                        </p:cTn>
                                        <p:tgtEl>
                                          <p:spTgt spid="85"/>
                                        </p:tgtEl>
                                        <p:attrNameLst>
                                          <p:attrName>style.visibility</p:attrName>
                                        </p:attrNameLst>
                                      </p:cBhvr>
                                      <p:to>
                                        <p:strVal val="visible"/>
                                      </p:to>
                                    </p:set>
                                    <p:animEffect transition="in" filter="dissolve">
                                      <p:cBhvr>
                                        <p:cTn id="280" dur="500"/>
                                        <p:tgtEl>
                                          <p:spTgt spid="85"/>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xit" presetSubtype="0" fill="hold" grpId="1" nodeType="clickEffect">
                                  <p:stCondLst>
                                    <p:cond delay="0"/>
                                  </p:stCondLst>
                                  <p:childTnLst>
                                    <p:animEffect transition="out" filter="dissolve">
                                      <p:cBhvr>
                                        <p:cTn id="284" dur="500"/>
                                        <p:tgtEl>
                                          <p:spTgt spid="72"/>
                                        </p:tgtEl>
                                      </p:cBhvr>
                                    </p:animEffect>
                                    <p:set>
                                      <p:cBhvr>
                                        <p:cTn id="285" dur="1" fill="hold">
                                          <p:stCondLst>
                                            <p:cond delay="499"/>
                                          </p:stCondLst>
                                        </p:cTn>
                                        <p:tgtEl>
                                          <p:spTgt spid="72"/>
                                        </p:tgtEl>
                                        <p:attrNameLst>
                                          <p:attrName>style.visibility</p:attrName>
                                        </p:attrNameLst>
                                      </p:cBhvr>
                                      <p:to>
                                        <p:strVal val="hidden"/>
                                      </p:to>
                                    </p:set>
                                  </p:childTnLst>
                                </p:cTn>
                              </p:par>
                              <p:par>
                                <p:cTn id="286" presetID="9" presetClass="exit" presetSubtype="0" fill="hold" grpId="1" nodeType="withEffect">
                                  <p:stCondLst>
                                    <p:cond delay="0"/>
                                  </p:stCondLst>
                                  <p:childTnLst>
                                    <p:animEffect transition="out" filter="dissolve">
                                      <p:cBhvr>
                                        <p:cTn id="287" dur="500"/>
                                        <p:tgtEl>
                                          <p:spTgt spid="86"/>
                                        </p:tgtEl>
                                      </p:cBhvr>
                                    </p:animEffect>
                                    <p:set>
                                      <p:cBhvr>
                                        <p:cTn id="288"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P spid="38" grpId="0" animBg="1"/>
      <p:bldP spid="38" grpId="1" animBg="1"/>
      <p:bldP spid="38" grpId="2"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0" grpId="0" animBg="1"/>
      <p:bldP spid="50" grpId="1" animBg="1"/>
      <p:bldP spid="53" grpId="0"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71" grpId="0" animBg="1"/>
      <p:bldP spid="71" grpId="1" animBg="1"/>
      <p:bldP spid="71" grpId="2" animBg="1"/>
      <p:bldP spid="72" grpId="0" animBg="1"/>
      <p:bldP spid="72" grpId="1" animBg="1"/>
      <p:bldP spid="74"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6" grpId="0" animBg="1"/>
      <p:bldP spid="86" grpId="1" animBg="1"/>
      <p:bldP spid="8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Idea 2 – Utilize 3D-stacked Memory</a:t>
            </a:r>
            <a:endParaRPr lang="en-US" sz="4000" dirty="0"/>
          </a:p>
        </p:txBody>
      </p:sp>
      <p:sp>
        <p:nvSpPr>
          <p:cNvPr id="3" name="Content Placeholder 2"/>
          <p:cNvSpPr>
            <a:spLocks noGrp="1"/>
          </p:cNvSpPr>
          <p:nvPr>
            <p:ph idx="1"/>
          </p:nvPr>
        </p:nvSpPr>
        <p:spPr/>
        <p:txBody>
          <a:bodyPr/>
          <a:lstStyle/>
          <a:p>
            <a:r>
              <a:rPr lang="en-US" sz="2400" dirty="0" smtClean="0"/>
              <a:t>3D-stacked </a:t>
            </a:r>
            <a:r>
              <a:rPr lang="en-US" sz="2400" dirty="0"/>
              <a:t>DRAM architecture is </a:t>
            </a:r>
            <a:r>
              <a:rPr lang="en-US" sz="2400" dirty="0" smtClean="0">
                <a:solidFill>
                  <a:srgbClr val="FF0000"/>
                </a:solidFill>
              </a:rPr>
              <a:t>extremely </a:t>
            </a:r>
            <a:r>
              <a:rPr lang="en-US" sz="2400" dirty="0">
                <a:solidFill>
                  <a:srgbClr val="FF0000"/>
                </a:solidFill>
              </a:rPr>
              <a:t>high </a:t>
            </a:r>
            <a:r>
              <a:rPr lang="en-US" sz="2400" dirty="0" smtClean="0">
                <a:solidFill>
                  <a:srgbClr val="FF0000"/>
                </a:solidFill>
              </a:rPr>
              <a:t>bandwidth</a:t>
            </a:r>
            <a:r>
              <a:rPr lang="en-US" sz="2400" dirty="0" smtClean="0"/>
              <a:t> </a:t>
            </a:r>
            <a:r>
              <a:rPr lang="en-US" sz="2400" dirty="0"/>
              <a:t>and can </a:t>
            </a:r>
            <a:r>
              <a:rPr lang="en-US" sz="2400" dirty="0" smtClean="0">
                <a:solidFill>
                  <a:srgbClr val="FF0000"/>
                </a:solidFill>
              </a:rPr>
              <a:t>parallelize </a:t>
            </a:r>
            <a:r>
              <a:rPr lang="en-US" sz="2400" dirty="0">
                <a:solidFill>
                  <a:srgbClr val="FF0000"/>
                </a:solidFill>
              </a:rPr>
              <a:t>most of the </a:t>
            </a:r>
            <a:r>
              <a:rPr lang="en-US" sz="2400" dirty="0" smtClean="0">
                <a:solidFill>
                  <a:srgbClr val="FF0000"/>
                </a:solidFill>
              </a:rPr>
              <a:t>filter</a:t>
            </a:r>
            <a:endParaRPr lang="en-US" sz="2400" dirty="0"/>
          </a:p>
          <a:p>
            <a:pPr marL="0" indent="0">
              <a:buNone/>
            </a:pPr>
            <a:endParaRPr lang="en-US" dirty="0" smtClean="0"/>
          </a:p>
          <a:p>
            <a:r>
              <a:rPr lang="en-US" dirty="0" smtClean="0"/>
              <a:t>Embed GRIM-Filter into DRAM logic layer and appropriately distribute </a:t>
            </a:r>
            <a:r>
              <a:rPr lang="en-US" dirty="0" err="1" smtClean="0"/>
              <a:t>bitvectors</a:t>
            </a:r>
            <a:r>
              <a:rPr lang="en-US" dirty="0" smtClean="0"/>
              <a:t> throughout memory</a:t>
            </a:r>
          </a:p>
          <a:p>
            <a:endParaRPr lang="en-US" dirty="0"/>
          </a:p>
        </p:txBody>
      </p:sp>
      <p:sp>
        <p:nvSpPr>
          <p:cNvPr id="4" name="Slide Number Placeholder 3"/>
          <p:cNvSpPr>
            <a:spLocks noGrp="1"/>
          </p:cNvSpPr>
          <p:nvPr>
            <p:ph type="sldNum" sz="quarter" idx="11"/>
          </p:nvPr>
        </p:nvSpPr>
        <p:spPr/>
        <p:txBody>
          <a:bodyPr/>
          <a:lstStyle/>
          <a:p>
            <a:fld id="{4CAE9295-42F8-0747-9AE1-33958E89C374}"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2132"/>
            <a:ext cx="8839200" cy="2374900"/>
          </a:xfrm>
          <a:prstGeom prst="rect">
            <a:avLst/>
          </a:prstGeom>
        </p:spPr>
      </p:pic>
      <p:sp>
        <p:nvSpPr>
          <p:cNvPr id="6" name="TextBox 5"/>
          <p:cNvSpPr txBox="1"/>
          <p:nvPr/>
        </p:nvSpPr>
        <p:spPr>
          <a:xfrm>
            <a:off x="1562100" y="7162800"/>
            <a:ext cx="2032000" cy="369332"/>
          </a:xfrm>
          <a:prstGeom prst="rect">
            <a:avLst/>
          </a:prstGeom>
          <a:noFill/>
        </p:spPr>
        <p:txBody>
          <a:bodyPr wrap="square" rtlCol="0">
            <a:spAutoFit/>
          </a:bodyPr>
          <a:lstStyle/>
          <a:p>
            <a:r>
              <a:rPr lang="en-US" dirty="0" smtClean="0"/>
              <a:t>Memory Array</a:t>
            </a:r>
            <a:endParaRPr lang="en-US" dirty="0"/>
          </a:p>
        </p:txBody>
      </p:sp>
      <p:sp>
        <p:nvSpPr>
          <p:cNvPr id="7" name="TextBox 6"/>
          <p:cNvSpPr txBox="1"/>
          <p:nvPr/>
        </p:nvSpPr>
        <p:spPr>
          <a:xfrm>
            <a:off x="6692900" y="7162800"/>
            <a:ext cx="2032000" cy="369332"/>
          </a:xfrm>
          <a:prstGeom prst="rect">
            <a:avLst/>
          </a:prstGeom>
          <a:noFill/>
        </p:spPr>
        <p:txBody>
          <a:bodyPr wrap="square" rtlCol="0">
            <a:spAutoFit/>
          </a:bodyPr>
          <a:lstStyle/>
          <a:p>
            <a:r>
              <a:rPr lang="en-US" smtClean="0"/>
              <a:t>Customized Logic</a:t>
            </a:r>
            <a:endParaRPr lang="en-US" dirty="0"/>
          </a:p>
        </p:txBody>
      </p:sp>
      <p:sp>
        <p:nvSpPr>
          <p:cNvPr id="8" name="Rectangle 7"/>
          <p:cNvSpPr/>
          <p:nvPr/>
        </p:nvSpPr>
        <p:spPr>
          <a:xfrm>
            <a:off x="2031646" y="3099349"/>
            <a:ext cx="4110859" cy="4114555"/>
          </a:xfrm>
          <a:prstGeom prst="rect">
            <a:avLst/>
          </a:prstGeom>
          <a:solidFill>
            <a:schemeClr val="bg1">
              <a:lumMod val="50000"/>
            </a:schemeClr>
          </a:solidFill>
          <a:ln w="57150">
            <a:solidFill>
              <a:schemeClr val="tx1"/>
            </a:solidFill>
          </a:ln>
          <a:scene3d>
            <a:camera prst="isometricOffAxis1Top">
              <a:rot lat="60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77517" y="4547282"/>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7903" y="4547282"/>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18289" y="4556475"/>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8675" y="4547282"/>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59061" y="4556475"/>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29447" y="4547282"/>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99833" y="4556475"/>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70219" y="4547282"/>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01870" y="4556475"/>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85762" y="4354613"/>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56148" y="4354613"/>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26534" y="4363806"/>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96920" y="4354613"/>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67306" y="4363806"/>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37692" y="4354613"/>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08078" y="4363806"/>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78464" y="4354613"/>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0115" y="4363806"/>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45356" y="4143004"/>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15742" y="4143004"/>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86128" y="4152197"/>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256514" y="4143004"/>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26900" y="4152197"/>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97286" y="4143004"/>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967672" y="4152197"/>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538058" y="4143004"/>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69709" y="4152197"/>
            <a:ext cx="52551" cy="851338"/>
          </a:xfrm>
          <a:prstGeom prst="rect">
            <a:avLst/>
          </a:prstGeom>
          <a:solidFill>
            <a:srgbClr val="CC9A03"/>
          </a:solidFill>
          <a:ln>
            <a:solidFill>
              <a:srgbClr val="CC9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27705" y="2299210"/>
            <a:ext cx="4110859" cy="4114555"/>
          </a:xfrm>
          <a:prstGeom prst="rect">
            <a:avLst/>
          </a:prstGeom>
          <a:solidFill>
            <a:srgbClr val="007E3F"/>
          </a:solidFill>
          <a:ln w="57150">
            <a:solidFill>
              <a:schemeClr val="tx1"/>
            </a:solidFill>
          </a:ln>
          <a:scene3d>
            <a:camera prst="isometricOffAxis1Top">
              <a:rot lat="60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023070" y="2094919"/>
            <a:ext cx="4110859" cy="4114555"/>
          </a:xfrm>
          <a:prstGeom prst="rect">
            <a:avLst/>
          </a:prstGeom>
          <a:solidFill>
            <a:srgbClr val="007E3F"/>
          </a:solidFill>
          <a:ln w="57150">
            <a:solidFill>
              <a:schemeClr val="tx1"/>
            </a:solidFill>
          </a:ln>
          <a:scene3d>
            <a:camera prst="isometricOffAxis1Top">
              <a:rot lat="60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27705" y="1890628"/>
            <a:ext cx="4110859" cy="4114555"/>
          </a:xfrm>
          <a:prstGeom prst="rect">
            <a:avLst/>
          </a:prstGeom>
          <a:solidFill>
            <a:srgbClr val="007E3F"/>
          </a:solidFill>
          <a:ln w="57150">
            <a:solidFill>
              <a:schemeClr val="tx1"/>
            </a:solidFill>
          </a:ln>
          <a:scene3d>
            <a:camera prst="isometricOffAxis1Top">
              <a:rot lat="60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18435" y="1681162"/>
            <a:ext cx="4110859" cy="4114555"/>
          </a:xfrm>
          <a:prstGeom prst="rect">
            <a:avLst/>
          </a:prstGeom>
          <a:solidFill>
            <a:srgbClr val="007E3F"/>
          </a:solidFill>
          <a:ln w="57150">
            <a:solidFill>
              <a:schemeClr val="tx1"/>
            </a:solidFill>
          </a:ln>
          <a:scene3d>
            <a:camera prst="isometricOffAxis1Top">
              <a:rot lat="600000" lon="48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320468" y="5627711"/>
            <a:ext cx="1391935" cy="369332"/>
          </a:xfrm>
          <a:prstGeom prst="rect">
            <a:avLst/>
          </a:prstGeom>
          <a:noFill/>
        </p:spPr>
        <p:txBody>
          <a:bodyPr wrap="square" rtlCol="0">
            <a:spAutoFit/>
          </a:bodyPr>
          <a:lstStyle/>
          <a:p>
            <a:r>
              <a:rPr lang="en-US" dirty="0" smtClean="0"/>
              <a:t>Logic Layer </a:t>
            </a:r>
            <a:endParaRPr lang="en-US" dirty="0"/>
          </a:p>
        </p:txBody>
      </p:sp>
      <p:sp>
        <p:nvSpPr>
          <p:cNvPr id="41" name="TextBox 40"/>
          <p:cNvSpPr txBox="1"/>
          <p:nvPr/>
        </p:nvSpPr>
        <p:spPr>
          <a:xfrm>
            <a:off x="6018360" y="4393200"/>
            <a:ext cx="1391935" cy="369332"/>
          </a:xfrm>
          <a:prstGeom prst="rect">
            <a:avLst/>
          </a:prstGeom>
          <a:noFill/>
        </p:spPr>
        <p:txBody>
          <a:bodyPr wrap="square" rtlCol="0">
            <a:spAutoFit/>
          </a:bodyPr>
          <a:lstStyle/>
          <a:p>
            <a:r>
              <a:rPr lang="en-US" dirty="0" smtClean="0"/>
              <a:t>TSVs</a:t>
            </a:r>
            <a:endParaRPr lang="en-US" dirty="0"/>
          </a:p>
        </p:txBody>
      </p:sp>
      <p:sp>
        <p:nvSpPr>
          <p:cNvPr id="42" name="TextBox 41"/>
          <p:cNvSpPr txBox="1"/>
          <p:nvPr/>
        </p:nvSpPr>
        <p:spPr>
          <a:xfrm>
            <a:off x="6771034" y="3453870"/>
            <a:ext cx="1824326" cy="369332"/>
          </a:xfrm>
          <a:prstGeom prst="rect">
            <a:avLst/>
          </a:prstGeom>
          <a:noFill/>
        </p:spPr>
        <p:txBody>
          <a:bodyPr wrap="square" rtlCol="0">
            <a:spAutoFit/>
          </a:bodyPr>
          <a:lstStyle/>
          <a:p>
            <a:r>
              <a:rPr lang="en-US" smtClean="0"/>
              <a:t>Memory Layers</a:t>
            </a:r>
            <a:endParaRPr lang="en-US" dirty="0"/>
          </a:p>
        </p:txBody>
      </p:sp>
      <p:pic>
        <p:nvPicPr>
          <p:cNvPr id="43" name="Picture 42"/>
          <p:cNvPicPr>
            <a:picLocks noChangeAspect="1"/>
          </p:cNvPicPr>
          <p:nvPr/>
        </p:nvPicPr>
        <p:blipFill>
          <a:blip r:embed="rId4"/>
          <a:stretch>
            <a:fillRect/>
          </a:stretch>
        </p:blipFill>
        <p:spPr>
          <a:xfrm>
            <a:off x="523524" y="1163055"/>
            <a:ext cx="6606751" cy="4394756"/>
          </a:xfrm>
          <a:prstGeom prst="rect">
            <a:avLst/>
          </a:prstGeom>
        </p:spPr>
      </p:pic>
      <p:sp>
        <p:nvSpPr>
          <p:cNvPr id="47" name="Rectangle 46"/>
          <p:cNvSpPr/>
          <p:nvPr/>
        </p:nvSpPr>
        <p:spPr>
          <a:xfrm>
            <a:off x="436699" y="5531371"/>
            <a:ext cx="4572000" cy="276999"/>
          </a:xfrm>
          <a:prstGeom prst="rect">
            <a:avLst/>
          </a:prstGeom>
        </p:spPr>
        <p:txBody>
          <a:bodyPr>
            <a:spAutoFit/>
          </a:bodyPr>
          <a:lstStyle/>
          <a:p>
            <a:r>
              <a:rPr lang="en-US" sz="1200" dirty="0"/>
              <a:t>http://</a:t>
            </a:r>
            <a:r>
              <a:rPr lang="en-US" sz="1200" dirty="0" err="1"/>
              <a:t>images.anandtech.com</a:t>
            </a:r>
            <a:r>
              <a:rPr lang="en-US" sz="1200" dirty="0"/>
              <a:t>/</a:t>
            </a:r>
            <a:r>
              <a:rPr lang="en-US" sz="1200" dirty="0" err="1"/>
              <a:t>doci</a:t>
            </a:r>
            <a:r>
              <a:rPr lang="en-US" sz="1200" dirty="0"/>
              <a:t>/9266/HBMCar_678x452.jpg</a:t>
            </a:r>
          </a:p>
        </p:txBody>
      </p:sp>
      <p:pic>
        <p:nvPicPr>
          <p:cNvPr id="45" name="Picture 44"/>
          <p:cNvPicPr>
            <a:picLocks noChangeAspect="1"/>
          </p:cNvPicPr>
          <p:nvPr/>
        </p:nvPicPr>
        <p:blipFill>
          <a:blip r:embed="rId5"/>
          <a:stretch>
            <a:fillRect/>
          </a:stretch>
        </p:blipFill>
        <p:spPr>
          <a:xfrm>
            <a:off x="3078098" y="1217613"/>
            <a:ext cx="5587185" cy="5028467"/>
          </a:xfrm>
          <a:prstGeom prst="rect">
            <a:avLst/>
          </a:prstGeom>
        </p:spPr>
      </p:pic>
      <p:sp>
        <p:nvSpPr>
          <p:cNvPr id="46" name="Rectangle 45"/>
          <p:cNvSpPr/>
          <p:nvPr/>
        </p:nvSpPr>
        <p:spPr>
          <a:xfrm>
            <a:off x="3586390" y="6260278"/>
            <a:ext cx="5601507" cy="200055"/>
          </a:xfrm>
          <a:prstGeom prst="rect">
            <a:avLst/>
          </a:prstGeom>
        </p:spPr>
        <p:txBody>
          <a:bodyPr wrap="square">
            <a:spAutoFit/>
          </a:bodyPr>
          <a:lstStyle/>
          <a:p>
            <a:r>
              <a:rPr lang="en-US" sz="700" dirty="0" smtClean="0"/>
              <a:t>http://i1-news.softpedia-static.com/images/news2/Micron-and-Samsung-Join-Force-to-Create-Next-Gen-Hybrid-Memory-2.png</a:t>
            </a:r>
            <a:endParaRPr lang="en-US" sz="700" dirty="0"/>
          </a:p>
        </p:txBody>
      </p:sp>
    </p:spTree>
    <p:extLst>
      <p:ext uri="{BB962C8B-B14F-4D97-AF65-F5344CB8AC3E}">
        <p14:creationId xmlns:p14="http://schemas.microsoft.com/office/powerpoint/2010/main" val="37023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dissolve">
                                      <p:cBhvr>
                                        <p:cTn id="40" dur="500"/>
                                        <p:tgtEl>
                                          <p:spTgt spid="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dissolve">
                                      <p:cBhvr>
                                        <p:cTn id="55" dur="500"/>
                                        <p:tgtEl>
                                          <p:spTgt spid="3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dissolv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dissolv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7"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Q-gram Modified in 3D stacked DRAM</a:t>
            </a:r>
            <a:endParaRPr lang="en-US" sz="4000" dirty="0"/>
          </a:p>
        </p:txBody>
      </p:sp>
      <p:sp>
        <p:nvSpPr>
          <p:cNvPr id="3" name="Content Placeholder 2"/>
          <p:cNvSpPr>
            <a:spLocks noGrp="1"/>
          </p:cNvSpPr>
          <p:nvPr>
            <p:ph idx="1"/>
          </p:nvPr>
        </p:nvSpPr>
        <p:spPr>
          <a:xfrm>
            <a:off x="228600" y="1371600"/>
            <a:ext cx="8610600" cy="1592262"/>
          </a:xfrm>
        </p:spPr>
        <p:txBody>
          <a:bodyPr/>
          <a:lstStyle/>
          <a:p>
            <a:r>
              <a:rPr lang="en-US" sz="2400" dirty="0" smtClean="0"/>
              <a:t>We employ both key ideas to implement the following figure to modify q-gram filtering in order to make it more amenable for processing-in-memory </a:t>
            </a:r>
            <a:endParaRPr lang="en-US" sz="2400" dirty="0"/>
          </a:p>
        </p:txBody>
      </p:sp>
      <p:sp>
        <p:nvSpPr>
          <p:cNvPr id="4" name="Slide Number Placeholder 3"/>
          <p:cNvSpPr>
            <a:spLocks noGrp="1"/>
          </p:cNvSpPr>
          <p:nvPr>
            <p:ph type="sldNum" sz="quarter" idx="11"/>
          </p:nvPr>
        </p:nvSpPr>
        <p:spPr/>
        <p:txBody>
          <a:bodyPr/>
          <a:lstStyle/>
          <a:p>
            <a:fld id="{4CAE9295-42F8-0747-9AE1-33958E89C374}" type="slidenum">
              <a:rPr lang="en-US" smtClean="0"/>
              <a:t>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16300"/>
            <a:ext cx="8839200" cy="2374900"/>
          </a:xfrm>
          <a:prstGeom prst="rect">
            <a:avLst/>
          </a:prstGeom>
        </p:spPr>
      </p:pic>
      <p:sp>
        <p:nvSpPr>
          <p:cNvPr id="6" name="TextBox 5"/>
          <p:cNvSpPr txBox="1"/>
          <p:nvPr/>
        </p:nvSpPr>
        <p:spPr>
          <a:xfrm>
            <a:off x="1790700" y="3046968"/>
            <a:ext cx="2032000" cy="369332"/>
          </a:xfrm>
          <a:prstGeom prst="rect">
            <a:avLst/>
          </a:prstGeom>
          <a:noFill/>
        </p:spPr>
        <p:txBody>
          <a:bodyPr wrap="square" rtlCol="0">
            <a:spAutoFit/>
          </a:bodyPr>
          <a:lstStyle/>
          <a:p>
            <a:r>
              <a:rPr lang="en-US" dirty="0" smtClean="0"/>
              <a:t>Memory Array</a:t>
            </a:r>
            <a:endParaRPr lang="en-US" dirty="0"/>
          </a:p>
        </p:txBody>
      </p:sp>
      <p:sp>
        <p:nvSpPr>
          <p:cNvPr id="7" name="TextBox 6"/>
          <p:cNvSpPr txBox="1"/>
          <p:nvPr/>
        </p:nvSpPr>
        <p:spPr>
          <a:xfrm>
            <a:off x="6921500" y="3046968"/>
            <a:ext cx="2032000" cy="369332"/>
          </a:xfrm>
          <a:prstGeom prst="rect">
            <a:avLst/>
          </a:prstGeom>
          <a:noFill/>
        </p:spPr>
        <p:txBody>
          <a:bodyPr wrap="square" rtlCol="0">
            <a:spAutoFit/>
          </a:bodyPr>
          <a:lstStyle/>
          <a:p>
            <a:r>
              <a:rPr lang="en-US" smtClean="0"/>
              <a:t>Customized Logic</a:t>
            </a:r>
            <a:endParaRPr lang="en-US" dirty="0"/>
          </a:p>
        </p:txBody>
      </p:sp>
    </p:spTree>
    <p:extLst>
      <p:ext uri="{BB962C8B-B14F-4D97-AF65-F5344CB8AC3E}">
        <p14:creationId xmlns:p14="http://schemas.microsoft.com/office/powerpoint/2010/main" val="7845725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Key Results</a:t>
            </a:r>
            <a:endParaRPr lang="en-US" sz="4000" dirty="0"/>
          </a:p>
        </p:txBody>
      </p:sp>
      <p:sp>
        <p:nvSpPr>
          <p:cNvPr id="4" name="Rounded Rectangle 3"/>
          <p:cNvSpPr/>
          <p:nvPr/>
        </p:nvSpPr>
        <p:spPr>
          <a:xfrm>
            <a:off x="228600" y="7196943"/>
            <a:ext cx="3967566" cy="2198791"/>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t>6.3x </a:t>
            </a:r>
            <a:r>
              <a:rPr lang="en-US" sz="3600" b="1" dirty="0"/>
              <a:t>fewer false positive locations</a:t>
            </a:r>
          </a:p>
        </p:txBody>
      </p:sp>
      <p:sp>
        <p:nvSpPr>
          <p:cNvPr id="6" name="Rounded Rectangle 5"/>
          <p:cNvSpPr/>
          <p:nvPr/>
        </p:nvSpPr>
        <p:spPr>
          <a:xfrm>
            <a:off x="4871634" y="7196942"/>
            <a:ext cx="3967566" cy="2198792"/>
          </a:xfrm>
          <a:prstGeom prst="round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b="1" dirty="0" smtClean="0"/>
              <a:t>2.4x </a:t>
            </a:r>
            <a:r>
              <a:rPr lang="en-US" sz="3600" b="1" dirty="0"/>
              <a:t>faster end-to-end runtime</a:t>
            </a:r>
          </a:p>
        </p:txBody>
      </p:sp>
      <p:sp>
        <p:nvSpPr>
          <p:cNvPr id="7" name="TextBox 6"/>
          <p:cNvSpPr txBox="1"/>
          <p:nvPr/>
        </p:nvSpPr>
        <p:spPr>
          <a:xfrm>
            <a:off x="394560" y="7096009"/>
            <a:ext cx="8278679" cy="1200329"/>
          </a:xfrm>
          <a:prstGeom prst="rect">
            <a:avLst/>
          </a:prstGeom>
          <a:noFill/>
        </p:spPr>
        <p:txBody>
          <a:bodyPr wrap="square" rtlCol="0">
            <a:spAutoFit/>
          </a:bodyPr>
          <a:lstStyle/>
          <a:p>
            <a:r>
              <a:rPr lang="en-US" sz="3600" dirty="0"/>
              <a:t>GRIMM performance compared to the best previous mapper with filter:</a:t>
            </a:r>
          </a:p>
        </p:txBody>
      </p:sp>
      <p:sp>
        <p:nvSpPr>
          <p:cNvPr id="3" name="Slide Number Placeholder 2"/>
          <p:cNvSpPr>
            <a:spLocks noGrp="1"/>
          </p:cNvSpPr>
          <p:nvPr>
            <p:ph type="sldNum" sz="quarter" idx="11"/>
          </p:nvPr>
        </p:nvSpPr>
        <p:spPr/>
        <p:txBody>
          <a:bodyPr/>
          <a:lstStyle/>
          <a:p>
            <a:fld id="{4CAE9295-42F8-0747-9AE1-33958E89C374}" type="slidenum">
              <a:rPr lang="en-US" smtClean="0"/>
              <a:t>9</a:t>
            </a:fld>
            <a:endParaRPr lang="en-US"/>
          </a:p>
        </p:txBody>
      </p:sp>
      <p:pic>
        <p:nvPicPr>
          <p:cNvPr id="11" name="Picture 10"/>
          <p:cNvPicPr>
            <a:picLocks noChangeAspect="1"/>
          </p:cNvPicPr>
          <p:nvPr/>
        </p:nvPicPr>
        <p:blipFill>
          <a:blip r:embed="rId3"/>
          <a:stretch>
            <a:fillRect/>
          </a:stretch>
        </p:blipFill>
        <p:spPr>
          <a:xfrm>
            <a:off x="1263654" y="1891863"/>
            <a:ext cx="7215960" cy="1497652"/>
          </a:xfrm>
          <a:prstGeom prst="rect">
            <a:avLst/>
          </a:prstGeom>
        </p:spPr>
      </p:pic>
      <p:pic>
        <p:nvPicPr>
          <p:cNvPr id="12" name="Picture 11"/>
          <p:cNvPicPr>
            <a:picLocks noChangeAspect="1"/>
          </p:cNvPicPr>
          <p:nvPr/>
        </p:nvPicPr>
        <p:blipFill>
          <a:blip r:embed="rId4"/>
          <a:stretch>
            <a:fillRect/>
          </a:stretch>
        </p:blipFill>
        <p:spPr>
          <a:xfrm>
            <a:off x="1263654" y="4062178"/>
            <a:ext cx="7269217" cy="1441034"/>
          </a:xfrm>
          <a:prstGeom prst="rect">
            <a:avLst/>
          </a:prstGeom>
        </p:spPr>
      </p:pic>
      <p:pic>
        <p:nvPicPr>
          <p:cNvPr id="13" name="Picture 12"/>
          <p:cNvPicPr>
            <a:picLocks noChangeAspect="1"/>
          </p:cNvPicPr>
          <p:nvPr/>
        </p:nvPicPr>
        <p:blipFill>
          <a:blip r:embed="rId5"/>
          <a:stretch>
            <a:fillRect/>
          </a:stretch>
        </p:blipFill>
        <p:spPr>
          <a:xfrm>
            <a:off x="2597149" y="3865504"/>
            <a:ext cx="3873500" cy="292100"/>
          </a:xfrm>
          <a:prstGeom prst="rect">
            <a:avLst/>
          </a:prstGeom>
        </p:spPr>
      </p:pic>
      <p:pic>
        <p:nvPicPr>
          <p:cNvPr id="14" name="Picture 13"/>
          <p:cNvPicPr>
            <a:picLocks noChangeAspect="1"/>
          </p:cNvPicPr>
          <p:nvPr/>
        </p:nvPicPr>
        <p:blipFill>
          <a:blip r:embed="rId6"/>
          <a:stretch>
            <a:fillRect/>
          </a:stretch>
        </p:blipFill>
        <p:spPr>
          <a:xfrm>
            <a:off x="3055534" y="1730998"/>
            <a:ext cx="3632200" cy="241300"/>
          </a:xfrm>
          <a:prstGeom prst="rect">
            <a:avLst/>
          </a:prstGeom>
        </p:spPr>
      </p:pic>
      <p:sp>
        <p:nvSpPr>
          <p:cNvPr id="15" name="TextBox 14"/>
          <p:cNvSpPr txBox="1"/>
          <p:nvPr/>
        </p:nvSpPr>
        <p:spPr>
          <a:xfrm>
            <a:off x="550264" y="2207771"/>
            <a:ext cx="1426779" cy="523220"/>
          </a:xfrm>
          <a:prstGeom prst="rect">
            <a:avLst/>
          </a:prstGeom>
          <a:noFill/>
        </p:spPr>
        <p:txBody>
          <a:bodyPr wrap="square" rtlCol="0">
            <a:spAutoFit/>
          </a:bodyPr>
          <a:lstStyle/>
          <a:p>
            <a:r>
              <a:rPr lang="en-US" sz="1400" dirty="0" smtClean="0"/>
              <a:t>Time (x1000 seconds)</a:t>
            </a:r>
            <a:endParaRPr lang="en-US" sz="1400" dirty="0"/>
          </a:p>
        </p:txBody>
      </p:sp>
      <p:sp>
        <p:nvSpPr>
          <p:cNvPr id="16" name="TextBox 15"/>
          <p:cNvSpPr txBox="1"/>
          <p:nvPr/>
        </p:nvSpPr>
        <p:spPr>
          <a:xfrm>
            <a:off x="394560" y="4378086"/>
            <a:ext cx="1426779" cy="523220"/>
          </a:xfrm>
          <a:prstGeom prst="rect">
            <a:avLst/>
          </a:prstGeom>
          <a:noFill/>
        </p:spPr>
        <p:txBody>
          <a:bodyPr wrap="square" rtlCol="0">
            <a:spAutoFit/>
          </a:bodyPr>
          <a:lstStyle/>
          <a:p>
            <a:r>
              <a:rPr lang="en-US" sz="1400" dirty="0" smtClean="0"/>
              <a:t>False Negative Rates (%)</a:t>
            </a:r>
            <a:endParaRPr lang="en-US" sz="1400" dirty="0"/>
          </a:p>
        </p:txBody>
      </p:sp>
      <p:sp>
        <p:nvSpPr>
          <p:cNvPr id="17" name="TextBox 16"/>
          <p:cNvSpPr txBox="1"/>
          <p:nvPr/>
        </p:nvSpPr>
        <p:spPr>
          <a:xfrm>
            <a:off x="550264" y="1162755"/>
            <a:ext cx="8288935" cy="461665"/>
          </a:xfrm>
          <a:prstGeom prst="rect">
            <a:avLst/>
          </a:prstGeom>
          <a:noFill/>
        </p:spPr>
        <p:txBody>
          <a:bodyPr wrap="square" rtlCol="0">
            <a:spAutoFit/>
          </a:bodyPr>
          <a:lstStyle/>
          <a:p>
            <a:r>
              <a:rPr lang="en-US" sz="2400" b="1" dirty="0" smtClean="0">
                <a:solidFill>
                  <a:srgbClr val="FF0000"/>
                </a:solidFill>
              </a:rPr>
              <a:t>2.08x </a:t>
            </a:r>
            <a:r>
              <a:rPr lang="en-US" sz="2400" b="1" smtClean="0">
                <a:solidFill>
                  <a:srgbClr val="FF0000"/>
                </a:solidFill>
              </a:rPr>
              <a:t>average performance benefit on real data sets</a:t>
            </a:r>
            <a:endParaRPr lang="en-US" sz="2400" b="1" dirty="0">
              <a:solidFill>
                <a:srgbClr val="FF0000"/>
              </a:solidFill>
            </a:endParaRPr>
          </a:p>
        </p:txBody>
      </p:sp>
      <p:sp>
        <p:nvSpPr>
          <p:cNvPr id="19" name="TextBox 18"/>
          <p:cNvSpPr txBox="1"/>
          <p:nvPr/>
        </p:nvSpPr>
        <p:spPr>
          <a:xfrm>
            <a:off x="248357" y="5663106"/>
            <a:ext cx="9042399" cy="461665"/>
          </a:xfrm>
          <a:prstGeom prst="rect">
            <a:avLst/>
          </a:prstGeom>
          <a:noFill/>
        </p:spPr>
        <p:txBody>
          <a:bodyPr wrap="square" rtlCol="0">
            <a:spAutoFit/>
          </a:bodyPr>
          <a:lstStyle/>
          <a:p>
            <a:r>
              <a:rPr lang="en-US" sz="2400" b="1" dirty="0" smtClean="0">
                <a:solidFill>
                  <a:srgbClr val="FF0000"/>
                </a:solidFill>
              </a:rPr>
              <a:t>5.97x </a:t>
            </a:r>
            <a:r>
              <a:rPr lang="en-US" sz="2400" b="1" smtClean="0">
                <a:solidFill>
                  <a:srgbClr val="FF0000"/>
                </a:solidFill>
              </a:rPr>
              <a:t>reduction in False </a:t>
            </a:r>
            <a:r>
              <a:rPr lang="en-US" sz="2400" b="1" dirty="0" smtClean="0">
                <a:solidFill>
                  <a:srgbClr val="FF0000"/>
                </a:solidFill>
              </a:rPr>
              <a:t>Negative Rate on real data sets</a:t>
            </a:r>
            <a:endParaRPr lang="en-US" sz="2400" b="1" dirty="0">
              <a:solidFill>
                <a:srgbClr val="FF0000"/>
              </a:solidFill>
            </a:endParaRPr>
          </a:p>
        </p:txBody>
      </p:sp>
      <p:cxnSp>
        <p:nvCxnSpPr>
          <p:cNvPr id="21" name="Straight Connector 20"/>
          <p:cNvCxnSpPr/>
          <p:nvPr/>
        </p:nvCxnSpPr>
        <p:spPr>
          <a:xfrm flipV="1">
            <a:off x="0" y="3663559"/>
            <a:ext cx="9144000" cy="98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25092"/>
      </p:ext>
    </p:extLst>
  </p:cSld>
  <p:clrMapOvr>
    <a:masterClrMapping/>
  </p:clrMapOvr>
  <p:transition/>
  <p:timing>
    <p:tnLst>
      <p:par>
        <p:cTn id="1" dur="indefinite" restart="never" nodeType="tmRoot"/>
      </p:par>
    </p:tnLst>
  </p:timing>
</p:sld>
</file>

<file path=ppt/theme/_rels/theme4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983E33B0-714B-4FBA-8AA6-1B4454EC00EC}"/>
    </a:ext>
  </a:ext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CEEFE18-E2EC-41A6-877A-4D253E46B78E}"/>
    </a:ext>
  </a:ext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8708683-6C84-419F-AD0E-AD7C82B138FE}"/>
    </a:ext>
  </a:ext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232D700-6960-4C8D-888E-1D43FF7212F1}"/>
    </a:ext>
  </a:ext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C9FD73F-2A76-4A93-995E-21FFE7AC97F3}"/>
    </a:ext>
  </a:ext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1D5250F-2337-4E6A-A785-12C65AF6575A}"/>
    </a:ext>
  </a:ext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4404D4-3E17-41FA-B408-36F4C078C82C}"/>
    </a:ext>
  </a:ext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C25EF39-64E5-415D-BF08-2BB952DF85CC}"/>
    </a:ext>
  </a:ext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2F0A39-AFD0-4521-8C02-2384E6DCD523}"/>
    </a:ext>
  </a:ext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6C8276B-BC15-4DAF-A108-FFC35FC6C000}"/>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C3646AF-16D2-42E0-BFBE-564A5CFD4DAE}"/>
    </a:ext>
  </a:ext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D85D45C-1A39-47E1-9CD9-CCE0F2D41FBB}"/>
    </a:ext>
  </a:ext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88CB9CF-2CAA-49A6-A6F8-08862AB99D61}"/>
    </a:ext>
  </a:ext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1142165-D6D8-400B-B346-AEFE6FB3D190}"/>
    </a:ext>
  </a:ext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8C10D7-367C-424D-AE5E-B9FBB0721B49}"/>
    </a:ext>
  </a:ext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6E4BA246-1635-42A4-B17D-DEDD246CDB93}"/>
    </a:ext>
  </a:ext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9203EC-3D69-450B-9806-D50853BA06C5}"/>
    </a:ext>
  </a:ext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45FB2F3-7213-498B-AE28-740461DC28E8}"/>
    </a:ext>
  </a:ext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3F4A8856-EED2-4CF7-94E5-1B08B05FDB43}"/>
    </a:ext>
  </a:ext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93019B-5C42-458B-A1FD-9F557B8838BF}"/>
    </a:ext>
  </a:ext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5DED0AF8-637D-490F-B56E-C8CE9BE1B1E6}"/>
    </a:ext>
  </a:ext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984A4-129E-46B8-B1D1-6038ED8C1B8B}"/>
    </a:ext>
  </a:ext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FF7B4E-A4C3-4844-85C5-F65A1B27D87A}"/>
    </a:ext>
  </a:ext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2A145CD-8E6F-47E8-A99D-98CF76BCCA93}"/>
    </a:ext>
  </a:ext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774A5E3-7C53-4B01-8FC3-75155DFE32AF}"/>
    </a:ext>
  </a:ext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1F2A948-501C-457A-AE41-E1B6C4D6974C}"/>
    </a:ext>
  </a:ext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8B2D144-4AEF-4DA1-99B3-54227CF8B4ED}"/>
    </a:ext>
  </a:ext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A56EB33-FDD6-47C4-891D-4545D1CC38BE}"/>
    </a:ext>
  </a:ext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E043427-7350-434F-8427-4656C125567A}"/>
    </a:ext>
  </a:ext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4C8D5E-8216-448A-8556-563C1243A035}"/>
    </a:ext>
  </a:ext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AB27B91-83E3-4DB1-9E1E-03B4FB936401}"/>
    </a:ext>
  </a:ext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64F43-F885-43FD-AA0E-9B506A9C2932}"/>
    </a:ext>
  </a:ext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9CD302B-036E-44CD-A402-627BF06B99D7}"/>
    </a:ext>
  </a:ext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D5B3FF02-0AC7-4878-8C18-1FFBD5118EBD}"/>
    </a:ext>
  </a:ext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E78105E-F23A-4E63-8148-1AC819D30DBB}"/>
    </a:ext>
  </a:ext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21DEE8F2-9802-42EB-975A-535ACD6ED88C}"/>
    </a:ext>
  </a:extLst>
</a:theme>
</file>

<file path=ppt/theme/theme43.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C2A74A-C3DC-49BB-8D12-79BC077641CA}"/>
    </a:ext>
  </a:ext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AD6C3CD-3F83-4C97-91F0-00D3A3752416}"/>
    </a:ext>
  </a:extLst>
</a:theme>
</file>

<file path=ppt/theme/theme4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0BFB38D2-2136-4F09-8A0D-DBD4FD8F8B30}"/>
    </a:ext>
  </a:ext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2FCC4A2-79E2-4485-8C98-DA513D179192}"/>
    </a:ext>
  </a:extLst>
</a:theme>
</file>

<file path=ppt/theme/theme4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B9BA71EF-5EB2-485C-8BB6-00C3568A24C7}"/>
    </a:ext>
  </a:extLst>
</a:theme>
</file>

<file path=ppt/theme/theme4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902C7D5-74F8-432E-84A6-E2CE6B8E29F7}"/>
    </a:ext>
  </a:ext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708C683-353C-421C-A664-75BB11434D67}"/>
    </a:ext>
  </a:ext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6377A3F-301F-48F7-A849-BBFF8ECB78D2}"/>
    </a:ext>
  </a:ext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A6B4D32D-F16F-42BA-94B2-4F97B7CBCB51}"/>
    </a:ext>
  </a:extLst>
</a:theme>
</file>

<file path=ppt/theme/theme5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4C3035-CAE8-480D-AB6E-B9B9E149E24D}"/>
    </a:ext>
  </a:extLst>
</a:theme>
</file>

<file path=ppt/theme/theme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5D43A470-C837-404A-A31F-DE76FD6F2EC8}"/>
    </a:ext>
  </a:ext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E832CF4-5E69-491A-A8A4-F1712069B38C}"/>
    </a:ext>
  </a:extLst>
</a:theme>
</file>

<file path=ppt/theme/theme5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389A7F1C-8842-4D79-9FBB-908C5DA9C289}"/>
    </a:ext>
  </a:ext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03E93DE-D63C-43CE-98B2-7D56B97D6F8E}"/>
    </a:ext>
  </a:extLst>
</a:theme>
</file>

<file path=ppt/theme/theme5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tlu_memory-scaling_memcon13_talk (1).pptx" id="{1D09C5EE-DC30-4F85-84AA-519B89166748}" vid="{69A6D134-B102-4ED9-A3F2-1BC519E3BCE3}"/>
    </a:ext>
  </a:extLst>
</a:theme>
</file>

<file path=ppt/theme/theme57.xml><?xml version="1.0" encoding="utf-8"?>
<a:theme xmlns:a="http://schemas.openxmlformats.org/drawingml/2006/main" name="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5382E892-A150-4DA3-A76D-080C6A626A12}"/>
    </a:ext>
  </a:extLst>
</a:theme>
</file>

<file path=ppt/theme/theme58.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C5A837-9A1D-4FC9-BCE4-DE15CAD94ED3}"/>
    </a:ext>
  </a:extLst>
</a:theme>
</file>

<file path=ppt/theme/theme59.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6B87B8B-A7A2-48A3-86D8-4FECABA3566E}"/>
    </a:ext>
  </a:ext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80E995-D7DB-447C-8C3A-F71BBA8F35CA}"/>
    </a:ext>
  </a:extLst>
</a:theme>
</file>

<file path=ppt/theme/theme60.xml><?xml version="1.0" encoding="utf-8"?>
<a:theme xmlns:a="http://schemas.openxmlformats.org/drawingml/2006/main" name="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EFBC67F4-7156-4988-B10F-915A42297AA7}"/>
    </a:ext>
  </a:extLst>
</a:theme>
</file>

<file path=ppt/theme/theme61.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4FBDCB2-3840-4D7B-85C2-4D7F1283DE0C}"/>
    </a:ext>
  </a:extLst>
</a:theme>
</file>

<file path=ppt/theme/theme62.xml><?xml version="1.0" encoding="utf-8"?>
<a:theme xmlns:a="http://schemas.openxmlformats.org/drawingml/2006/main" name="5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A48AEFC-1CCF-4CFD-9B35-77A43680EA57}"/>
    </a:ext>
  </a:extLst>
</a:theme>
</file>

<file path=ppt/theme/theme63.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7812C06-F53A-43A7-AB49-3CDB937AC9D4}"/>
    </a:ext>
  </a:extLst>
</a:theme>
</file>

<file path=ppt/theme/theme64.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CB05CF5-A54A-44B9-942B-893BB27F0813}"/>
    </a:ext>
  </a:extLst>
</a:theme>
</file>

<file path=ppt/theme/theme65.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BFFC259A-5009-4493-BBE8-8CC883E4C4CB}"/>
    </a:ext>
  </a:extLst>
</a:theme>
</file>

<file path=ppt/theme/theme66.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12AA717-C4D6-44B4-9303-3C927A17F7D0}"/>
    </a:ext>
  </a:extLst>
</a:theme>
</file>

<file path=ppt/theme/theme67.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F93C425E-5FE3-43A4-B133-8981614E477D}"/>
    </a:ext>
  </a:extLst>
</a:theme>
</file>

<file path=ppt/theme/theme68.xml><?xml version="1.0" encoding="utf-8"?>
<a:theme xmlns:a="http://schemas.openxmlformats.org/drawingml/2006/main" name="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CBB1364-06F3-4F4B-9267-2F4A6F01AD53}"/>
    </a:ext>
  </a:extLst>
</a:theme>
</file>

<file path=ppt/theme/theme69.xml><?xml version="1.0" encoding="utf-8"?>
<a:theme xmlns:a="http://schemas.openxmlformats.org/drawingml/2006/main" name="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C16AE6A8-FDC8-4E08-B0FF-84834DCF6F2A}"/>
    </a:ext>
  </a:ext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01C8E401-EA80-4AA0-82B4-FF0D4EC51607}"/>
    </a:ext>
  </a:extLst>
</a:theme>
</file>

<file path=ppt/theme/theme70.xml><?xml version="1.0" encoding="utf-8"?>
<a:theme xmlns:a="http://schemas.openxmlformats.org/drawingml/2006/main" name="6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F3D0131-278D-4BAA-8D56-247E0FE38701}"/>
    </a:ext>
  </a:extLst>
</a:theme>
</file>

<file path=ppt/theme/theme71.xml><?xml version="1.0" encoding="utf-8"?>
<a:theme xmlns:a="http://schemas.openxmlformats.org/drawingml/2006/main" name="6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8902541A-EC54-4DC8-87B3-573FDE9AA78E}"/>
    </a:ext>
  </a:extLst>
</a:theme>
</file>

<file path=ppt/theme/theme72.xml><?xml version="1.0" encoding="utf-8"?>
<a:theme xmlns:a="http://schemas.openxmlformats.org/drawingml/2006/main" name="6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404264D7-7DC8-4754-8413-38E0253D81C1}"/>
    </a:ext>
  </a:extLst>
</a:theme>
</file>

<file path=ppt/theme/theme73.xml><?xml version="1.0" encoding="utf-8"?>
<a:theme xmlns:a="http://schemas.openxmlformats.org/drawingml/2006/main" name="6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97986E66-52A2-432A-9E61-2DF9B44EDF83}"/>
    </a:ext>
  </a:extLst>
</a:theme>
</file>

<file path=ppt/theme/theme7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19054FCC-0CDC-4CAD-B1B4-A60AE9A297E2}"/>
    </a:ext>
  </a:ext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tlu_memory-scaling_memcon13_talk (1).pptx" id="{1D09C5EE-DC30-4F85-84AA-519B89166748}" vid="{76E44139-9E30-4972-80B5-F96EC19073F9}"/>
    </a:ext>
  </a:extLst>
</a:theme>
</file>

<file path=docProps/app.xml><?xml version="1.0" encoding="utf-8"?>
<Properties xmlns="http://schemas.openxmlformats.org/officeDocument/2006/extended-properties" xmlns:vt="http://schemas.openxmlformats.org/officeDocument/2006/docPropsVTypes">
  <Template>safari</Template>
  <TotalTime>6668</TotalTime>
  <Words>1077</Words>
  <Application>Microsoft Macintosh PowerPoint</Application>
  <PresentationFormat>On-screen Show (4:3)</PresentationFormat>
  <Paragraphs>125</Paragraphs>
  <Slides>12</Slides>
  <Notes>10</Notes>
  <HiddenSlides>0</HiddenSlides>
  <MMClips>0</MMClips>
  <ScaleCrop>false</ScaleCrop>
  <HeadingPairs>
    <vt:vector size="6" baseType="variant">
      <vt:variant>
        <vt:lpstr>Fonts Used</vt:lpstr>
      </vt:variant>
      <vt:variant>
        <vt:i4>11</vt:i4>
      </vt:variant>
      <vt:variant>
        <vt:lpstr>Theme</vt:lpstr>
      </vt:variant>
      <vt:variant>
        <vt:i4>73</vt:i4>
      </vt:variant>
      <vt:variant>
        <vt:lpstr>Slide Titles</vt:lpstr>
      </vt:variant>
      <vt:variant>
        <vt:i4>12</vt:i4>
      </vt:variant>
    </vt:vector>
  </HeadingPairs>
  <TitlesOfParts>
    <vt:vector size="96" baseType="lpstr">
      <vt:lpstr>Calibri</vt:lpstr>
      <vt:lpstr>Garamond</vt:lpstr>
      <vt:lpstr>Lucida Grande</vt:lpstr>
      <vt:lpstr>ＭＳ Ｐゴシック</vt:lpstr>
      <vt:lpstr>Myriad Pro Bold Cond</vt:lpstr>
      <vt:lpstr>Tahoma</vt:lpstr>
      <vt:lpstr>Times New Roman</vt:lpstr>
      <vt:lpstr>Wingdings</vt:lpstr>
      <vt:lpstr>ヒラギノ角ゴ ProN W6</vt:lpstr>
      <vt:lpstr>新細明體</vt:lpstr>
      <vt:lpstr>Arial</vt:lpstr>
      <vt:lpstr>safari</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40_Edge</vt:lpstr>
      <vt:lpstr>8_Office Theme</vt:lpstr>
      <vt:lpstr>1_Office Theme</vt:lpstr>
      <vt:lpstr>41_Edge</vt:lpstr>
      <vt:lpstr>4_Office Theme</vt:lpstr>
      <vt:lpstr>Title &amp; Bullets</vt:lpstr>
      <vt:lpstr>42_Edge</vt:lpstr>
      <vt:lpstr>43_Edge</vt:lpstr>
      <vt:lpstr>44_Edge</vt:lpstr>
      <vt:lpstr>6_Office Theme</vt:lpstr>
      <vt:lpstr>45_Edge</vt:lpstr>
      <vt:lpstr>Office 佈景主題</vt:lpstr>
      <vt:lpstr>47_Edge</vt:lpstr>
      <vt:lpstr>5_Office Theme</vt:lpstr>
      <vt:lpstr>48_Edge</vt:lpstr>
      <vt:lpstr>49_Edge</vt:lpstr>
      <vt:lpstr>50_Edge</vt:lpstr>
      <vt:lpstr>51_Edge</vt:lpstr>
      <vt:lpstr>52_Edge</vt:lpstr>
      <vt:lpstr>53_Edge</vt:lpstr>
      <vt:lpstr>56_Edge</vt:lpstr>
      <vt:lpstr>57_Edge</vt:lpstr>
      <vt:lpstr>58_Edge</vt:lpstr>
      <vt:lpstr>59_Edge</vt:lpstr>
      <vt:lpstr>46_Edge</vt:lpstr>
      <vt:lpstr>54_Edge</vt:lpstr>
      <vt:lpstr>55_Edge</vt:lpstr>
      <vt:lpstr>60_Edge</vt:lpstr>
      <vt:lpstr>61_Edge</vt:lpstr>
      <vt:lpstr>62_Edge</vt:lpstr>
      <vt:lpstr>63_Edge</vt:lpstr>
      <vt:lpstr>Genome Read In-Memory (GRIM) Filter  Fast Location Filtering in DNA Read Mapping with  Emerging Memory Technologies</vt:lpstr>
      <vt:lpstr>Introduction</vt:lpstr>
      <vt:lpstr>Hash Table Based Read Mappers</vt:lpstr>
      <vt:lpstr>Problem</vt:lpstr>
      <vt:lpstr>Key Ideas</vt:lpstr>
      <vt:lpstr>Key Idea 1 – Q-gram Modification</vt:lpstr>
      <vt:lpstr>Key Idea 2 – Utilize 3D-stacked Memory</vt:lpstr>
      <vt:lpstr>Q-gram Modified in 3D stacked DRAM</vt:lpstr>
      <vt:lpstr>Key Results</vt:lpstr>
      <vt:lpstr>Conclusions</vt:lpstr>
      <vt:lpstr>Thank You! </vt:lpstr>
      <vt:lpstr>Genome Read In-Memory (GRIM) Filter  Fast Location Filtering in DNA Read Mapping with  Emerging Memory Technologies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496</cp:revision>
  <cp:lastPrinted>2016-04-17T16:22:58Z</cp:lastPrinted>
  <dcterms:created xsi:type="dcterms:W3CDTF">2016-03-28T22:57:51Z</dcterms:created>
  <dcterms:modified xsi:type="dcterms:W3CDTF">2016-04-17T16:39:19Z</dcterms:modified>
</cp:coreProperties>
</file>