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6" y="3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8709-0A22-4012-B554-F692DD5913E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F09CE-12B7-4BFE-832E-0A7A48B9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673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211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53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B59901-0760-C5B3-B1BA-7B8442DAEB69}"/>
              </a:ext>
            </a:extLst>
          </p:cNvPr>
          <p:cNvSpPr txBox="1">
            <a:spLocks/>
          </p:cNvSpPr>
          <p:nvPr userDrawn="1"/>
        </p:nvSpPr>
        <p:spPr>
          <a:xfrm>
            <a:off x="36775" y="486965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9D89E-DDD4-48AB-A32F-1573941EF05B}" type="datetimeFigureOut">
              <a:rPr lang="en-US" sz="900" smtClean="0"/>
              <a:pPr/>
              <a:t>8/21/2023</a:t>
            </a:fld>
            <a:endParaRPr lang="en-US" sz="9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2BDBD4-20E1-78C0-451D-6728837EA54D}"/>
              </a:ext>
            </a:extLst>
          </p:cNvPr>
          <p:cNvSpPr txBox="1">
            <a:spLocks/>
          </p:cNvSpPr>
          <p:nvPr userDrawn="1"/>
        </p:nvSpPr>
        <p:spPr>
          <a:xfrm>
            <a:off x="8739231" y="4874109"/>
            <a:ext cx="40476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9ADD8-F4D0-4C89-84CF-2A6C20BA6A80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4163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34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9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24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444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35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76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948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Philip KOOPMAN (pk1g)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ADD8-F4D0-4C89-84CF-2A6C20BA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vsource.org/archives/08/593/086213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F5757-7822-44AA-9222-3C5472E7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48" y="273844"/>
            <a:ext cx="7043901" cy="553807"/>
          </a:xfrm>
        </p:spPr>
        <p:txBody>
          <a:bodyPr/>
          <a:lstStyle/>
          <a:p>
            <a:r>
              <a:rPr lang="en-US" b="1" dirty="0"/>
              <a:t>HW #01: Self-Intro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8A32A-DE0E-4196-A101-9F9DF676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78" y="1518307"/>
            <a:ext cx="8190372" cy="3437319"/>
          </a:xfrm>
        </p:spPr>
        <p:txBody>
          <a:bodyPr>
            <a:noAutofit/>
          </a:bodyPr>
          <a:lstStyle/>
          <a:p>
            <a:r>
              <a:rPr lang="en-US" sz="2400" dirty="0"/>
              <a:t>Name: Philip KOOPMAN (he/him)</a:t>
            </a:r>
          </a:p>
          <a:p>
            <a:r>
              <a:rPr lang="en-US" sz="2400" dirty="0"/>
              <a:t>Home: Pittsburgh, PA, USA</a:t>
            </a:r>
          </a:p>
          <a:p>
            <a:pPr lvl="4"/>
            <a:endParaRPr lang="en-US" sz="600" dirty="0"/>
          </a:p>
          <a:p>
            <a:r>
              <a:rPr lang="en-US" sz="2400" dirty="0"/>
              <a:t>Ambition:</a:t>
            </a:r>
            <a:br>
              <a:rPr lang="en-US" sz="2400" dirty="0"/>
            </a:br>
            <a:r>
              <a:rPr lang="en-US" sz="2400" dirty="0"/>
              <a:t>Make autonomous vehicles safe</a:t>
            </a:r>
          </a:p>
          <a:p>
            <a:pPr lvl="2"/>
            <a:endParaRPr lang="en-US" sz="600" dirty="0"/>
          </a:p>
          <a:p>
            <a:r>
              <a:rPr lang="en-US" sz="2400" dirty="0"/>
              <a:t>Course Goal: Teach smart students</a:t>
            </a:r>
            <a:br>
              <a:rPr lang="en-US" sz="2400" dirty="0"/>
            </a:br>
            <a:r>
              <a:rPr lang="en-US" sz="2400" dirty="0"/>
              <a:t>how to become better engineers</a:t>
            </a:r>
            <a:br>
              <a:rPr lang="en-US" sz="2400" dirty="0"/>
            </a:br>
            <a:r>
              <a:rPr lang="en-US" sz="2400" dirty="0"/>
              <a:t>(or apply skills to other professions)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4A2562-FC6F-42F4-8266-B931B4C9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KOOPMAN Philip (pk1g)</a:t>
            </a:r>
          </a:p>
        </p:txBody>
      </p:sp>
      <p:pic>
        <p:nvPicPr>
          <p:cNvPr id="7" name="Picture 6" descr="USS Haddock SSN 621 Submarine driving into harbor under the Golden Gate Bridge.">
            <a:extLst>
              <a:ext uri="{FF2B5EF4-FFF2-40B4-BE49-F238E27FC236}">
                <a16:creationId xmlns:a16="http://schemas.microsoft.com/office/drawing/2014/main" id="{DBE57BA3-207F-4EEB-8E38-7494FA7EC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449" y="54753"/>
            <a:ext cx="3553494" cy="3481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AE895C-9653-4E64-B266-14685E49ADF4}"/>
              </a:ext>
            </a:extLst>
          </p:cNvPr>
          <p:cNvSpPr txBox="1"/>
          <p:nvPr/>
        </p:nvSpPr>
        <p:spPr>
          <a:xfrm>
            <a:off x="5380149" y="3503679"/>
            <a:ext cx="3738093" cy="80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was my home from 1983-1985. (That submarine, not </a:t>
            </a:r>
            <a:r>
              <a:rPr lang="en-US"/>
              <a:t>the bridge.)</a:t>
            </a:r>
            <a:endParaRPr lang="en-US" sz="1013" dirty="0">
              <a:hlinkClick r:id="rId3"/>
            </a:endParaRPr>
          </a:p>
          <a:p>
            <a:r>
              <a:rPr lang="en-US" sz="1013" dirty="0">
                <a:hlinkClick r:id="rId3"/>
              </a:rPr>
              <a:t>http://navsource.org/archives/08/593/0862133.jpg</a:t>
            </a:r>
            <a:endParaRPr lang="en-US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7553F-7548-72BB-A19F-5C0FD4AB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4814" cy="14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80</Words>
  <Application>Microsoft Office PowerPoint</Application>
  <PresentationFormat>On-screen Show (16:9)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HW #01: Self-Intro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 #01: Self-Intro</dc:title>
  <dc:creator>Philip</dc:creator>
  <cp:lastModifiedBy>Philip Koopman</cp:lastModifiedBy>
  <cp:revision>11</cp:revision>
  <dcterms:created xsi:type="dcterms:W3CDTF">2020-08-08T23:33:40Z</dcterms:created>
  <dcterms:modified xsi:type="dcterms:W3CDTF">2023-08-21T10:04:04Z</dcterms:modified>
</cp:coreProperties>
</file>