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40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41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2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43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4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46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47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theme/theme48.xml" ContentType="application/vnd.openxmlformats-officedocument.theme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4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50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52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53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54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theme/theme55.xml" ContentType="application/vnd.openxmlformats-officedocument.theme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56.xml" ContentType="application/vnd.openxmlformats-officedocument.them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57.xml" ContentType="application/vnd.openxmlformats-officedocument.theme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58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59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theme/theme60.xml" ContentType="application/vnd.openxmlformats-officedocument.theme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61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62.xml" ContentType="application/vnd.openxmlformats-officedocument.theme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theme/theme63.xml" ContentType="application/vnd.openxmlformats-officedocument.theme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theme/theme64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theme/theme65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66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theme/theme67.xml" ContentType="application/vnd.openxmlformats-officedocument.theme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theme/theme68.xml" ContentType="application/vnd.openxmlformats-officedocument.theme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theme/theme69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theme/theme70.xml" ContentType="application/vnd.openxmlformats-officedocument.theme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theme/theme71.xml" ContentType="application/vnd.openxmlformats-officedocument.theme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theme/theme72.xml" ContentType="application/vnd.openxmlformats-officedocument.theme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theme/theme73.xml" ContentType="application/vnd.openxmlformats-officedocument.theme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theme/theme74.xml" ContentType="application/vnd.openxmlformats-officedocument.theme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theme/theme75.xml" ContentType="application/vnd.openxmlformats-officedocument.theme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theme/theme76.xml" ContentType="application/vnd.openxmlformats-officedocument.theme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theme/theme77.xml" ContentType="application/vnd.openxmlformats-officedocument.theme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theme/theme78.xml" ContentType="application/vnd.openxmlformats-officedocument.theme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theme/theme79.xml" ContentType="application/vnd.openxmlformats-officedocument.theme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theme/theme80.xml" ContentType="application/vnd.openxmlformats-officedocument.theme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theme/theme81.xml" ContentType="application/vnd.openxmlformats-officedocument.theme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theme/theme82.xml" ContentType="application/vnd.openxmlformats-officedocument.theme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theme/theme83.xml" ContentType="application/vnd.openxmlformats-officedocument.theme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theme/theme84.xml" ContentType="application/vnd.openxmlformats-officedocument.theme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theme/theme85.xml" ContentType="application/vnd.openxmlformats-officedocument.theme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theme/theme86.xml" ContentType="application/vnd.openxmlformats-officedocument.theme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theme/theme87.xml" ContentType="application/vnd.openxmlformats-officedocument.theme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87" r:id="rId16"/>
    <p:sldMasterId id="2147484099" r:id="rId17"/>
    <p:sldMasterId id="2147484111" r:id="rId18"/>
    <p:sldMasterId id="2147484195" r:id="rId19"/>
    <p:sldMasterId id="2147484245" r:id="rId20"/>
    <p:sldMasterId id="2147484281" r:id="rId21"/>
    <p:sldMasterId id="2147484306" r:id="rId22"/>
    <p:sldMasterId id="2147484354" r:id="rId23"/>
    <p:sldMasterId id="2147484366" r:id="rId24"/>
    <p:sldMasterId id="2147484378" r:id="rId25"/>
    <p:sldMasterId id="2147484402" r:id="rId26"/>
    <p:sldMasterId id="2147484414" r:id="rId27"/>
    <p:sldMasterId id="2147484426" r:id="rId28"/>
    <p:sldMasterId id="2147484438" r:id="rId29"/>
    <p:sldMasterId id="2147484450" r:id="rId30"/>
    <p:sldMasterId id="2147484462" r:id="rId31"/>
    <p:sldMasterId id="2147484474" r:id="rId32"/>
    <p:sldMasterId id="2147484510" r:id="rId33"/>
    <p:sldMasterId id="2147484522" r:id="rId34"/>
    <p:sldMasterId id="2147484547" r:id="rId35"/>
    <p:sldMasterId id="2147484559" r:id="rId36"/>
    <p:sldMasterId id="2147484571" r:id="rId37"/>
    <p:sldMasterId id="2147484620" r:id="rId38"/>
    <p:sldMasterId id="2147484656" r:id="rId39"/>
    <p:sldMasterId id="2147484668" r:id="rId40"/>
    <p:sldMasterId id="2147484680" r:id="rId41"/>
    <p:sldMasterId id="2147484704" r:id="rId42"/>
    <p:sldMasterId id="2147484741" r:id="rId43"/>
    <p:sldMasterId id="2147484765" r:id="rId44"/>
    <p:sldMasterId id="2147484777" r:id="rId45"/>
    <p:sldMasterId id="2147484789" r:id="rId46"/>
    <p:sldMasterId id="2147484801" r:id="rId47"/>
    <p:sldMasterId id="2147484813" r:id="rId48"/>
    <p:sldMasterId id="2147484825" r:id="rId49"/>
    <p:sldMasterId id="2147484837" r:id="rId50"/>
    <p:sldMasterId id="2147484849" r:id="rId51"/>
    <p:sldMasterId id="2147484861" r:id="rId52"/>
    <p:sldMasterId id="2147484873" r:id="rId53"/>
    <p:sldMasterId id="2147484885" r:id="rId54"/>
    <p:sldMasterId id="2147484897" r:id="rId55"/>
    <p:sldMasterId id="2147484909" r:id="rId56"/>
    <p:sldMasterId id="2147484921" r:id="rId57"/>
    <p:sldMasterId id="2147484933" r:id="rId58"/>
    <p:sldMasterId id="2147484945" r:id="rId59"/>
    <p:sldMasterId id="2147484957" r:id="rId60"/>
    <p:sldMasterId id="2147484969" r:id="rId61"/>
    <p:sldMasterId id="2147484996" r:id="rId62"/>
    <p:sldMasterId id="2147485069" r:id="rId63"/>
    <p:sldMasterId id="2147485107" r:id="rId64"/>
    <p:sldMasterId id="2147485119" r:id="rId65"/>
    <p:sldMasterId id="2147485131" r:id="rId66"/>
    <p:sldMasterId id="2147485143" r:id="rId67"/>
    <p:sldMasterId id="2147485167" r:id="rId68"/>
    <p:sldMasterId id="2147485179" r:id="rId69"/>
    <p:sldMasterId id="2147485217" r:id="rId70"/>
    <p:sldMasterId id="2147485230" r:id="rId71"/>
    <p:sldMasterId id="2147485243" r:id="rId72"/>
    <p:sldMasterId id="2147485255" r:id="rId73"/>
    <p:sldMasterId id="2147485303" r:id="rId74"/>
    <p:sldMasterId id="2147485375" r:id="rId75"/>
    <p:sldMasterId id="2147485447" r:id="rId76"/>
    <p:sldMasterId id="2147485495" r:id="rId77"/>
    <p:sldMasterId id="2147485519" r:id="rId78"/>
    <p:sldMasterId id="2147485630" r:id="rId79"/>
    <p:sldMasterId id="2147485642" r:id="rId80"/>
    <p:sldMasterId id="2147485690" r:id="rId81"/>
    <p:sldMasterId id="2147485702" r:id="rId82"/>
    <p:sldMasterId id="2147485715" r:id="rId83"/>
    <p:sldMasterId id="2147485727" r:id="rId84"/>
    <p:sldMasterId id="2147485739" r:id="rId85"/>
    <p:sldMasterId id="2147485763" r:id="rId86"/>
    <p:sldMasterId id="2147485775" r:id="rId87"/>
    <p:sldMasterId id="2147485787" r:id="rId88"/>
  </p:sldMasterIdLst>
  <p:notesMasterIdLst>
    <p:notesMasterId r:id="rId105"/>
  </p:notesMasterIdLst>
  <p:handoutMasterIdLst>
    <p:handoutMasterId r:id="rId106"/>
  </p:handoutMasterIdLst>
  <p:sldIdLst>
    <p:sldId id="2084" r:id="rId89"/>
    <p:sldId id="2123" r:id="rId90"/>
    <p:sldId id="2124" r:id="rId91"/>
    <p:sldId id="2125" r:id="rId92"/>
    <p:sldId id="2126" r:id="rId93"/>
    <p:sldId id="2129" r:id="rId94"/>
    <p:sldId id="2136" r:id="rId95"/>
    <p:sldId id="2127" r:id="rId96"/>
    <p:sldId id="2128" r:id="rId97"/>
    <p:sldId id="2130" r:id="rId98"/>
    <p:sldId id="2131" r:id="rId99"/>
    <p:sldId id="2132" r:id="rId100"/>
    <p:sldId id="2133" r:id="rId101"/>
    <p:sldId id="2138" r:id="rId102"/>
    <p:sldId id="2137" r:id="rId103"/>
    <p:sldId id="2135" r:id="rId10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A54"/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41" autoAdjust="0"/>
    <p:restoredTop sz="99837" autoAdjust="0"/>
  </p:normalViewPr>
  <p:slideViewPr>
    <p:cSldViewPr>
      <p:cViewPr varScale="1">
        <p:scale>
          <a:sx n="79" d="100"/>
          <a:sy n="79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3.xml"/><Relationship Id="rId102" Type="http://schemas.openxmlformats.org/officeDocument/2006/relationships/slide" Target="slides/slide14.xml"/><Relationship Id="rId103" Type="http://schemas.openxmlformats.org/officeDocument/2006/relationships/slide" Target="slides/slide15.xml"/><Relationship Id="rId104" Type="http://schemas.openxmlformats.org/officeDocument/2006/relationships/slide" Target="slides/slide16.xml"/><Relationship Id="rId105" Type="http://schemas.openxmlformats.org/officeDocument/2006/relationships/notesMaster" Target="notesMasters/notesMaster1.xml"/><Relationship Id="rId106" Type="http://schemas.openxmlformats.org/officeDocument/2006/relationships/handoutMaster" Target="handoutMasters/handout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10" Type="http://schemas.openxmlformats.org/officeDocument/2006/relationships/theme" Target="theme/theme1.xml"/><Relationship Id="rId90" Type="http://schemas.openxmlformats.org/officeDocument/2006/relationships/slide" Target="slides/slide2.xml"/><Relationship Id="rId91" Type="http://schemas.openxmlformats.org/officeDocument/2006/relationships/slide" Target="slides/slide3.xml"/><Relationship Id="rId92" Type="http://schemas.openxmlformats.org/officeDocument/2006/relationships/slide" Target="slides/slide4.xml"/><Relationship Id="rId93" Type="http://schemas.openxmlformats.org/officeDocument/2006/relationships/slide" Target="slides/slide5.xml"/><Relationship Id="rId94" Type="http://schemas.openxmlformats.org/officeDocument/2006/relationships/slide" Target="slides/slide6.xml"/><Relationship Id="rId95" Type="http://schemas.openxmlformats.org/officeDocument/2006/relationships/slide" Target="slides/slide7.xml"/><Relationship Id="rId96" Type="http://schemas.openxmlformats.org/officeDocument/2006/relationships/slide" Target="slides/slide8.xml"/><Relationship Id="rId97" Type="http://schemas.openxmlformats.org/officeDocument/2006/relationships/slide" Target="slides/slide9.xml"/><Relationship Id="rId98" Type="http://schemas.openxmlformats.org/officeDocument/2006/relationships/slide" Target="slides/slide10.xml"/><Relationship Id="rId99" Type="http://schemas.openxmlformats.org/officeDocument/2006/relationships/slide" Target="slides/slide11.xml"/><Relationship Id="rId111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00" Type="http://schemas.openxmlformats.org/officeDocument/2006/relationships/slide" Target="slides/slide12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4/30/15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focus on evaluation can 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1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Hamming: The goal of computing is insight (with a picture)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1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agree with you, this seems pretty outrageous.  Reviewer #5 obviously killed the paper, and the point about "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research increment when the papers come from the same group should be higher than if they came from separate groups" seems completely wrong, I am surprised the Program Chair let this argument stand.  This is a double-blind review, and it comes across that Reviewer 5 changed his/her mind when he saw the authors (which were revealed during the PC meeting).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3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live the snake that does not touch me! (</a:t>
            </a:r>
            <a:r>
              <a:rPr lang="en-US" dirty="0" err="1" smtClean="0"/>
              <a:t>Calkan</a:t>
            </a:r>
            <a:r>
              <a:rPr lang="en-US" dirty="0" smtClean="0"/>
              <a:t>,</a:t>
            </a:r>
            <a:r>
              <a:rPr lang="en-US" baseline="0" dirty="0" smtClean="0"/>
              <a:t> 2015, Istanbul 360)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1.png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84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62752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35012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39108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2550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48326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48521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5936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04457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56829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82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09920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200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50378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6443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9595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90141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45112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9678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885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0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67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45691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5520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1360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74432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0539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26227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0534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0610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71674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41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65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5956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1440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1632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69086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4216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5989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6431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34498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18053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8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8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2595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3341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6800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38417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4149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5468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4458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76073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0264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6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97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04285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2226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7633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70502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0967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3394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77292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3532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1402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0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26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70630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0305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21681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059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3127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01247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5535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654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0742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2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1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65408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96661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4053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91957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23989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65795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8909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7865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19053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18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79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4484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58190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9637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6544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19383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39724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06912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36880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7913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59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14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7478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1831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02507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7070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6901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1551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6413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0742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3729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5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51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65105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2477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6661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63250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34542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14153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43796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7672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0275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38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33948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7159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67184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1820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74959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34324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2031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60843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7779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46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97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9109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9854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19786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9132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8748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139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1394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78396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0708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42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71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024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73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2568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2060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118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858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8227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6856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4795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1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28688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15083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87990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080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3290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57497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8260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87346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4543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34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30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9854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07432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5417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30106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7761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54088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82434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06548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00364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8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73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3669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0277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7722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6332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6495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3260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06717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4264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7286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8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7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2936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31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69643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21898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2695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59132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28573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0051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0656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6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74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553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6035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88073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57592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4329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61221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53533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40557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0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11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0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0420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46693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93774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05740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7623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77100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30991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8041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93782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2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8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8642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0375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474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5856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37986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28417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2863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5297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0194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 xmlns:p14="http://schemas.microsoft.com/office/powerpoint/2010/main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 xmlns:p14="http://schemas.microsoft.com/office/powerpoint/2010/main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 xmlns:p14="http://schemas.microsoft.com/office/powerpoint/2010/main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 xmlns:p14="http://schemas.microsoft.com/office/powerpoint/2010/main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 xmlns:p14="http://schemas.microsoft.com/office/powerpoint/2010/main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 xmlns:p14="http://schemas.microsoft.com/office/powerpoint/2010/main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 xmlns:p14="http://schemas.microsoft.com/office/powerpoint/2010/main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 xmlns:p14="http://schemas.microsoft.com/office/powerpoint/2010/main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94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6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0111"/>
      </p:ext>
    </p:extLst>
  </p:cSld>
  <p:clrMapOvr>
    <a:masterClrMapping/>
  </p:clrMapOvr>
  <p:transition xmlns:p14="http://schemas.microsoft.com/office/powerpoint/2010/main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3446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08114"/>
      </p:ext>
    </p:extLst>
  </p:cSld>
  <p:clrMapOvr>
    <a:masterClrMapping/>
  </p:clrMapOvr>
  <p:transition xmlns:p14="http://schemas.microsoft.com/office/powerpoint/2010/main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9189"/>
      </p:ext>
    </p:extLst>
  </p:cSld>
  <p:clrMapOvr>
    <a:masterClrMapping/>
  </p:clrMapOvr>
  <p:transition xmlns:p14="http://schemas.microsoft.com/office/powerpoint/2010/main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6668"/>
      </p:ext>
    </p:extLst>
  </p:cSld>
  <p:clrMapOvr>
    <a:masterClrMapping/>
  </p:clrMapOvr>
  <p:transition xmlns:p14="http://schemas.microsoft.com/office/powerpoint/2010/main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3814"/>
      </p:ext>
    </p:extLst>
  </p:cSld>
  <p:clrMapOvr>
    <a:masterClrMapping/>
  </p:clrMapOvr>
  <p:transition xmlns:p14="http://schemas.microsoft.com/office/powerpoint/2010/main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30809"/>
      </p:ext>
    </p:extLst>
  </p:cSld>
  <p:clrMapOvr>
    <a:masterClrMapping/>
  </p:clrMapOvr>
  <p:transition xmlns:p14="http://schemas.microsoft.com/office/powerpoint/2010/main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3290"/>
      </p:ext>
    </p:extLst>
  </p:cSld>
  <p:clrMapOvr>
    <a:masterClrMapping/>
  </p:clrMapOvr>
  <p:transition xmlns:p14="http://schemas.microsoft.com/office/powerpoint/2010/main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8260"/>
      </p:ext>
    </p:extLst>
  </p:cSld>
  <p:clrMapOvr>
    <a:masterClrMapping/>
  </p:clrMapOvr>
  <p:transition xmlns:p14="http://schemas.microsoft.com/office/powerpoint/2010/main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0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1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8065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65501"/>
      </p:ext>
    </p:extLst>
  </p:cSld>
  <p:clrMapOvr>
    <a:masterClrMapping/>
  </p:clrMapOvr>
  <p:transition xmlns:p14="http://schemas.microsoft.com/office/powerpoint/2010/main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6822"/>
      </p:ext>
    </p:extLst>
  </p:cSld>
  <p:clrMapOvr>
    <a:masterClrMapping/>
  </p:clrMapOvr>
  <p:transition xmlns:p14="http://schemas.microsoft.com/office/powerpoint/2010/main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00457"/>
      </p:ext>
    </p:extLst>
  </p:cSld>
  <p:clrMapOvr>
    <a:masterClrMapping/>
  </p:clrMapOvr>
  <p:transition xmlns:p14="http://schemas.microsoft.com/office/powerpoint/2010/main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11960"/>
      </p:ext>
    </p:extLst>
  </p:cSld>
  <p:clrMapOvr>
    <a:masterClrMapping/>
  </p:clrMapOvr>
  <p:transition xmlns:p14="http://schemas.microsoft.com/office/powerpoint/2010/main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42572"/>
      </p:ext>
    </p:extLst>
  </p:cSld>
  <p:clrMapOvr>
    <a:masterClrMapping/>
  </p:clrMapOvr>
  <p:transition xmlns:p14="http://schemas.microsoft.com/office/powerpoint/2010/main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0030"/>
      </p:ext>
    </p:extLst>
  </p:cSld>
  <p:clrMapOvr>
    <a:masterClrMapping/>
  </p:clrMapOvr>
  <p:transition xmlns:p14="http://schemas.microsoft.com/office/powerpoint/2010/main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2379"/>
      </p:ext>
    </p:extLst>
  </p:cSld>
  <p:clrMapOvr>
    <a:masterClrMapping/>
  </p:clrMapOvr>
  <p:transition xmlns:p14="http://schemas.microsoft.com/office/powerpoint/2010/main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52218"/>
      </p:ext>
    </p:extLst>
  </p:cSld>
  <p:clrMapOvr>
    <a:masterClrMapping/>
  </p:clrMapOvr>
  <p:transition xmlns:p14="http://schemas.microsoft.com/office/powerpoint/2010/main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4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9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6084"/>
      </p:ext>
    </p:extLst>
  </p:cSld>
  <p:clrMapOvr>
    <a:masterClrMapping/>
  </p:clrMapOvr>
  <p:transition xmlns:p14="http://schemas.microsoft.com/office/powerpoint/2010/main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0384"/>
      </p:ext>
    </p:extLst>
  </p:cSld>
  <p:clrMapOvr>
    <a:masterClrMapping/>
  </p:clrMapOvr>
  <p:transition xmlns:p14="http://schemas.microsoft.com/office/powerpoint/2010/main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35330"/>
      </p:ext>
    </p:extLst>
  </p:cSld>
  <p:clrMapOvr>
    <a:masterClrMapping/>
  </p:clrMapOvr>
  <p:transition xmlns:p14="http://schemas.microsoft.com/office/powerpoint/2010/main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23103"/>
      </p:ext>
    </p:extLst>
  </p:cSld>
  <p:clrMapOvr>
    <a:masterClrMapping/>
  </p:clrMapOvr>
  <p:transition xmlns:p14="http://schemas.microsoft.com/office/powerpoint/2010/main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6734"/>
      </p:ext>
    </p:extLst>
  </p:cSld>
  <p:clrMapOvr>
    <a:masterClrMapping/>
  </p:clrMapOvr>
  <p:transition xmlns:p14="http://schemas.microsoft.com/office/powerpoint/2010/main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0989"/>
      </p:ext>
    </p:extLst>
  </p:cSld>
  <p:clrMapOvr>
    <a:masterClrMapping/>
  </p:clrMapOvr>
  <p:transition xmlns:p14="http://schemas.microsoft.com/office/powerpoint/2010/main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80169"/>
      </p:ext>
    </p:extLst>
  </p:cSld>
  <p:clrMapOvr>
    <a:masterClrMapping/>
  </p:clrMapOvr>
  <p:transition xmlns:p14="http://schemas.microsoft.com/office/powerpoint/2010/main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03604"/>
      </p:ext>
    </p:extLst>
  </p:cSld>
  <p:clrMapOvr>
    <a:masterClrMapping/>
  </p:clrMapOvr>
  <p:transition xmlns:p14="http://schemas.microsoft.com/office/powerpoint/2010/main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6148"/>
      </p:ext>
    </p:extLst>
  </p:cSld>
  <p:clrMapOvr>
    <a:masterClrMapping/>
  </p:clrMapOvr>
  <p:transition xmlns:p14="http://schemas.microsoft.com/office/powerpoint/2010/main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50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574"/>
      </p:ext>
    </p:extLst>
  </p:cSld>
  <p:clrMapOvr>
    <a:masterClrMapping/>
  </p:clrMapOvr>
  <p:transition xmlns:p14="http://schemas.microsoft.com/office/powerpoint/2010/main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63886"/>
      </p:ext>
    </p:extLst>
  </p:cSld>
  <p:clrMapOvr>
    <a:masterClrMapping/>
  </p:clrMapOvr>
  <p:transition xmlns:p14="http://schemas.microsoft.com/office/powerpoint/2010/main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89393"/>
      </p:ext>
    </p:extLst>
  </p:cSld>
  <p:clrMapOvr>
    <a:masterClrMapping/>
  </p:clrMapOvr>
  <p:transition xmlns:p14="http://schemas.microsoft.com/office/powerpoint/2010/main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5704"/>
      </p:ext>
    </p:extLst>
  </p:cSld>
  <p:clrMapOvr>
    <a:masterClrMapping/>
  </p:clrMapOvr>
  <p:transition xmlns:p14="http://schemas.microsoft.com/office/powerpoint/2010/main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0793"/>
      </p:ext>
    </p:extLst>
  </p:cSld>
  <p:clrMapOvr>
    <a:masterClrMapping/>
  </p:clrMapOvr>
  <p:transition xmlns:p14="http://schemas.microsoft.com/office/powerpoint/2010/main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9047"/>
      </p:ext>
    </p:extLst>
  </p:cSld>
  <p:clrMapOvr>
    <a:masterClrMapping/>
  </p:clrMapOvr>
  <p:transition xmlns:p14="http://schemas.microsoft.com/office/powerpoint/2010/main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4007"/>
      </p:ext>
    </p:extLst>
  </p:cSld>
  <p:clrMapOvr>
    <a:masterClrMapping/>
  </p:clrMapOvr>
  <p:transition xmlns:p14="http://schemas.microsoft.com/office/powerpoint/2010/main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1934"/>
      </p:ext>
    </p:extLst>
  </p:cSld>
  <p:clrMapOvr>
    <a:masterClrMapping/>
  </p:clrMapOvr>
  <p:transition xmlns:p14="http://schemas.microsoft.com/office/powerpoint/2010/main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4146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95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6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08780"/>
      </p:ext>
    </p:extLst>
  </p:cSld>
  <p:clrMapOvr>
    <a:masterClrMapping/>
  </p:clrMapOvr>
  <p:transition xmlns:p14="http://schemas.microsoft.com/office/powerpoint/2010/main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2485"/>
      </p:ext>
    </p:extLst>
  </p:cSld>
  <p:clrMapOvr>
    <a:masterClrMapping/>
  </p:clrMapOvr>
  <p:transition xmlns:p14="http://schemas.microsoft.com/office/powerpoint/2010/main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05932"/>
      </p:ext>
    </p:extLst>
  </p:cSld>
  <p:clrMapOvr>
    <a:masterClrMapping/>
  </p:clrMapOvr>
  <p:transition xmlns:p14="http://schemas.microsoft.com/office/powerpoint/2010/main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04489"/>
      </p:ext>
    </p:extLst>
  </p:cSld>
  <p:clrMapOvr>
    <a:masterClrMapping/>
  </p:clrMapOvr>
  <p:transition xmlns:p14="http://schemas.microsoft.com/office/powerpoint/2010/main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06535"/>
      </p:ext>
    </p:extLst>
  </p:cSld>
  <p:clrMapOvr>
    <a:masterClrMapping/>
  </p:clrMapOvr>
  <p:transition xmlns:p14="http://schemas.microsoft.com/office/powerpoint/2010/main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89977"/>
      </p:ext>
    </p:extLst>
  </p:cSld>
  <p:clrMapOvr>
    <a:masterClrMapping/>
  </p:clrMapOvr>
  <p:transition xmlns:p14="http://schemas.microsoft.com/office/powerpoint/2010/main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55394"/>
      </p:ext>
    </p:extLst>
  </p:cSld>
  <p:clrMapOvr>
    <a:masterClrMapping/>
  </p:clrMapOvr>
  <p:transition xmlns:p14="http://schemas.microsoft.com/office/powerpoint/2010/main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423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9795"/>
      </p:ext>
    </p:extLst>
  </p:cSld>
  <p:clrMapOvr>
    <a:masterClrMapping/>
  </p:clrMapOvr>
  <p:transition xmlns:p14="http://schemas.microsoft.com/office/powerpoint/2010/main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9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11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19307"/>
      </p:ext>
    </p:extLst>
  </p:cSld>
  <p:clrMapOvr>
    <a:masterClrMapping/>
  </p:clrMapOvr>
  <p:transition xmlns:p14="http://schemas.microsoft.com/office/powerpoint/2010/main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0250"/>
      </p:ext>
    </p:extLst>
  </p:cSld>
  <p:clrMapOvr>
    <a:masterClrMapping/>
  </p:clrMapOvr>
  <p:transition xmlns:p14="http://schemas.microsoft.com/office/powerpoint/2010/main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2828"/>
      </p:ext>
    </p:extLst>
  </p:cSld>
  <p:clrMapOvr>
    <a:masterClrMapping/>
  </p:clrMapOvr>
  <p:transition xmlns:p14="http://schemas.microsoft.com/office/powerpoint/2010/main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5737"/>
      </p:ext>
    </p:extLst>
  </p:cSld>
  <p:clrMapOvr>
    <a:masterClrMapping/>
  </p:clrMapOvr>
  <p:transition xmlns:p14="http://schemas.microsoft.com/office/powerpoint/2010/main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7128"/>
      </p:ext>
    </p:extLst>
  </p:cSld>
  <p:clrMapOvr>
    <a:masterClrMapping/>
  </p:clrMapOvr>
  <p:transition xmlns:p14="http://schemas.microsoft.com/office/powerpoint/2010/main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12238"/>
      </p:ext>
    </p:extLst>
  </p:cSld>
  <p:clrMapOvr>
    <a:masterClrMapping/>
  </p:clrMapOvr>
  <p:transition xmlns:p14="http://schemas.microsoft.com/office/powerpoint/2010/main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075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83916"/>
      </p:ext>
    </p:extLst>
  </p:cSld>
  <p:clrMapOvr>
    <a:masterClrMapping/>
  </p:clrMapOvr>
  <p:transition xmlns:p14="http://schemas.microsoft.com/office/powerpoint/2010/main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3376"/>
      </p:ext>
    </p:extLst>
  </p:cSld>
  <p:clrMapOvr>
    <a:masterClrMapping/>
  </p:clrMapOvr>
  <p:transition xmlns:p14="http://schemas.microsoft.com/office/powerpoint/2010/main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75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1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55921"/>
      </p:ext>
    </p:extLst>
  </p:cSld>
  <p:clrMapOvr>
    <a:masterClrMapping/>
  </p:clrMapOvr>
  <p:transition xmlns:p14="http://schemas.microsoft.com/office/powerpoint/2010/main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54419"/>
      </p:ext>
    </p:extLst>
  </p:cSld>
  <p:clrMapOvr>
    <a:masterClrMapping/>
  </p:clrMapOvr>
  <p:transition xmlns:p14="http://schemas.microsoft.com/office/powerpoint/2010/main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80698"/>
      </p:ext>
    </p:extLst>
  </p:cSld>
  <p:clrMapOvr>
    <a:masterClrMapping/>
  </p:clrMapOvr>
  <p:transition xmlns:p14="http://schemas.microsoft.com/office/powerpoint/2010/main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1720"/>
      </p:ext>
    </p:extLst>
  </p:cSld>
  <p:clrMapOvr>
    <a:masterClrMapping/>
  </p:clrMapOvr>
  <p:transition xmlns:p14="http://schemas.microsoft.com/office/powerpoint/2010/main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75128"/>
      </p:ext>
    </p:extLst>
  </p:cSld>
  <p:clrMapOvr>
    <a:masterClrMapping/>
  </p:clrMapOvr>
  <p:transition xmlns:p14="http://schemas.microsoft.com/office/powerpoint/2010/main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848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60742"/>
      </p:ext>
    </p:extLst>
  </p:cSld>
  <p:clrMapOvr>
    <a:masterClrMapping/>
  </p:clrMapOvr>
  <p:transition xmlns:p14="http://schemas.microsoft.com/office/powerpoint/2010/main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6064"/>
      </p:ext>
    </p:extLst>
  </p:cSld>
  <p:clrMapOvr>
    <a:masterClrMapping/>
  </p:clrMapOvr>
  <p:transition xmlns:p14="http://schemas.microsoft.com/office/powerpoint/2010/main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1540"/>
      </p:ext>
    </p:extLst>
  </p:cSld>
  <p:clrMapOvr>
    <a:masterClrMapping/>
  </p:clrMapOvr>
  <p:transition xmlns:p14="http://schemas.microsoft.com/office/powerpoint/2010/main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 xmlns:p14="http://schemas.microsoft.com/office/powerpoint/2010/main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 xmlns:p14="http://schemas.microsoft.com/office/powerpoint/2010/main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 xmlns:p14="http://schemas.microsoft.com/office/powerpoint/2010/main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 xmlns:p14="http://schemas.microsoft.com/office/powerpoint/2010/main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 xmlns:p14="http://schemas.microsoft.com/office/powerpoint/2010/main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 xmlns:p14="http://schemas.microsoft.com/office/powerpoint/2010/main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 xmlns:p14="http://schemas.microsoft.com/office/powerpoint/2010/main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 xmlns:p14="http://schemas.microsoft.com/office/powerpoint/2010/main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 xmlns:p14="http://schemas.microsoft.com/office/powerpoint/2010/main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 xmlns:p14="http://schemas.microsoft.com/office/powerpoint/2010/main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 xmlns:p14="http://schemas.microsoft.com/office/powerpoint/2010/main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2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06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39647"/>
      </p:ext>
    </p:extLst>
  </p:cSld>
  <p:clrMapOvr>
    <a:masterClrMapping/>
  </p:clrMapOvr>
  <p:transition xmlns:p14="http://schemas.microsoft.com/office/powerpoint/2010/main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93399"/>
      </p:ext>
    </p:extLst>
  </p:cSld>
  <p:clrMapOvr>
    <a:masterClrMapping/>
  </p:clrMapOvr>
  <p:transition xmlns:p14="http://schemas.microsoft.com/office/powerpoint/2010/main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9102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68135"/>
      </p:ext>
    </p:extLst>
  </p:cSld>
  <p:clrMapOvr>
    <a:masterClrMapping/>
  </p:clrMapOvr>
  <p:transition xmlns:p14="http://schemas.microsoft.com/office/powerpoint/2010/main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00483"/>
      </p:ext>
    </p:extLst>
  </p:cSld>
  <p:clrMapOvr>
    <a:masterClrMapping/>
  </p:clrMapOvr>
  <p:transition xmlns:p14="http://schemas.microsoft.com/office/powerpoint/2010/main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09731"/>
      </p:ext>
    </p:extLst>
  </p:cSld>
  <p:clrMapOvr>
    <a:masterClrMapping/>
  </p:clrMapOvr>
  <p:transition xmlns:p14="http://schemas.microsoft.com/office/powerpoint/2010/main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26601"/>
      </p:ext>
    </p:extLst>
  </p:cSld>
  <p:clrMapOvr>
    <a:masterClrMapping/>
  </p:clrMapOvr>
  <p:transition xmlns:p14="http://schemas.microsoft.com/office/powerpoint/2010/main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742"/>
      </p:ext>
    </p:extLst>
  </p:cSld>
  <p:clrMapOvr>
    <a:masterClrMapping/>
  </p:clrMapOvr>
  <p:transition xmlns:p14="http://schemas.microsoft.com/office/powerpoint/2010/main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71599"/>
      </p:ext>
    </p:extLst>
  </p:cSld>
  <p:clrMapOvr>
    <a:masterClrMapping/>
  </p:clrMapOvr>
  <p:transition xmlns:p14="http://schemas.microsoft.com/office/powerpoint/2010/main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1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59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26281"/>
      </p:ext>
    </p:extLst>
  </p:cSld>
  <p:clrMapOvr>
    <a:masterClrMapping/>
  </p:clrMapOvr>
  <p:transition xmlns:p14="http://schemas.microsoft.com/office/powerpoint/2010/main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669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45536"/>
      </p:ext>
    </p:extLst>
  </p:cSld>
  <p:clrMapOvr>
    <a:masterClrMapping/>
  </p:clrMapOvr>
  <p:transition xmlns:p14="http://schemas.microsoft.com/office/powerpoint/2010/main"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80320"/>
      </p:ext>
    </p:extLst>
  </p:cSld>
  <p:clrMapOvr>
    <a:masterClrMapping/>
  </p:clrMapOvr>
  <p:transition xmlns:p14="http://schemas.microsoft.com/office/powerpoint/2010/main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84257"/>
      </p:ext>
    </p:extLst>
  </p:cSld>
  <p:clrMapOvr>
    <a:masterClrMapping/>
  </p:clrMapOvr>
  <p:transition xmlns:p14="http://schemas.microsoft.com/office/powerpoint/2010/main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5483"/>
      </p:ext>
    </p:extLst>
  </p:cSld>
  <p:clrMapOvr>
    <a:masterClrMapping/>
  </p:clrMapOvr>
  <p:transition xmlns:p14="http://schemas.microsoft.com/office/powerpoint/2010/main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9570"/>
      </p:ext>
    </p:extLst>
  </p:cSld>
  <p:clrMapOvr>
    <a:masterClrMapping/>
  </p:clrMapOvr>
  <p:transition xmlns:p14="http://schemas.microsoft.com/office/powerpoint/2010/main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1969"/>
      </p:ext>
    </p:extLst>
  </p:cSld>
  <p:clrMapOvr>
    <a:masterClrMapping/>
  </p:clrMapOvr>
  <p:transition xmlns:p14="http://schemas.microsoft.com/office/powerpoint/2010/main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94853"/>
      </p:ext>
    </p:extLst>
  </p:cSld>
  <p:clrMapOvr>
    <a:masterClrMapping/>
  </p:clrMapOvr>
  <p:transition xmlns:p14="http://schemas.microsoft.com/office/powerpoint/2010/main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3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318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20371"/>
      </p:ext>
    </p:extLst>
  </p:cSld>
  <p:clrMapOvr>
    <a:masterClrMapping/>
  </p:clrMapOvr>
  <p:transition xmlns:p14="http://schemas.microsoft.com/office/powerpoint/2010/main"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51043"/>
      </p:ext>
    </p:extLst>
  </p:cSld>
  <p:clrMapOvr>
    <a:masterClrMapping/>
  </p:clrMapOvr>
  <p:transition xmlns:p14="http://schemas.microsoft.com/office/powerpoint/2010/main"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6353"/>
      </p:ext>
    </p:extLst>
  </p:cSld>
  <p:clrMapOvr>
    <a:masterClrMapping/>
  </p:clrMapOvr>
  <p:transition xmlns:p14="http://schemas.microsoft.com/office/powerpoint/2010/main"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54078"/>
      </p:ext>
    </p:extLst>
  </p:cSld>
  <p:clrMapOvr>
    <a:masterClrMapping/>
  </p:clrMapOvr>
  <p:transition xmlns:p14="http://schemas.microsoft.com/office/powerpoint/2010/main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14750"/>
      </p:ext>
    </p:extLst>
  </p:cSld>
  <p:clrMapOvr>
    <a:masterClrMapping/>
  </p:clrMapOvr>
  <p:transition xmlns:p14="http://schemas.microsoft.com/office/powerpoint/2010/main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9938"/>
      </p:ext>
    </p:extLst>
  </p:cSld>
  <p:clrMapOvr>
    <a:masterClrMapping/>
  </p:clrMapOvr>
  <p:transition xmlns:p14="http://schemas.microsoft.com/office/powerpoint/2010/main"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61896"/>
      </p:ext>
    </p:extLst>
  </p:cSld>
  <p:clrMapOvr>
    <a:masterClrMapping/>
  </p:clrMapOvr>
  <p:transition xmlns:p14="http://schemas.microsoft.com/office/powerpoint/2010/main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7047"/>
      </p:ext>
    </p:extLst>
  </p:cSld>
  <p:clrMapOvr>
    <a:masterClrMapping/>
  </p:clrMapOvr>
  <p:transition xmlns:p14="http://schemas.microsoft.com/office/powerpoint/2010/main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8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81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45594"/>
      </p:ext>
    </p:extLst>
  </p:cSld>
  <p:clrMapOvr>
    <a:masterClrMapping/>
  </p:clrMapOvr>
  <p:transition xmlns:p14="http://schemas.microsoft.com/office/powerpoint/2010/main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93231"/>
      </p:ext>
    </p:extLst>
  </p:cSld>
  <p:clrMapOvr>
    <a:masterClrMapping/>
  </p:clrMapOvr>
  <p:transition xmlns:p14="http://schemas.microsoft.com/office/powerpoint/2010/main"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4325"/>
      </p:ext>
    </p:extLst>
  </p:cSld>
  <p:clrMapOvr>
    <a:masterClrMapping/>
  </p:clrMapOvr>
  <p:transition xmlns:p14="http://schemas.microsoft.com/office/powerpoint/2010/main"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35577"/>
      </p:ext>
    </p:extLst>
  </p:cSld>
  <p:clrMapOvr>
    <a:masterClrMapping/>
  </p:clrMapOvr>
  <p:transition xmlns:p14="http://schemas.microsoft.com/office/powerpoint/2010/main"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86840"/>
      </p:ext>
    </p:extLst>
  </p:cSld>
  <p:clrMapOvr>
    <a:masterClrMapping/>
  </p:clrMapOvr>
  <p:transition xmlns:p14="http://schemas.microsoft.com/office/powerpoint/2010/main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8118"/>
      </p:ext>
    </p:extLst>
  </p:cSld>
  <p:clrMapOvr>
    <a:masterClrMapping/>
  </p:clrMapOvr>
  <p:transition xmlns:p14="http://schemas.microsoft.com/office/powerpoint/2010/main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8891"/>
      </p:ext>
    </p:extLst>
  </p:cSld>
  <p:clrMapOvr>
    <a:masterClrMapping/>
  </p:clrMapOvr>
  <p:transition xmlns:p14="http://schemas.microsoft.com/office/powerpoint/2010/main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0568"/>
      </p:ext>
    </p:extLst>
  </p:cSld>
  <p:clrMapOvr>
    <a:masterClrMapping/>
  </p:clrMapOvr>
  <p:transition xmlns:p14="http://schemas.microsoft.com/office/powerpoint/2010/main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02855"/>
      </p:ext>
    </p:extLst>
  </p:cSld>
  <p:clrMapOvr>
    <a:masterClrMapping/>
  </p:clrMapOvr>
  <p:transition xmlns:p14="http://schemas.microsoft.com/office/powerpoint/2010/main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8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96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6063"/>
      </p:ext>
    </p:extLst>
  </p:cSld>
  <p:clrMapOvr>
    <a:masterClrMapping/>
  </p:clrMapOvr>
  <p:transition xmlns:p14="http://schemas.microsoft.com/office/powerpoint/2010/main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00428"/>
      </p:ext>
    </p:extLst>
  </p:cSld>
  <p:clrMapOvr>
    <a:masterClrMapping/>
  </p:clrMapOvr>
  <p:transition xmlns:p14="http://schemas.microsoft.com/office/powerpoint/2010/main"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7589"/>
      </p:ext>
    </p:extLst>
  </p:cSld>
  <p:clrMapOvr>
    <a:masterClrMapping/>
  </p:clrMapOvr>
  <p:transition xmlns:p14="http://schemas.microsoft.com/office/powerpoint/2010/main"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8991"/>
      </p:ext>
    </p:extLst>
  </p:cSld>
  <p:clrMapOvr>
    <a:masterClrMapping/>
  </p:clrMapOvr>
  <p:transition xmlns:p14="http://schemas.microsoft.com/office/powerpoint/2010/main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72406"/>
      </p:ext>
    </p:extLst>
  </p:cSld>
  <p:clrMapOvr>
    <a:masterClrMapping/>
  </p:clrMapOvr>
  <p:transition xmlns:p14="http://schemas.microsoft.com/office/powerpoint/2010/main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8539"/>
      </p:ext>
    </p:extLst>
  </p:cSld>
  <p:clrMapOvr>
    <a:masterClrMapping/>
  </p:clrMapOvr>
  <p:transition xmlns:p14="http://schemas.microsoft.com/office/powerpoint/2010/main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0322"/>
      </p:ext>
    </p:extLst>
  </p:cSld>
  <p:clrMapOvr>
    <a:masterClrMapping/>
  </p:clrMapOvr>
  <p:transition xmlns:p14="http://schemas.microsoft.com/office/powerpoint/2010/main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65351"/>
      </p:ext>
    </p:extLst>
  </p:cSld>
  <p:clrMapOvr>
    <a:masterClrMapping/>
  </p:clrMapOvr>
  <p:transition xmlns:p14="http://schemas.microsoft.com/office/powerpoint/2010/main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9357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3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91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19003"/>
      </p:ext>
    </p:extLst>
  </p:cSld>
  <p:clrMapOvr>
    <a:masterClrMapping/>
  </p:clrMapOvr>
  <p:transition xmlns:p14="http://schemas.microsoft.com/office/powerpoint/2010/main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55443"/>
      </p:ext>
    </p:extLst>
  </p:cSld>
  <p:clrMapOvr>
    <a:masterClrMapping/>
  </p:clrMapOvr>
  <p:transition xmlns:p14="http://schemas.microsoft.com/office/powerpoint/2010/main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0689"/>
      </p:ext>
    </p:extLst>
  </p:cSld>
  <p:clrMapOvr>
    <a:masterClrMapping/>
  </p:clrMapOvr>
  <p:transition xmlns:p14="http://schemas.microsoft.com/office/powerpoint/2010/main"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75648"/>
      </p:ext>
    </p:extLst>
  </p:cSld>
  <p:clrMapOvr>
    <a:masterClrMapping/>
  </p:clrMapOvr>
  <p:transition xmlns:p14="http://schemas.microsoft.com/office/powerpoint/2010/main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95301"/>
      </p:ext>
    </p:extLst>
  </p:cSld>
  <p:clrMapOvr>
    <a:masterClrMapping/>
  </p:clrMapOvr>
  <p:transition xmlns:p14="http://schemas.microsoft.com/office/powerpoint/2010/main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10992"/>
      </p:ext>
    </p:extLst>
  </p:cSld>
  <p:clrMapOvr>
    <a:masterClrMapping/>
  </p:clrMapOvr>
  <p:transition xmlns:p14="http://schemas.microsoft.com/office/powerpoint/2010/main"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31253"/>
      </p:ext>
    </p:extLst>
  </p:cSld>
  <p:clrMapOvr>
    <a:masterClrMapping/>
  </p:clrMapOvr>
  <p:transition xmlns:p14="http://schemas.microsoft.com/office/powerpoint/2010/main"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783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62986"/>
      </p:ext>
    </p:extLst>
  </p:cSld>
  <p:clrMapOvr>
    <a:masterClrMapping/>
  </p:clrMapOvr>
  <p:transition xmlns:p14="http://schemas.microsoft.com/office/powerpoint/2010/main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3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6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90903"/>
      </p:ext>
    </p:extLst>
  </p:cSld>
  <p:clrMapOvr>
    <a:masterClrMapping/>
  </p:clrMapOvr>
  <p:transition xmlns:p14="http://schemas.microsoft.com/office/powerpoint/2010/main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422"/>
      </p:ext>
    </p:extLst>
  </p:cSld>
  <p:clrMapOvr>
    <a:masterClrMapping/>
  </p:clrMapOvr>
  <p:transition xmlns:p14="http://schemas.microsoft.com/office/powerpoint/2010/main"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99824"/>
      </p:ext>
    </p:extLst>
  </p:cSld>
  <p:clrMapOvr>
    <a:masterClrMapping/>
  </p:clrMapOvr>
  <p:transition xmlns:p14="http://schemas.microsoft.com/office/powerpoint/2010/main"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7192"/>
      </p:ext>
    </p:extLst>
  </p:cSld>
  <p:clrMapOvr>
    <a:masterClrMapping/>
  </p:clrMapOvr>
  <p:transition xmlns:p14="http://schemas.microsoft.com/office/powerpoint/2010/main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49060"/>
      </p:ext>
    </p:extLst>
  </p:cSld>
  <p:clrMapOvr>
    <a:masterClrMapping/>
  </p:clrMapOvr>
  <p:transition xmlns:p14="http://schemas.microsoft.com/office/powerpoint/2010/main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83386"/>
      </p:ext>
    </p:extLst>
  </p:cSld>
  <p:clrMapOvr>
    <a:masterClrMapping/>
  </p:clrMapOvr>
  <p:transition xmlns:p14="http://schemas.microsoft.com/office/powerpoint/2010/main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6932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75850"/>
      </p:ext>
    </p:extLst>
  </p:cSld>
  <p:clrMapOvr>
    <a:masterClrMapping/>
  </p:clrMapOvr>
  <p:transition xmlns:p14="http://schemas.microsoft.com/office/powerpoint/2010/main"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87587"/>
      </p:ext>
    </p:extLst>
  </p:cSld>
  <p:clrMapOvr>
    <a:masterClrMapping/>
  </p:clrMapOvr>
  <p:transition xmlns:p14="http://schemas.microsoft.com/office/powerpoint/2010/main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46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67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606"/>
      </p:ext>
    </p:extLst>
  </p:cSld>
  <p:clrMapOvr>
    <a:masterClrMapping/>
  </p:clrMapOvr>
  <p:transition xmlns:p14="http://schemas.microsoft.com/office/powerpoint/2010/main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45905"/>
      </p:ext>
    </p:extLst>
  </p:cSld>
  <p:clrMapOvr>
    <a:masterClrMapping/>
  </p:clrMapOvr>
  <p:transition xmlns:p14="http://schemas.microsoft.com/office/powerpoint/2010/main"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23519"/>
      </p:ext>
    </p:extLst>
  </p:cSld>
  <p:clrMapOvr>
    <a:masterClrMapping/>
  </p:clrMapOvr>
  <p:transition xmlns:p14="http://schemas.microsoft.com/office/powerpoint/2010/main"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1019"/>
      </p:ext>
    </p:extLst>
  </p:cSld>
  <p:clrMapOvr>
    <a:masterClrMapping/>
  </p:clrMapOvr>
  <p:transition xmlns:p14="http://schemas.microsoft.com/office/powerpoint/2010/main"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73035"/>
      </p:ext>
    </p:extLst>
  </p:cSld>
  <p:clrMapOvr>
    <a:masterClrMapping/>
  </p:clrMapOvr>
  <p:transition xmlns:p14="http://schemas.microsoft.com/office/powerpoint/2010/main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312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374"/>
      </p:ext>
    </p:extLst>
  </p:cSld>
  <p:clrMapOvr>
    <a:masterClrMapping/>
  </p:clrMapOvr>
  <p:transition xmlns:p14="http://schemas.microsoft.com/office/powerpoint/2010/main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31561"/>
      </p:ext>
    </p:extLst>
  </p:cSld>
  <p:clrMapOvr>
    <a:masterClrMapping/>
  </p:clrMapOvr>
  <p:transition xmlns:p14="http://schemas.microsoft.com/office/powerpoint/2010/main"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74362"/>
      </p:ext>
    </p:extLst>
  </p:cSld>
  <p:clrMapOvr>
    <a:masterClrMapping/>
  </p:clrMapOvr>
  <p:transition xmlns:p14="http://schemas.microsoft.com/office/powerpoint/2010/main"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918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69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9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17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41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5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35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66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03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628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582945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87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15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4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21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74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fld id="{631AED5B-0B8E-4D50-8AE6-A937FB3569CB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54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88798" y="6405592"/>
            <a:ext cx="3086100" cy="228600"/>
          </a:xfrm>
        </p:spPr>
        <p:txBody>
          <a:bodyPr/>
          <a:lstStyle/>
          <a:p>
            <a:fld id="{93D63F6A-0689-4256-96F7-DFA80A71208E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98" y="6405592"/>
            <a:ext cx="3266295" cy="228600"/>
          </a:xfrm>
        </p:spPr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6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05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5FA3-3CD8-48C0-9A93-BD988252B55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99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2FB2-D5CA-4468-BD9F-CE329C05C7E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B4CB9A-C63F-4E87-AA38-9916D0B520C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40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2730508-2AE3-46B9-8E42-779036CDE91D}" type="datetime1">
              <a:rPr lang="en-US" smtClean="0">
                <a:latin typeface="Calibri"/>
              </a:rPr>
              <a:pPr/>
              <a:t>4/30/15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B4CB9A-C63F-4E87-AA38-9916D0B520C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220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BE7-97D0-4058-A938-1DB84AE8E33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12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BD51-B50B-4149-8355-6A430C647D0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1192" y="5829749"/>
            <a:ext cx="2602807" cy="1028251"/>
          </a:xfrm>
          <a:prstGeom prst="rect">
            <a:avLst/>
          </a:prstGeom>
        </p:spPr>
        <p:txBody>
          <a:bodyPr/>
          <a:lstStyle/>
          <a:p>
            <a:fld id="{4DB4CB9A-C63F-4E87-AA38-9916D0B520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64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32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91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6135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1297"/>
      </p:ext>
    </p:extLst>
  </p:cSld>
  <p:clrMapOvr>
    <a:masterClrMapping/>
  </p:clrMapOvr>
  <p:transition xmlns:p14="http://schemas.microsoft.com/office/powerpoint/2010/main"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58462"/>
      </p:ext>
    </p:extLst>
  </p:cSld>
  <p:clrMapOvr>
    <a:masterClrMapping/>
  </p:clrMapOvr>
  <p:transition xmlns:p14="http://schemas.microsoft.com/office/powerpoint/2010/main"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26006"/>
      </p:ext>
    </p:extLst>
  </p:cSld>
  <p:clrMapOvr>
    <a:masterClrMapping/>
  </p:clrMapOvr>
  <p:transition xmlns:p14="http://schemas.microsoft.com/office/powerpoint/2010/main"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22"/>
      </p:ext>
    </p:extLst>
  </p:cSld>
  <p:clrMapOvr>
    <a:masterClrMapping/>
  </p:clrMapOvr>
  <p:transition xmlns:p14="http://schemas.microsoft.com/office/powerpoint/2010/main"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90452"/>
      </p:ext>
    </p:extLst>
  </p:cSld>
  <p:clrMapOvr>
    <a:masterClrMapping/>
  </p:clrMapOvr>
  <p:transition xmlns:p14="http://schemas.microsoft.com/office/powerpoint/2010/main"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6683"/>
      </p:ext>
    </p:extLst>
  </p:cSld>
  <p:clrMapOvr>
    <a:masterClrMapping/>
  </p:clrMapOvr>
  <p:transition xmlns:p14="http://schemas.microsoft.com/office/powerpoint/2010/main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9210"/>
      </p:ext>
    </p:extLst>
  </p:cSld>
  <p:clrMapOvr>
    <a:masterClrMapping/>
  </p:clrMapOvr>
  <p:transition xmlns:p14="http://schemas.microsoft.com/office/powerpoint/2010/main"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65158"/>
      </p:ext>
    </p:extLst>
  </p:cSld>
  <p:clrMapOvr>
    <a:masterClrMapping/>
  </p:clrMapOvr>
  <p:transition xmlns:p14="http://schemas.microsoft.com/office/powerpoint/2010/main"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18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70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14746"/>
      </p:ext>
    </p:extLst>
  </p:cSld>
  <p:clrMapOvr>
    <a:masterClrMapping/>
  </p:clrMapOvr>
  <p:transition xmlns:p14="http://schemas.microsoft.com/office/powerpoint/2010/main"/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4624"/>
      </p:ext>
    </p:extLst>
  </p:cSld>
  <p:clrMapOvr>
    <a:masterClrMapping/>
  </p:clrMapOvr>
  <p:transition xmlns:p14="http://schemas.microsoft.com/office/powerpoint/2010/main"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7646"/>
      </p:ext>
    </p:extLst>
  </p:cSld>
  <p:clrMapOvr>
    <a:masterClrMapping/>
  </p:clrMapOvr>
  <p:transition xmlns:p14="http://schemas.microsoft.com/office/powerpoint/2010/main"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3684"/>
      </p:ext>
    </p:extLst>
  </p:cSld>
  <p:clrMapOvr>
    <a:masterClrMapping/>
  </p:clrMapOvr>
  <p:transition xmlns:p14="http://schemas.microsoft.com/office/powerpoint/2010/main"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78026"/>
      </p:ext>
    </p:extLst>
  </p:cSld>
  <p:clrMapOvr>
    <a:masterClrMapping/>
  </p:clrMapOvr>
  <p:transition xmlns:p14="http://schemas.microsoft.com/office/powerpoint/2010/main"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6670"/>
      </p:ext>
    </p:extLst>
  </p:cSld>
  <p:clrMapOvr>
    <a:masterClrMapping/>
  </p:clrMapOvr>
  <p:transition xmlns:p14="http://schemas.microsoft.com/office/powerpoint/2010/main"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78134"/>
      </p:ext>
    </p:extLst>
  </p:cSld>
  <p:clrMapOvr>
    <a:masterClrMapping/>
  </p:clrMapOvr>
  <p:transition xmlns:p14="http://schemas.microsoft.com/office/powerpoint/2010/main"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13383"/>
      </p:ext>
    </p:extLst>
  </p:cSld>
  <p:clrMapOvr>
    <a:masterClrMapping/>
  </p:clrMapOvr>
  <p:transition xmlns:p14="http://schemas.microsoft.com/office/powerpoint/2010/main"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64042"/>
      </p:ext>
    </p:extLst>
  </p:cSld>
  <p:clrMapOvr>
    <a:masterClrMapping/>
  </p:clrMapOvr>
  <p:transition xmlns:p14="http://schemas.microsoft.com/office/powerpoint/2010/main"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0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61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1532"/>
      </p:ext>
    </p:extLst>
  </p:cSld>
  <p:clrMapOvr>
    <a:masterClrMapping/>
  </p:clrMapOvr>
  <p:transition xmlns:p14="http://schemas.microsoft.com/office/powerpoint/2010/main"/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39016"/>
      </p:ext>
    </p:extLst>
  </p:cSld>
  <p:clrMapOvr>
    <a:masterClrMapping/>
  </p:clrMapOvr>
  <p:transition xmlns:p14="http://schemas.microsoft.com/office/powerpoint/2010/main"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03787"/>
      </p:ext>
    </p:extLst>
  </p:cSld>
  <p:clrMapOvr>
    <a:masterClrMapping/>
  </p:clrMapOvr>
  <p:transition xmlns:p14="http://schemas.microsoft.com/office/powerpoint/2010/main"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49764"/>
      </p:ext>
    </p:extLst>
  </p:cSld>
  <p:clrMapOvr>
    <a:masterClrMapping/>
  </p:clrMapOvr>
  <p:transition xmlns:p14="http://schemas.microsoft.com/office/powerpoint/2010/main"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72085"/>
      </p:ext>
    </p:extLst>
  </p:cSld>
  <p:clrMapOvr>
    <a:masterClrMapping/>
  </p:clrMapOvr>
  <p:transition xmlns:p14="http://schemas.microsoft.com/office/powerpoint/2010/main"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65402"/>
      </p:ext>
    </p:extLst>
  </p:cSld>
  <p:clrMapOvr>
    <a:masterClrMapping/>
  </p:clrMapOvr>
  <p:transition xmlns:p14="http://schemas.microsoft.com/office/powerpoint/2010/main"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63429"/>
      </p:ext>
    </p:extLst>
  </p:cSld>
  <p:clrMapOvr>
    <a:masterClrMapping/>
  </p:clrMapOvr>
  <p:transition xmlns:p14="http://schemas.microsoft.com/office/powerpoint/2010/main"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3210"/>
      </p:ext>
    </p:extLst>
  </p:cSld>
  <p:clrMapOvr>
    <a:masterClrMapping/>
  </p:clrMapOvr>
  <p:transition xmlns:p14="http://schemas.microsoft.com/office/powerpoint/2010/main"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34129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93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17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92965"/>
      </p:ext>
    </p:extLst>
  </p:cSld>
  <p:clrMapOvr>
    <a:masterClrMapping/>
  </p:clrMapOvr>
  <p:transition xmlns:p14="http://schemas.microsoft.com/office/powerpoint/2010/main"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48434"/>
      </p:ext>
    </p:extLst>
  </p:cSld>
  <p:clrMapOvr>
    <a:masterClrMapping/>
  </p:clrMapOvr>
  <p:transition xmlns:p14="http://schemas.microsoft.com/office/powerpoint/2010/main"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6159"/>
      </p:ext>
    </p:extLst>
  </p:cSld>
  <p:clrMapOvr>
    <a:masterClrMapping/>
  </p:clrMapOvr>
  <p:transition xmlns:p14="http://schemas.microsoft.com/office/powerpoint/2010/main"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13551"/>
      </p:ext>
    </p:extLst>
  </p:cSld>
  <p:clrMapOvr>
    <a:masterClrMapping/>
  </p:clrMapOvr>
  <p:transition xmlns:p14="http://schemas.microsoft.com/office/powerpoint/2010/main"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56858"/>
      </p:ext>
    </p:extLst>
  </p:cSld>
  <p:clrMapOvr>
    <a:masterClrMapping/>
  </p:clrMapOvr>
  <p:transition xmlns:p14="http://schemas.microsoft.com/office/powerpoint/2010/main"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42115"/>
      </p:ext>
    </p:extLst>
  </p:cSld>
  <p:clrMapOvr>
    <a:masterClrMapping/>
  </p:clrMapOvr>
  <p:transition xmlns:p14="http://schemas.microsoft.com/office/powerpoint/2010/main"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53296"/>
      </p:ext>
    </p:extLst>
  </p:cSld>
  <p:clrMapOvr>
    <a:masterClrMapping/>
  </p:clrMapOvr>
  <p:transition xmlns:p14="http://schemas.microsoft.com/office/powerpoint/2010/main"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3349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60109"/>
      </p:ext>
    </p:extLst>
  </p:cSld>
  <p:clrMapOvr>
    <a:masterClrMapping/>
  </p:clrMapOvr>
  <p:transition xmlns:p14="http://schemas.microsoft.com/office/powerpoint/2010/main"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0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88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6183"/>
      </p:ext>
    </p:extLst>
  </p:cSld>
  <p:clrMapOvr>
    <a:masterClrMapping/>
  </p:clrMapOvr>
  <p:transition xmlns:p14="http://schemas.microsoft.com/office/powerpoint/2010/main"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55093"/>
      </p:ext>
    </p:extLst>
  </p:cSld>
  <p:clrMapOvr>
    <a:masterClrMapping/>
  </p:clrMapOvr>
  <p:transition xmlns:p14="http://schemas.microsoft.com/office/powerpoint/2010/main"/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62958"/>
      </p:ext>
    </p:extLst>
  </p:cSld>
  <p:clrMapOvr>
    <a:masterClrMapping/>
  </p:clrMapOvr>
  <p:transition xmlns:p14="http://schemas.microsoft.com/office/powerpoint/2010/main"/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74809"/>
      </p:ext>
    </p:extLst>
  </p:cSld>
  <p:clrMapOvr>
    <a:masterClrMapping/>
  </p:clrMapOvr>
  <p:transition xmlns:p14="http://schemas.microsoft.com/office/powerpoint/2010/main"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39267"/>
      </p:ext>
    </p:extLst>
  </p:cSld>
  <p:clrMapOvr>
    <a:masterClrMapping/>
  </p:clrMapOvr>
  <p:transition xmlns:p14="http://schemas.microsoft.com/office/powerpoint/2010/main"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51525"/>
      </p:ext>
    </p:extLst>
  </p:cSld>
  <p:clrMapOvr>
    <a:masterClrMapping/>
  </p:clrMapOvr>
  <p:transition xmlns:p14="http://schemas.microsoft.com/office/powerpoint/2010/main"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18530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50129"/>
      </p:ext>
    </p:extLst>
  </p:cSld>
  <p:clrMapOvr>
    <a:masterClrMapping/>
  </p:clrMapOvr>
  <p:transition xmlns:p14="http://schemas.microsoft.com/office/powerpoint/2010/main"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02687"/>
      </p:ext>
    </p:extLst>
  </p:cSld>
  <p:clrMapOvr>
    <a:masterClrMapping/>
  </p:clrMapOvr>
  <p:transition xmlns:p14="http://schemas.microsoft.com/office/powerpoint/2010/main"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7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76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79764"/>
      </p:ext>
    </p:extLst>
  </p:cSld>
  <p:clrMapOvr>
    <a:masterClrMapping/>
  </p:clrMapOvr>
  <p:transition xmlns:p14="http://schemas.microsoft.com/office/powerpoint/2010/main"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8757"/>
      </p:ext>
    </p:extLst>
  </p:cSld>
  <p:clrMapOvr>
    <a:masterClrMapping/>
  </p:clrMapOvr>
  <p:transition xmlns:p14="http://schemas.microsoft.com/office/powerpoint/2010/main"/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9242"/>
      </p:ext>
    </p:extLst>
  </p:cSld>
  <p:clrMapOvr>
    <a:masterClrMapping/>
  </p:clrMapOvr>
  <p:transition xmlns:p14="http://schemas.microsoft.com/office/powerpoint/2010/main"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62785"/>
      </p:ext>
    </p:extLst>
  </p:cSld>
  <p:clrMapOvr>
    <a:masterClrMapping/>
  </p:clrMapOvr>
  <p:transition xmlns:p14="http://schemas.microsoft.com/office/powerpoint/2010/main"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18696"/>
      </p:ext>
    </p:extLst>
  </p:cSld>
  <p:clrMapOvr>
    <a:masterClrMapping/>
  </p:clrMapOvr>
  <p:transition xmlns:p14="http://schemas.microsoft.com/office/powerpoint/2010/main"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4052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39929"/>
      </p:ext>
    </p:extLst>
  </p:cSld>
  <p:clrMapOvr>
    <a:masterClrMapping/>
  </p:clrMapOvr>
  <p:transition xmlns:p14="http://schemas.microsoft.com/office/powerpoint/2010/main"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1369"/>
      </p:ext>
    </p:extLst>
  </p:cSld>
  <p:clrMapOvr>
    <a:masterClrMapping/>
  </p:clrMapOvr>
  <p:transition xmlns:p14="http://schemas.microsoft.com/office/powerpoint/2010/main"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98500"/>
      </p:ext>
    </p:extLst>
  </p:cSld>
  <p:clrMapOvr>
    <a:masterClrMapping/>
  </p:clrMapOvr>
  <p:transition xmlns:p14="http://schemas.microsoft.com/office/powerpoint/2010/main"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91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90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56884"/>
      </p:ext>
    </p:extLst>
  </p:cSld>
  <p:clrMapOvr>
    <a:masterClrMapping/>
  </p:clrMapOvr>
  <p:transition xmlns:p14="http://schemas.microsoft.com/office/powerpoint/2010/main"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14202"/>
      </p:ext>
    </p:extLst>
  </p:cSld>
  <p:clrMapOvr>
    <a:masterClrMapping/>
  </p:clrMapOvr>
  <p:transition xmlns:p14="http://schemas.microsoft.com/office/powerpoint/2010/main"/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88616"/>
      </p:ext>
    </p:extLst>
  </p:cSld>
  <p:clrMapOvr>
    <a:masterClrMapping/>
  </p:clrMapOvr>
  <p:transition xmlns:p14="http://schemas.microsoft.com/office/powerpoint/2010/main"/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8519"/>
      </p:ext>
    </p:extLst>
  </p:cSld>
  <p:clrMapOvr>
    <a:masterClrMapping/>
  </p:clrMapOvr>
  <p:transition xmlns:p14="http://schemas.microsoft.com/office/powerpoint/2010/main"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8121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3993"/>
      </p:ext>
    </p:extLst>
  </p:cSld>
  <p:clrMapOvr>
    <a:masterClrMapping/>
  </p:clrMapOvr>
  <p:transition xmlns:p14="http://schemas.microsoft.com/office/powerpoint/2010/main"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69323"/>
      </p:ext>
    </p:extLst>
  </p:cSld>
  <p:clrMapOvr>
    <a:masterClrMapping/>
  </p:clrMapOvr>
  <p:transition xmlns:p14="http://schemas.microsoft.com/office/powerpoint/2010/main"/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09690"/>
      </p:ext>
    </p:extLst>
  </p:cSld>
  <p:clrMapOvr>
    <a:masterClrMapping/>
  </p:clrMapOvr>
  <p:transition xmlns:p14="http://schemas.microsoft.com/office/powerpoint/2010/main"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41786"/>
      </p:ext>
    </p:extLst>
  </p:cSld>
  <p:clrMapOvr>
    <a:masterClrMapping/>
  </p:clrMapOvr>
  <p:transition xmlns:p14="http://schemas.microsoft.com/office/powerpoint/2010/main"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48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82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1084"/>
      </p:ext>
    </p:extLst>
  </p:cSld>
  <p:clrMapOvr>
    <a:masterClrMapping/>
  </p:clrMapOvr>
  <p:transition xmlns:p14="http://schemas.microsoft.com/office/powerpoint/2010/main"/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84169"/>
      </p:ext>
    </p:extLst>
  </p:cSld>
  <p:clrMapOvr>
    <a:masterClrMapping/>
  </p:clrMapOvr>
  <p:transition xmlns:p14="http://schemas.microsoft.com/office/powerpoint/2010/main"/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58870"/>
      </p:ext>
    </p:extLst>
  </p:cSld>
  <p:clrMapOvr>
    <a:masterClrMapping/>
  </p:clrMapOvr>
  <p:transition xmlns:p14="http://schemas.microsoft.com/office/powerpoint/2010/main"/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4352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99611"/>
      </p:ext>
    </p:extLst>
  </p:cSld>
  <p:clrMapOvr>
    <a:masterClrMapping/>
  </p:clrMapOvr>
  <p:transition xmlns:p14="http://schemas.microsoft.com/office/powerpoint/2010/main"/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73164"/>
      </p:ext>
    </p:extLst>
  </p:cSld>
  <p:clrMapOvr>
    <a:masterClrMapping/>
  </p:clrMapOvr>
  <p:transition xmlns:p14="http://schemas.microsoft.com/office/powerpoint/2010/main"/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6100"/>
      </p:ext>
    </p:extLst>
  </p:cSld>
  <p:clrMapOvr>
    <a:masterClrMapping/>
  </p:clrMapOvr>
  <p:transition xmlns:p14="http://schemas.microsoft.com/office/powerpoint/2010/main"/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81764"/>
      </p:ext>
    </p:extLst>
  </p:cSld>
  <p:clrMapOvr>
    <a:masterClrMapping/>
  </p:clrMapOvr>
  <p:transition xmlns:p14="http://schemas.microsoft.com/office/powerpoint/2010/main"/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73811"/>
      </p:ext>
    </p:extLst>
  </p:cSld>
  <p:clrMapOvr>
    <a:masterClrMapping/>
  </p:clrMapOvr>
  <p:transition xmlns:p14="http://schemas.microsoft.com/office/powerpoint/2010/main"/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39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77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38627"/>
      </p:ext>
    </p:extLst>
  </p:cSld>
  <p:clrMapOvr>
    <a:masterClrMapping/>
  </p:clrMapOvr>
  <p:transition xmlns:p14="http://schemas.microsoft.com/office/powerpoint/2010/main"/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1225"/>
      </p:ext>
    </p:extLst>
  </p:cSld>
  <p:clrMapOvr>
    <a:masterClrMapping/>
  </p:clrMapOvr>
  <p:transition xmlns:p14="http://schemas.microsoft.com/office/powerpoint/2010/main"/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66922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2049"/>
      </p:ext>
    </p:extLst>
  </p:cSld>
  <p:clrMapOvr>
    <a:masterClrMapping/>
  </p:clrMapOvr>
  <p:transition xmlns:p14="http://schemas.microsoft.com/office/powerpoint/2010/main"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06796"/>
      </p:ext>
    </p:extLst>
  </p:cSld>
  <p:clrMapOvr>
    <a:masterClrMapping/>
  </p:clrMapOvr>
  <p:transition xmlns:p14="http://schemas.microsoft.com/office/powerpoint/2010/main"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19513"/>
      </p:ext>
    </p:extLst>
  </p:cSld>
  <p:clrMapOvr>
    <a:masterClrMapping/>
  </p:clrMapOvr>
  <p:transition xmlns:p14="http://schemas.microsoft.com/office/powerpoint/2010/main"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341"/>
      </p:ext>
    </p:extLst>
  </p:cSld>
  <p:clrMapOvr>
    <a:masterClrMapping/>
  </p:clrMapOvr>
  <p:transition xmlns:p14="http://schemas.microsoft.com/office/powerpoint/2010/main"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86540"/>
      </p:ext>
    </p:extLst>
  </p:cSld>
  <p:clrMapOvr>
    <a:masterClrMapping/>
  </p:clrMapOvr>
  <p:transition xmlns:p14="http://schemas.microsoft.com/office/powerpoint/2010/main"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8087"/>
      </p:ext>
    </p:extLst>
  </p:cSld>
  <p:clrMapOvr>
    <a:masterClrMapping/>
  </p:clrMapOvr>
  <p:transition xmlns:p14="http://schemas.microsoft.com/office/powerpoint/2010/main"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12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85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68417"/>
      </p:ext>
    </p:extLst>
  </p:cSld>
  <p:clrMapOvr>
    <a:masterClrMapping/>
  </p:clrMapOvr>
  <p:transition xmlns:p14="http://schemas.microsoft.com/office/powerpoint/2010/main"/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379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50759"/>
      </p:ext>
    </p:extLst>
  </p:cSld>
  <p:clrMapOvr>
    <a:masterClrMapping/>
  </p:clrMapOvr>
  <p:transition xmlns:p14="http://schemas.microsoft.com/office/powerpoint/2010/main"/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07459"/>
      </p:ext>
    </p:extLst>
  </p:cSld>
  <p:clrMapOvr>
    <a:masterClrMapping/>
  </p:clrMapOvr>
  <p:transition xmlns:p14="http://schemas.microsoft.com/office/powerpoint/2010/main"/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17322"/>
      </p:ext>
    </p:extLst>
  </p:cSld>
  <p:clrMapOvr>
    <a:masterClrMapping/>
  </p:clrMapOvr>
  <p:transition xmlns:p14="http://schemas.microsoft.com/office/powerpoint/2010/main"/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52122"/>
      </p:ext>
    </p:extLst>
  </p:cSld>
  <p:clrMapOvr>
    <a:masterClrMapping/>
  </p:clrMapOvr>
  <p:transition xmlns:p14="http://schemas.microsoft.com/office/powerpoint/2010/main"/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88994"/>
      </p:ext>
    </p:extLst>
  </p:cSld>
  <p:clrMapOvr>
    <a:masterClrMapping/>
  </p:clrMapOvr>
  <p:transition xmlns:p14="http://schemas.microsoft.com/office/powerpoint/2010/main"/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60761"/>
      </p:ext>
    </p:extLst>
  </p:cSld>
  <p:clrMapOvr>
    <a:masterClrMapping/>
  </p:clrMapOvr>
  <p:transition xmlns:p14="http://schemas.microsoft.com/office/powerpoint/2010/main"/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5770"/>
      </p:ext>
    </p:extLst>
  </p:cSld>
  <p:clrMapOvr>
    <a:masterClrMapping/>
  </p:clrMapOvr>
  <p:transition xmlns:p14="http://schemas.microsoft.com/office/powerpoint/2010/main"/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15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10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87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30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8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60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67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05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18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06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943865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76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2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66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02724"/>
      </p:ext>
    </p:extLst>
  </p:cSld>
  <p:clrMapOvr>
    <a:masterClrMapping/>
  </p:clrMapOvr>
  <p:transition xmlns:p14="http://schemas.microsoft.com/office/powerpoint/2010/main"/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99260"/>
      </p:ext>
    </p:extLst>
  </p:cSld>
  <p:clrMapOvr>
    <a:masterClrMapping/>
  </p:clrMapOvr>
  <p:transition xmlns:p14="http://schemas.microsoft.com/office/powerpoint/2010/main"/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36625"/>
      </p:ext>
    </p:extLst>
  </p:cSld>
  <p:clrMapOvr>
    <a:masterClrMapping/>
  </p:clrMapOvr>
  <p:transition xmlns:p14="http://schemas.microsoft.com/office/powerpoint/2010/main"/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06363"/>
      </p:ext>
    </p:extLst>
  </p:cSld>
  <p:clrMapOvr>
    <a:masterClrMapping/>
  </p:clrMapOvr>
  <p:transition xmlns:p14="http://schemas.microsoft.com/office/powerpoint/2010/main"/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57232"/>
      </p:ext>
    </p:extLst>
  </p:cSld>
  <p:clrMapOvr>
    <a:masterClrMapping/>
  </p:clrMapOvr>
  <p:transition xmlns:p14="http://schemas.microsoft.com/office/powerpoint/2010/main"/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53588"/>
      </p:ext>
    </p:extLst>
  </p:cSld>
  <p:clrMapOvr>
    <a:masterClrMapping/>
  </p:clrMapOvr>
  <p:transition xmlns:p14="http://schemas.microsoft.com/office/powerpoint/2010/main"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8296"/>
      </p:ext>
    </p:extLst>
  </p:cSld>
  <p:clrMapOvr>
    <a:masterClrMapping/>
  </p:clrMapOvr>
  <p:transition xmlns:p14="http://schemas.microsoft.com/office/powerpoint/2010/main"/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01754"/>
      </p:ext>
    </p:extLst>
  </p:cSld>
  <p:clrMapOvr>
    <a:masterClrMapping/>
  </p:clrMapOvr>
  <p:transition xmlns:p14="http://schemas.microsoft.com/office/powerpoint/2010/main"/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7738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0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9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85346"/>
      </p:ext>
    </p:extLst>
  </p:cSld>
  <p:clrMapOvr>
    <a:masterClrMapping/>
  </p:clrMapOvr>
  <p:transition xmlns:p14="http://schemas.microsoft.com/office/powerpoint/2010/main"/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9988"/>
      </p:ext>
    </p:extLst>
  </p:cSld>
  <p:clrMapOvr>
    <a:masterClrMapping/>
  </p:clrMapOvr>
  <p:transition xmlns:p14="http://schemas.microsoft.com/office/powerpoint/2010/main"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73494"/>
      </p:ext>
    </p:extLst>
  </p:cSld>
  <p:clrMapOvr>
    <a:masterClrMapping/>
  </p:clrMapOvr>
  <p:transition xmlns:p14="http://schemas.microsoft.com/office/powerpoint/2010/main"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3633"/>
      </p:ext>
    </p:extLst>
  </p:cSld>
  <p:clrMapOvr>
    <a:masterClrMapping/>
  </p:clrMapOvr>
  <p:transition xmlns:p14="http://schemas.microsoft.com/office/powerpoint/2010/main"/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82707"/>
      </p:ext>
    </p:extLst>
  </p:cSld>
  <p:clrMapOvr>
    <a:masterClrMapping/>
  </p:clrMapOvr>
  <p:transition xmlns:p14="http://schemas.microsoft.com/office/powerpoint/2010/main"/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55275"/>
      </p:ext>
    </p:extLst>
  </p:cSld>
  <p:clrMapOvr>
    <a:masterClrMapping/>
  </p:clrMapOvr>
  <p:transition xmlns:p14="http://schemas.microsoft.com/office/powerpoint/2010/main"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26626"/>
      </p:ext>
    </p:extLst>
  </p:cSld>
  <p:clrMapOvr>
    <a:masterClrMapping/>
  </p:clrMapOvr>
  <p:transition xmlns:p14="http://schemas.microsoft.com/office/powerpoint/2010/main"/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335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79777"/>
      </p:ext>
    </p:extLst>
  </p:cSld>
  <p:clrMapOvr>
    <a:masterClrMapping/>
  </p:clrMapOvr>
  <p:transition xmlns:p14="http://schemas.microsoft.com/office/powerpoint/2010/main"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40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51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16803"/>
      </p:ext>
    </p:extLst>
  </p:cSld>
  <p:clrMapOvr>
    <a:masterClrMapping/>
  </p:clrMapOvr>
  <p:transition xmlns:p14="http://schemas.microsoft.com/office/powerpoint/2010/main"/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7400"/>
      </p:ext>
    </p:extLst>
  </p:cSld>
  <p:clrMapOvr>
    <a:masterClrMapping/>
  </p:clrMapOvr>
  <p:transition xmlns:p14="http://schemas.microsoft.com/office/powerpoint/2010/main"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35943"/>
      </p:ext>
    </p:extLst>
  </p:cSld>
  <p:clrMapOvr>
    <a:masterClrMapping/>
  </p:clrMapOvr>
  <p:transition xmlns:p14="http://schemas.microsoft.com/office/powerpoint/2010/main"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35638"/>
      </p:ext>
    </p:extLst>
  </p:cSld>
  <p:clrMapOvr>
    <a:masterClrMapping/>
  </p:clrMapOvr>
  <p:transition xmlns:p14="http://schemas.microsoft.com/office/powerpoint/2010/main"/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76960"/>
      </p:ext>
    </p:extLst>
  </p:cSld>
  <p:clrMapOvr>
    <a:masterClrMapping/>
  </p:clrMapOvr>
  <p:transition xmlns:p14="http://schemas.microsoft.com/office/powerpoint/2010/main"/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48197"/>
      </p:ext>
    </p:extLst>
  </p:cSld>
  <p:clrMapOvr>
    <a:masterClrMapping/>
  </p:clrMapOvr>
  <p:transition xmlns:p14="http://schemas.microsoft.com/office/powerpoint/2010/main"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4381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01268"/>
      </p:ext>
    </p:extLst>
  </p:cSld>
  <p:clrMapOvr>
    <a:masterClrMapping/>
  </p:clrMapOvr>
  <p:transition xmlns:p14="http://schemas.microsoft.com/office/powerpoint/2010/main"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37421"/>
      </p:ext>
    </p:extLst>
  </p:cSld>
  <p:clrMapOvr>
    <a:masterClrMapping/>
  </p:clrMapOvr>
  <p:transition xmlns:p14="http://schemas.microsoft.com/office/powerpoint/2010/main"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87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94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09573"/>
      </p:ext>
    </p:extLst>
  </p:cSld>
  <p:clrMapOvr>
    <a:masterClrMapping/>
  </p:clrMapOvr>
  <p:transition xmlns:p14="http://schemas.microsoft.com/office/powerpoint/2010/main"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62"/>
      </p:ext>
    </p:extLst>
  </p:cSld>
  <p:clrMapOvr>
    <a:masterClrMapping/>
  </p:clrMapOvr>
  <p:transition xmlns:p14="http://schemas.microsoft.com/office/powerpoint/2010/main"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29876"/>
      </p:ext>
    </p:extLst>
  </p:cSld>
  <p:clrMapOvr>
    <a:masterClrMapping/>
  </p:clrMapOvr>
  <p:transition xmlns:p14="http://schemas.microsoft.com/office/powerpoint/2010/main"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6908"/>
      </p:ext>
    </p:extLst>
  </p:cSld>
  <p:clrMapOvr>
    <a:masterClrMapping/>
  </p:clrMapOvr>
  <p:transition xmlns:p14="http://schemas.microsoft.com/office/powerpoint/2010/main"/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15605"/>
      </p:ext>
    </p:extLst>
  </p:cSld>
  <p:clrMapOvr>
    <a:masterClrMapping/>
  </p:clrMapOvr>
  <p:transition xmlns:p14="http://schemas.microsoft.com/office/powerpoint/2010/main"/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4114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93782"/>
      </p:ext>
    </p:extLst>
  </p:cSld>
  <p:clrMapOvr>
    <a:masterClrMapping/>
  </p:clrMapOvr>
  <p:transition xmlns:p14="http://schemas.microsoft.com/office/powerpoint/2010/main"/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04652"/>
      </p:ext>
    </p:extLst>
  </p:cSld>
  <p:clrMapOvr>
    <a:masterClrMapping/>
  </p:clrMapOvr>
  <p:transition xmlns:p14="http://schemas.microsoft.com/office/powerpoint/2010/main"/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59340"/>
      </p:ext>
    </p:extLst>
  </p:cSld>
  <p:clrMapOvr>
    <a:masterClrMapping/>
  </p:clrMapOvr>
  <p:transition xmlns:p14="http://schemas.microsoft.com/office/powerpoint/2010/main"/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60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42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86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11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28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9548"/>
      </p:ext>
    </p:extLst>
  </p:cSld>
  <p:clrMapOvr>
    <a:masterClrMapping/>
  </p:clrMapOvr>
  <p:transition xmlns:p14="http://schemas.microsoft.com/office/powerpoint/2010/main"/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7303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1982"/>
      </p:ext>
    </p:extLst>
  </p:cSld>
  <p:clrMapOvr>
    <a:masterClrMapping/>
  </p:clrMapOvr>
  <p:transition xmlns:p14="http://schemas.microsoft.com/office/powerpoint/2010/main"/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90898"/>
      </p:ext>
    </p:extLst>
  </p:cSld>
  <p:clrMapOvr>
    <a:masterClrMapping/>
  </p:clrMapOvr>
  <p:transition xmlns:p14="http://schemas.microsoft.com/office/powerpoint/2010/main"/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97232"/>
      </p:ext>
    </p:extLst>
  </p:cSld>
  <p:clrMapOvr>
    <a:masterClrMapping/>
  </p:clrMapOvr>
  <p:transition xmlns:p14="http://schemas.microsoft.com/office/powerpoint/2010/main"/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9107"/>
      </p:ext>
    </p:extLst>
  </p:cSld>
  <p:clrMapOvr>
    <a:masterClrMapping/>
  </p:clrMapOvr>
  <p:transition xmlns:p14="http://schemas.microsoft.com/office/powerpoint/2010/main"/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43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25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1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02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35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2425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56597"/>
      </p:ext>
    </p:extLst>
  </p:cSld>
  <p:clrMapOvr>
    <a:masterClrMapping/>
  </p:clrMapOvr>
  <p:transition xmlns:p14="http://schemas.microsoft.com/office/powerpoint/2010/main"/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80074"/>
      </p:ext>
    </p:extLst>
  </p:cSld>
  <p:clrMapOvr>
    <a:masterClrMapping/>
  </p:clrMapOvr>
  <p:transition xmlns:p14="http://schemas.microsoft.com/office/powerpoint/2010/main"/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06350"/>
      </p:ext>
    </p:extLst>
  </p:cSld>
  <p:clrMapOvr>
    <a:masterClrMapping/>
  </p:clrMapOvr>
  <p:transition xmlns:p14="http://schemas.microsoft.com/office/powerpoint/2010/main"/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5865"/>
      </p:ext>
    </p:extLst>
  </p:cSld>
  <p:clrMapOvr>
    <a:masterClrMapping/>
  </p:clrMapOvr>
  <p:transition xmlns:p14="http://schemas.microsoft.com/office/powerpoint/2010/main"/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15954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1.xml"/><Relationship Id="rId12" Type="http://schemas.openxmlformats.org/officeDocument/2006/relationships/theme" Target="../theme/theme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07.xml"/><Relationship Id="rId8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2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3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4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0.xml"/><Relationship Id="rId8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3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5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1.xml"/><Relationship Id="rId8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4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6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2.xml"/><Relationship Id="rId8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5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7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76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9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98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0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6.xml"/><Relationship Id="rId8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9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1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17.xml"/><Relationship Id="rId8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2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2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28.xml"/><Relationship Id="rId8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1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3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39.xml"/><Relationship Id="rId8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2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4.xml"/><Relationship Id="rId12" Type="http://schemas.openxmlformats.org/officeDocument/2006/relationships/theme" Target="../theme/theme4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0.xml"/><Relationship Id="rId8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2.xml"/><Relationship Id="rId10" Type="http://schemas.openxmlformats.org/officeDocument/2006/relationships/slideLayout" Target="../slideLayouts/slideLayout453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5.xml"/><Relationship Id="rId12" Type="http://schemas.openxmlformats.org/officeDocument/2006/relationships/theme" Target="../theme/theme4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6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6.xml"/><Relationship Id="rId2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4.xml"/><Relationship Id="rId10" Type="http://schemas.openxmlformats.org/officeDocument/2006/relationships/slideLayout" Target="../slideLayouts/slideLayout475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7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77.xml"/><Relationship Id="rId2" Type="http://schemas.openxmlformats.org/officeDocument/2006/relationships/slideLayout" Target="../slideLayouts/slideLayout478.xml"/><Relationship Id="rId3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3.xml"/><Relationship Id="rId8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86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8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4.xml"/><Relationship Id="rId8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497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9.xml"/><Relationship Id="rId12" Type="http://schemas.openxmlformats.org/officeDocument/2006/relationships/theme" Target="../theme/theme4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99.xml"/><Relationship Id="rId2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3.xml"/><Relationship Id="rId6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505.xml"/><Relationship Id="rId8" Type="http://schemas.openxmlformats.org/officeDocument/2006/relationships/slideLayout" Target="../slideLayouts/slideLayout506.xml"/><Relationship Id="rId9" Type="http://schemas.openxmlformats.org/officeDocument/2006/relationships/slideLayout" Target="../slideLayouts/slideLayout507.xml"/><Relationship Id="rId10" Type="http://schemas.openxmlformats.org/officeDocument/2006/relationships/slideLayout" Target="../slideLayouts/slideLayout508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0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14.xml"/><Relationship Id="rId6" Type="http://schemas.openxmlformats.org/officeDocument/2006/relationships/slideLayout" Target="../slideLayouts/slideLayout515.xml"/><Relationship Id="rId7" Type="http://schemas.openxmlformats.org/officeDocument/2006/relationships/slideLayout" Target="../slideLayouts/slideLayout516.xml"/><Relationship Id="rId8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519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1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22.xml"/><Relationship Id="rId3" Type="http://schemas.openxmlformats.org/officeDocument/2006/relationships/slideLayout" Target="../slideLayouts/slideLayout523.xml"/><Relationship Id="rId4" Type="http://schemas.openxmlformats.org/officeDocument/2006/relationships/slideLayout" Target="../slideLayouts/slideLayout524.xml"/><Relationship Id="rId5" Type="http://schemas.openxmlformats.org/officeDocument/2006/relationships/slideLayout" Target="../slideLayouts/slideLayout525.xml"/><Relationship Id="rId6" Type="http://schemas.openxmlformats.org/officeDocument/2006/relationships/slideLayout" Target="../slideLayouts/slideLayout526.xml"/><Relationship Id="rId7" Type="http://schemas.openxmlformats.org/officeDocument/2006/relationships/slideLayout" Target="../slideLayouts/slideLayout527.xml"/><Relationship Id="rId8" Type="http://schemas.openxmlformats.org/officeDocument/2006/relationships/slideLayout" Target="../slideLayouts/slideLayout528.xml"/><Relationship Id="rId9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53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2.xml"/><Relationship Id="rId12" Type="http://schemas.openxmlformats.org/officeDocument/2006/relationships/theme" Target="../theme/theme5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1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3.xml"/><Relationship Id="rId12" Type="http://schemas.openxmlformats.org/officeDocument/2006/relationships/theme" Target="../theme/theme51.xml"/><Relationship Id="rId1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45.xml"/><Relationship Id="rId4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49.xml"/><Relationship Id="rId8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2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4.xml"/><Relationship Id="rId12" Type="http://schemas.openxmlformats.org/officeDocument/2006/relationships/theme" Target="../theme/theme5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54.xml"/><Relationship Id="rId2" Type="http://schemas.openxmlformats.org/officeDocument/2006/relationships/slideLayout" Target="../slideLayouts/slideLayout555.xml"/><Relationship Id="rId3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7.xml"/><Relationship Id="rId5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0.xml"/><Relationship Id="rId8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3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5.xml"/><Relationship Id="rId12" Type="http://schemas.openxmlformats.org/officeDocument/2006/relationships/theme" Target="../theme/theme53.xml"/><Relationship Id="rId1" Type="http://schemas.openxmlformats.org/officeDocument/2006/relationships/slideLayout" Target="../slideLayouts/slideLayout565.xml"/><Relationship Id="rId2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9.xml"/><Relationship Id="rId6" Type="http://schemas.openxmlformats.org/officeDocument/2006/relationships/slideLayout" Target="../slideLayouts/slideLayout570.xml"/><Relationship Id="rId7" Type="http://schemas.openxmlformats.org/officeDocument/2006/relationships/slideLayout" Target="../slideLayouts/slideLayout571.xml"/><Relationship Id="rId8" Type="http://schemas.openxmlformats.org/officeDocument/2006/relationships/slideLayout" Target="../slideLayouts/slideLayout572.xml"/><Relationship Id="rId9" Type="http://schemas.openxmlformats.org/officeDocument/2006/relationships/slideLayout" Target="../slideLayouts/slideLayout573.xml"/><Relationship Id="rId10" Type="http://schemas.openxmlformats.org/officeDocument/2006/relationships/slideLayout" Target="../slideLayouts/slideLayout574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6.xml"/><Relationship Id="rId12" Type="http://schemas.openxmlformats.org/officeDocument/2006/relationships/theme" Target="../theme/theme5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6.xml"/><Relationship Id="rId2" Type="http://schemas.openxmlformats.org/officeDocument/2006/relationships/slideLayout" Target="../slideLayouts/slideLayout577.xml"/><Relationship Id="rId3" Type="http://schemas.openxmlformats.org/officeDocument/2006/relationships/slideLayout" Target="../slideLayouts/slideLayout578.xml"/><Relationship Id="rId4" Type="http://schemas.openxmlformats.org/officeDocument/2006/relationships/slideLayout" Target="../slideLayouts/slideLayout579.xml"/><Relationship Id="rId5" Type="http://schemas.openxmlformats.org/officeDocument/2006/relationships/slideLayout" Target="../slideLayouts/slideLayout580.xml"/><Relationship Id="rId6" Type="http://schemas.openxmlformats.org/officeDocument/2006/relationships/slideLayout" Target="../slideLayouts/slideLayout581.xml"/><Relationship Id="rId7" Type="http://schemas.openxmlformats.org/officeDocument/2006/relationships/slideLayout" Target="../slideLayouts/slideLayout582.xml"/><Relationship Id="rId8" Type="http://schemas.openxmlformats.org/officeDocument/2006/relationships/slideLayout" Target="../slideLayouts/slideLayout583.xml"/><Relationship Id="rId9" Type="http://schemas.openxmlformats.org/officeDocument/2006/relationships/slideLayout" Target="../slideLayouts/slideLayout584.xml"/><Relationship Id="rId10" Type="http://schemas.openxmlformats.org/officeDocument/2006/relationships/slideLayout" Target="../slideLayouts/slideLayout585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7.xml"/><Relationship Id="rId12" Type="http://schemas.openxmlformats.org/officeDocument/2006/relationships/theme" Target="../theme/theme55.xml"/><Relationship Id="rId1" Type="http://schemas.openxmlformats.org/officeDocument/2006/relationships/slideLayout" Target="../slideLayouts/slideLayout587.xml"/><Relationship Id="rId2" Type="http://schemas.openxmlformats.org/officeDocument/2006/relationships/slideLayout" Target="../slideLayouts/slideLayout588.xml"/><Relationship Id="rId3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3.xml"/><Relationship Id="rId8" Type="http://schemas.openxmlformats.org/officeDocument/2006/relationships/slideLayout" Target="../slideLayouts/slideLayout594.xml"/><Relationship Id="rId9" Type="http://schemas.openxmlformats.org/officeDocument/2006/relationships/slideLayout" Target="../slideLayouts/slideLayout595.xml"/><Relationship Id="rId10" Type="http://schemas.openxmlformats.org/officeDocument/2006/relationships/slideLayout" Target="../slideLayouts/slideLayout596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8.xml"/><Relationship Id="rId12" Type="http://schemas.openxmlformats.org/officeDocument/2006/relationships/theme" Target="../theme/theme56.xml"/><Relationship Id="rId1" Type="http://schemas.openxmlformats.org/officeDocument/2006/relationships/slideLayout" Target="../slideLayouts/slideLayout598.xml"/><Relationship Id="rId2" Type="http://schemas.openxmlformats.org/officeDocument/2006/relationships/slideLayout" Target="../slideLayouts/slideLayout599.xml"/><Relationship Id="rId3" Type="http://schemas.openxmlformats.org/officeDocument/2006/relationships/slideLayout" Target="../slideLayouts/slideLayout600.xml"/><Relationship Id="rId4" Type="http://schemas.openxmlformats.org/officeDocument/2006/relationships/slideLayout" Target="../slideLayouts/slideLayout601.xml"/><Relationship Id="rId5" Type="http://schemas.openxmlformats.org/officeDocument/2006/relationships/slideLayout" Target="../slideLayouts/slideLayout602.xml"/><Relationship Id="rId6" Type="http://schemas.openxmlformats.org/officeDocument/2006/relationships/slideLayout" Target="../slideLayouts/slideLayout603.xml"/><Relationship Id="rId7" Type="http://schemas.openxmlformats.org/officeDocument/2006/relationships/slideLayout" Target="../slideLayouts/slideLayout604.xml"/><Relationship Id="rId8" Type="http://schemas.openxmlformats.org/officeDocument/2006/relationships/slideLayout" Target="../slideLayouts/slideLayout605.xml"/><Relationship Id="rId9" Type="http://schemas.openxmlformats.org/officeDocument/2006/relationships/slideLayout" Target="../slideLayouts/slideLayout606.xml"/><Relationship Id="rId10" Type="http://schemas.openxmlformats.org/officeDocument/2006/relationships/slideLayout" Target="../slideLayouts/slideLayout607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9.xml"/><Relationship Id="rId12" Type="http://schemas.openxmlformats.org/officeDocument/2006/relationships/theme" Target="../theme/theme57.xml"/><Relationship Id="rId1" Type="http://schemas.openxmlformats.org/officeDocument/2006/relationships/slideLayout" Target="../slideLayouts/slideLayout609.xml"/><Relationship Id="rId2" Type="http://schemas.openxmlformats.org/officeDocument/2006/relationships/slideLayout" Target="../slideLayouts/slideLayout610.xml"/><Relationship Id="rId3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612.xml"/><Relationship Id="rId5" Type="http://schemas.openxmlformats.org/officeDocument/2006/relationships/slideLayout" Target="../slideLayouts/slideLayout613.xml"/><Relationship Id="rId6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5.xml"/><Relationship Id="rId8" Type="http://schemas.openxmlformats.org/officeDocument/2006/relationships/slideLayout" Target="../slideLayouts/slideLayout616.xml"/><Relationship Id="rId9" Type="http://schemas.openxmlformats.org/officeDocument/2006/relationships/slideLayout" Target="../slideLayouts/slideLayout617.xml"/><Relationship Id="rId10" Type="http://schemas.openxmlformats.org/officeDocument/2006/relationships/slideLayout" Target="../slideLayouts/slideLayout618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0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0.xml"/><Relationship Id="rId2" Type="http://schemas.openxmlformats.org/officeDocument/2006/relationships/slideLayout" Target="../slideLayouts/slideLayout621.xml"/><Relationship Id="rId3" Type="http://schemas.openxmlformats.org/officeDocument/2006/relationships/slideLayout" Target="../slideLayouts/slideLayout622.xml"/><Relationship Id="rId4" Type="http://schemas.openxmlformats.org/officeDocument/2006/relationships/slideLayout" Target="../slideLayouts/slideLayout623.xml"/><Relationship Id="rId5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5.xml"/><Relationship Id="rId7" Type="http://schemas.openxmlformats.org/officeDocument/2006/relationships/slideLayout" Target="../slideLayouts/slideLayout626.xml"/><Relationship Id="rId8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29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1.xml"/><Relationship Id="rId12" Type="http://schemas.openxmlformats.org/officeDocument/2006/relationships/theme" Target="../theme/theme59.xml"/><Relationship Id="rId1" Type="http://schemas.openxmlformats.org/officeDocument/2006/relationships/slideLayout" Target="../slideLayouts/slideLayout631.xml"/><Relationship Id="rId2" Type="http://schemas.openxmlformats.org/officeDocument/2006/relationships/slideLayout" Target="../slideLayouts/slideLayout632.xml"/><Relationship Id="rId3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36.xml"/><Relationship Id="rId7" Type="http://schemas.openxmlformats.org/officeDocument/2006/relationships/slideLayout" Target="../slideLayouts/slideLayout637.xml"/><Relationship Id="rId8" Type="http://schemas.openxmlformats.org/officeDocument/2006/relationships/slideLayout" Target="../slideLayouts/slideLayout638.xml"/><Relationship Id="rId9" Type="http://schemas.openxmlformats.org/officeDocument/2006/relationships/slideLayout" Target="../slideLayouts/slideLayout639.xml"/><Relationship Id="rId10" Type="http://schemas.openxmlformats.org/officeDocument/2006/relationships/slideLayout" Target="../slideLayouts/slideLayout64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2.xml"/><Relationship Id="rId12" Type="http://schemas.openxmlformats.org/officeDocument/2006/relationships/theme" Target="../theme/theme6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48.xml"/><Relationship Id="rId8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1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3.xml"/><Relationship Id="rId12" Type="http://schemas.openxmlformats.org/officeDocument/2006/relationships/slideLayout" Target="../slideLayouts/slideLayout664.xml"/><Relationship Id="rId13" Type="http://schemas.openxmlformats.org/officeDocument/2006/relationships/theme" Target="../theme/theme6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653.xml"/><Relationship Id="rId2" Type="http://schemas.openxmlformats.org/officeDocument/2006/relationships/slideLayout" Target="../slideLayouts/slideLayout654.xml"/><Relationship Id="rId3" Type="http://schemas.openxmlformats.org/officeDocument/2006/relationships/slideLayout" Target="../slideLayouts/slideLayout655.xml"/><Relationship Id="rId4" Type="http://schemas.openxmlformats.org/officeDocument/2006/relationships/slideLayout" Target="../slideLayouts/slideLayout656.xml"/><Relationship Id="rId5" Type="http://schemas.openxmlformats.org/officeDocument/2006/relationships/slideLayout" Target="../slideLayouts/slideLayout657.xml"/><Relationship Id="rId6" Type="http://schemas.openxmlformats.org/officeDocument/2006/relationships/slideLayout" Target="../slideLayouts/slideLayout658.xml"/><Relationship Id="rId7" Type="http://schemas.openxmlformats.org/officeDocument/2006/relationships/slideLayout" Target="../slideLayouts/slideLayout659.xml"/><Relationship Id="rId8" Type="http://schemas.openxmlformats.org/officeDocument/2006/relationships/slideLayout" Target="../slideLayouts/slideLayout660.xml"/><Relationship Id="rId9" Type="http://schemas.openxmlformats.org/officeDocument/2006/relationships/slideLayout" Target="../slideLayouts/slideLayout661.xml"/><Relationship Id="rId10" Type="http://schemas.openxmlformats.org/officeDocument/2006/relationships/slideLayout" Target="../slideLayouts/slideLayout662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5.xml"/><Relationship Id="rId12" Type="http://schemas.openxmlformats.org/officeDocument/2006/relationships/theme" Target="../theme/theme6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5.xml"/><Relationship Id="rId2" Type="http://schemas.openxmlformats.org/officeDocument/2006/relationships/slideLayout" Target="../slideLayouts/slideLayout666.xml"/><Relationship Id="rId3" Type="http://schemas.openxmlformats.org/officeDocument/2006/relationships/slideLayout" Target="../slideLayouts/slideLayout667.xml"/><Relationship Id="rId4" Type="http://schemas.openxmlformats.org/officeDocument/2006/relationships/slideLayout" Target="../slideLayouts/slideLayout668.xml"/><Relationship Id="rId5" Type="http://schemas.openxmlformats.org/officeDocument/2006/relationships/slideLayout" Target="../slideLayouts/slideLayout669.xml"/><Relationship Id="rId6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1.xml"/><Relationship Id="rId8" Type="http://schemas.openxmlformats.org/officeDocument/2006/relationships/slideLayout" Target="../slideLayouts/slideLayout672.xml"/><Relationship Id="rId9" Type="http://schemas.openxmlformats.org/officeDocument/2006/relationships/slideLayout" Target="../slideLayouts/slideLayout673.xml"/><Relationship Id="rId10" Type="http://schemas.openxmlformats.org/officeDocument/2006/relationships/slideLayout" Target="../slideLayouts/slideLayout674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6.xml"/><Relationship Id="rId12" Type="http://schemas.openxmlformats.org/officeDocument/2006/relationships/theme" Target="../theme/theme6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6.xml"/><Relationship Id="rId2" Type="http://schemas.openxmlformats.org/officeDocument/2006/relationships/slideLayout" Target="../slideLayouts/slideLayout677.xml"/><Relationship Id="rId3" Type="http://schemas.openxmlformats.org/officeDocument/2006/relationships/slideLayout" Target="../slideLayouts/slideLayout678.xml"/><Relationship Id="rId4" Type="http://schemas.openxmlformats.org/officeDocument/2006/relationships/slideLayout" Target="../slideLayouts/slideLayout679.xml"/><Relationship Id="rId5" Type="http://schemas.openxmlformats.org/officeDocument/2006/relationships/slideLayout" Target="../slideLayouts/slideLayout680.xml"/><Relationship Id="rId6" Type="http://schemas.openxmlformats.org/officeDocument/2006/relationships/slideLayout" Target="../slideLayouts/slideLayout681.xml"/><Relationship Id="rId7" Type="http://schemas.openxmlformats.org/officeDocument/2006/relationships/slideLayout" Target="../slideLayouts/slideLayout682.xml"/><Relationship Id="rId8" Type="http://schemas.openxmlformats.org/officeDocument/2006/relationships/slideLayout" Target="../slideLayouts/slideLayout683.xml"/><Relationship Id="rId9" Type="http://schemas.openxmlformats.org/officeDocument/2006/relationships/slideLayout" Target="../slideLayouts/slideLayout684.xml"/><Relationship Id="rId10" Type="http://schemas.openxmlformats.org/officeDocument/2006/relationships/slideLayout" Target="../slideLayouts/slideLayout685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7.xml"/><Relationship Id="rId12" Type="http://schemas.openxmlformats.org/officeDocument/2006/relationships/theme" Target="../theme/theme6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7.xml"/><Relationship Id="rId2" Type="http://schemas.openxmlformats.org/officeDocument/2006/relationships/slideLayout" Target="../slideLayouts/slideLayout688.xml"/><Relationship Id="rId3" Type="http://schemas.openxmlformats.org/officeDocument/2006/relationships/slideLayout" Target="../slideLayouts/slideLayout689.xml"/><Relationship Id="rId4" Type="http://schemas.openxmlformats.org/officeDocument/2006/relationships/slideLayout" Target="../slideLayouts/slideLayout690.xml"/><Relationship Id="rId5" Type="http://schemas.openxmlformats.org/officeDocument/2006/relationships/slideLayout" Target="../slideLayouts/slideLayout691.xml"/><Relationship Id="rId6" Type="http://schemas.openxmlformats.org/officeDocument/2006/relationships/slideLayout" Target="../slideLayouts/slideLayout692.xml"/><Relationship Id="rId7" Type="http://schemas.openxmlformats.org/officeDocument/2006/relationships/slideLayout" Target="../slideLayouts/slideLayout693.xml"/><Relationship Id="rId8" Type="http://schemas.openxmlformats.org/officeDocument/2006/relationships/slideLayout" Target="../slideLayouts/slideLayout694.xml"/><Relationship Id="rId9" Type="http://schemas.openxmlformats.org/officeDocument/2006/relationships/slideLayout" Target="../slideLayouts/slideLayout695.xml"/><Relationship Id="rId10" Type="http://schemas.openxmlformats.org/officeDocument/2006/relationships/slideLayout" Target="../slideLayouts/slideLayout696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8.xml"/><Relationship Id="rId12" Type="http://schemas.openxmlformats.org/officeDocument/2006/relationships/theme" Target="../theme/theme6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98.xml"/><Relationship Id="rId2" Type="http://schemas.openxmlformats.org/officeDocument/2006/relationships/slideLayout" Target="../slideLayouts/slideLayout699.xml"/><Relationship Id="rId3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701.xml"/><Relationship Id="rId5" Type="http://schemas.openxmlformats.org/officeDocument/2006/relationships/slideLayout" Target="../slideLayouts/slideLayout702.xml"/><Relationship Id="rId6" Type="http://schemas.openxmlformats.org/officeDocument/2006/relationships/slideLayout" Target="../slideLayouts/slideLayout703.xml"/><Relationship Id="rId7" Type="http://schemas.openxmlformats.org/officeDocument/2006/relationships/slideLayout" Target="../slideLayouts/slideLayout704.xml"/><Relationship Id="rId8" Type="http://schemas.openxmlformats.org/officeDocument/2006/relationships/slideLayout" Target="../slideLayouts/slideLayout705.xml"/><Relationship Id="rId9" Type="http://schemas.openxmlformats.org/officeDocument/2006/relationships/slideLayout" Target="../slideLayouts/slideLayout706.xml"/><Relationship Id="rId10" Type="http://schemas.openxmlformats.org/officeDocument/2006/relationships/slideLayout" Target="../slideLayouts/slideLayout707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9.xml"/><Relationship Id="rId12" Type="http://schemas.openxmlformats.org/officeDocument/2006/relationships/theme" Target="../theme/theme6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09.xml"/><Relationship Id="rId2" Type="http://schemas.openxmlformats.org/officeDocument/2006/relationships/slideLayout" Target="../slideLayouts/slideLayout710.xml"/><Relationship Id="rId3" Type="http://schemas.openxmlformats.org/officeDocument/2006/relationships/slideLayout" Target="../slideLayouts/slideLayout711.xml"/><Relationship Id="rId4" Type="http://schemas.openxmlformats.org/officeDocument/2006/relationships/slideLayout" Target="../slideLayouts/slideLayout712.xml"/><Relationship Id="rId5" Type="http://schemas.openxmlformats.org/officeDocument/2006/relationships/slideLayout" Target="../slideLayouts/slideLayout713.xml"/><Relationship Id="rId6" Type="http://schemas.openxmlformats.org/officeDocument/2006/relationships/slideLayout" Target="../slideLayouts/slideLayout714.xml"/><Relationship Id="rId7" Type="http://schemas.openxmlformats.org/officeDocument/2006/relationships/slideLayout" Target="../slideLayouts/slideLayout715.xml"/><Relationship Id="rId8" Type="http://schemas.openxmlformats.org/officeDocument/2006/relationships/slideLayout" Target="../slideLayouts/slideLayout716.xml"/><Relationship Id="rId9" Type="http://schemas.openxmlformats.org/officeDocument/2006/relationships/slideLayout" Target="../slideLayouts/slideLayout717.xml"/><Relationship Id="rId10" Type="http://schemas.openxmlformats.org/officeDocument/2006/relationships/slideLayout" Target="../slideLayouts/slideLayout718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0.xml"/><Relationship Id="rId12" Type="http://schemas.openxmlformats.org/officeDocument/2006/relationships/theme" Target="../theme/theme6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20.xml"/><Relationship Id="rId2" Type="http://schemas.openxmlformats.org/officeDocument/2006/relationships/slideLayout" Target="../slideLayouts/slideLayout721.xml"/><Relationship Id="rId3" Type="http://schemas.openxmlformats.org/officeDocument/2006/relationships/slideLayout" Target="../slideLayouts/slideLayout722.xml"/><Relationship Id="rId4" Type="http://schemas.openxmlformats.org/officeDocument/2006/relationships/slideLayout" Target="../slideLayouts/slideLayout723.xml"/><Relationship Id="rId5" Type="http://schemas.openxmlformats.org/officeDocument/2006/relationships/slideLayout" Target="../slideLayouts/slideLayout724.xml"/><Relationship Id="rId6" Type="http://schemas.openxmlformats.org/officeDocument/2006/relationships/slideLayout" Target="../slideLayouts/slideLayout725.xml"/><Relationship Id="rId7" Type="http://schemas.openxmlformats.org/officeDocument/2006/relationships/slideLayout" Target="../slideLayouts/slideLayout726.xml"/><Relationship Id="rId8" Type="http://schemas.openxmlformats.org/officeDocument/2006/relationships/slideLayout" Target="../slideLayouts/slideLayout727.xml"/><Relationship Id="rId9" Type="http://schemas.openxmlformats.org/officeDocument/2006/relationships/slideLayout" Target="../slideLayouts/slideLayout728.xml"/><Relationship Id="rId10" Type="http://schemas.openxmlformats.org/officeDocument/2006/relationships/slideLayout" Target="../slideLayouts/slideLayout729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1.xml"/><Relationship Id="rId12" Type="http://schemas.openxmlformats.org/officeDocument/2006/relationships/theme" Target="../theme/theme6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31.xml"/><Relationship Id="rId2" Type="http://schemas.openxmlformats.org/officeDocument/2006/relationships/slideLayout" Target="../slideLayouts/slideLayout732.xml"/><Relationship Id="rId3" Type="http://schemas.openxmlformats.org/officeDocument/2006/relationships/slideLayout" Target="../slideLayouts/slideLayout733.xml"/><Relationship Id="rId4" Type="http://schemas.openxmlformats.org/officeDocument/2006/relationships/slideLayout" Target="../slideLayouts/slideLayout734.xml"/><Relationship Id="rId5" Type="http://schemas.openxmlformats.org/officeDocument/2006/relationships/slideLayout" Target="../slideLayouts/slideLayout735.xml"/><Relationship Id="rId6" Type="http://schemas.openxmlformats.org/officeDocument/2006/relationships/slideLayout" Target="../slideLayouts/slideLayout736.xml"/><Relationship Id="rId7" Type="http://schemas.openxmlformats.org/officeDocument/2006/relationships/slideLayout" Target="../slideLayouts/slideLayout737.xml"/><Relationship Id="rId8" Type="http://schemas.openxmlformats.org/officeDocument/2006/relationships/slideLayout" Target="../slideLayouts/slideLayout738.xml"/><Relationship Id="rId9" Type="http://schemas.openxmlformats.org/officeDocument/2006/relationships/slideLayout" Target="../slideLayouts/slideLayout739.xml"/><Relationship Id="rId10" Type="http://schemas.openxmlformats.org/officeDocument/2006/relationships/slideLayout" Target="../slideLayouts/slideLayout740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2.xml"/><Relationship Id="rId12" Type="http://schemas.openxmlformats.org/officeDocument/2006/relationships/theme" Target="../theme/theme6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42.xml"/><Relationship Id="rId2" Type="http://schemas.openxmlformats.org/officeDocument/2006/relationships/slideLayout" Target="../slideLayouts/slideLayout743.xml"/><Relationship Id="rId3" Type="http://schemas.openxmlformats.org/officeDocument/2006/relationships/slideLayout" Target="../slideLayouts/slideLayout744.xml"/><Relationship Id="rId4" Type="http://schemas.openxmlformats.org/officeDocument/2006/relationships/slideLayout" Target="../slideLayouts/slideLayout745.xml"/><Relationship Id="rId5" Type="http://schemas.openxmlformats.org/officeDocument/2006/relationships/slideLayout" Target="../slideLayouts/slideLayout746.xml"/><Relationship Id="rId6" Type="http://schemas.openxmlformats.org/officeDocument/2006/relationships/slideLayout" Target="../slideLayouts/slideLayout747.xml"/><Relationship Id="rId7" Type="http://schemas.openxmlformats.org/officeDocument/2006/relationships/slideLayout" Target="../slideLayouts/slideLayout748.xml"/><Relationship Id="rId8" Type="http://schemas.openxmlformats.org/officeDocument/2006/relationships/slideLayout" Target="../slideLayouts/slideLayout749.xml"/><Relationship Id="rId9" Type="http://schemas.openxmlformats.org/officeDocument/2006/relationships/slideLayout" Target="../slideLayouts/slideLayout750.xml"/><Relationship Id="rId10" Type="http://schemas.openxmlformats.org/officeDocument/2006/relationships/slideLayout" Target="../slideLayouts/slideLayout75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3.xml"/><Relationship Id="rId12" Type="http://schemas.openxmlformats.org/officeDocument/2006/relationships/slideLayout" Target="../slideLayouts/slideLayout764.xml"/><Relationship Id="rId13" Type="http://schemas.openxmlformats.org/officeDocument/2006/relationships/theme" Target="../theme/theme70.xml"/><Relationship Id="rId1" Type="http://schemas.openxmlformats.org/officeDocument/2006/relationships/slideLayout" Target="../slideLayouts/slideLayout753.xml"/><Relationship Id="rId2" Type="http://schemas.openxmlformats.org/officeDocument/2006/relationships/slideLayout" Target="../slideLayouts/slideLayout754.xml"/><Relationship Id="rId3" Type="http://schemas.openxmlformats.org/officeDocument/2006/relationships/slideLayout" Target="../slideLayouts/slideLayout755.xml"/><Relationship Id="rId4" Type="http://schemas.openxmlformats.org/officeDocument/2006/relationships/slideLayout" Target="../slideLayouts/slideLayout756.xml"/><Relationship Id="rId5" Type="http://schemas.openxmlformats.org/officeDocument/2006/relationships/slideLayout" Target="../slideLayouts/slideLayout757.xml"/><Relationship Id="rId6" Type="http://schemas.openxmlformats.org/officeDocument/2006/relationships/slideLayout" Target="../slideLayouts/slideLayout758.xml"/><Relationship Id="rId7" Type="http://schemas.openxmlformats.org/officeDocument/2006/relationships/slideLayout" Target="../slideLayouts/slideLayout759.xml"/><Relationship Id="rId8" Type="http://schemas.openxmlformats.org/officeDocument/2006/relationships/slideLayout" Target="../slideLayouts/slideLayout760.xml"/><Relationship Id="rId9" Type="http://schemas.openxmlformats.org/officeDocument/2006/relationships/slideLayout" Target="../slideLayouts/slideLayout761.xml"/><Relationship Id="rId10" Type="http://schemas.openxmlformats.org/officeDocument/2006/relationships/slideLayout" Target="../slideLayouts/slideLayout762.xml"/></Relationships>
</file>

<file path=ppt/slideMasters/_rels/slideMaster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5.xml"/><Relationship Id="rId12" Type="http://schemas.openxmlformats.org/officeDocument/2006/relationships/slideLayout" Target="../slideLayouts/slideLayout776.xml"/><Relationship Id="rId13" Type="http://schemas.openxmlformats.org/officeDocument/2006/relationships/theme" Target="../theme/theme71.xml"/><Relationship Id="rId1" Type="http://schemas.openxmlformats.org/officeDocument/2006/relationships/slideLayout" Target="../slideLayouts/slideLayout765.xml"/><Relationship Id="rId2" Type="http://schemas.openxmlformats.org/officeDocument/2006/relationships/slideLayout" Target="../slideLayouts/slideLayout766.xml"/><Relationship Id="rId3" Type="http://schemas.openxmlformats.org/officeDocument/2006/relationships/slideLayout" Target="../slideLayouts/slideLayout767.xml"/><Relationship Id="rId4" Type="http://schemas.openxmlformats.org/officeDocument/2006/relationships/slideLayout" Target="../slideLayouts/slideLayout768.xml"/><Relationship Id="rId5" Type="http://schemas.openxmlformats.org/officeDocument/2006/relationships/slideLayout" Target="../slideLayouts/slideLayout769.xml"/><Relationship Id="rId6" Type="http://schemas.openxmlformats.org/officeDocument/2006/relationships/slideLayout" Target="../slideLayouts/slideLayout770.xml"/><Relationship Id="rId7" Type="http://schemas.openxmlformats.org/officeDocument/2006/relationships/slideLayout" Target="../slideLayouts/slideLayout771.xml"/><Relationship Id="rId8" Type="http://schemas.openxmlformats.org/officeDocument/2006/relationships/slideLayout" Target="../slideLayouts/slideLayout772.xml"/><Relationship Id="rId9" Type="http://schemas.openxmlformats.org/officeDocument/2006/relationships/slideLayout" Target="../slideLayouts/slideLayout773.xml"/><Relationship Id="rId10" Type="http://schemas.openxmlformats.org/officeDocument/2006/relationships/slideLayout" Target="../slideLayouts/slideLayout774.xml"/></Relationships>
</file>

<file path=ppt/slideMasters/_rels/slideMaster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7.xml"/><Relationship Id="rId12" Type="http://schemas.openxmlformats.org/officeDocument/2006/relationships/theme" Target="../theme/theme7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77.xml"/><Relationship Id="rId2" Type="http://schemas.openxmlformats.org/officeDocument/2006/relationships/slideLayout" Target="../slideLayouts/slideLayout778.xml"/><Relationship Id="rId3" Type="http://schemas.openxmlformats.org/officeDocument/2006/relationships/slideLayout" Target="../slideLayouts/slideLayout779.xml"/><Relationship Id="rId4" Type="http://schemas.openxmlformats.org/officeDocument/2006/relationships/slideLayout" Target="../slideLayouts/slideLayout780.xml"/><Relationship Id="rId5" Type="http://schemas.openxmlformats.org/officeDocument/2006/relationships/slideLayout" Target="../slideLayouts/slideLayout781.xml"/><Relationship Id="rId6" Type="http://schemas.openxmlformats.org/officeDocument/2006/relationships/slideLayout" Target="../slideLayouts/slideLayout782.xml"/><Relationship Id="rId7" Type="http://schemas.openxmlformats.org/officeDocument/2006/relationships/slideLayout" Target="../slideLayouts/slideLayout783.xml"/><Relationship Id="rId8" Type="http://schemas.openxmlformats.org/officeDocument/2006/relationships/slideLayout" Target="../slideLayouts/slideLayout784.xml"/><Relationship Id="rId9" Type="http://schemas.openxmlformats.org/officeDocument/2006/relationships/slideLayout" Target="../slideLayouts/slideLayout785.xml"/><Relationship Id="rId10" Type="http://schemas.openxmlformats.org/officeDocument/2006/relationships/slideLayout" Target="../slideLayouts/slideLayout786.xml"/></Relationships>
</file>

<file path=ppt/slideMasters/_rels/slideMaster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8.xml"/><Relationship Id="rId12" Type="http://schemas.openxmlformats.org/officeDocument/2006/relationships/theme" Target="../theme/theme7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8.xml"/><Relationship Id="rId2" Type="http://schemas.openxmlformats.org/officeDocument/2006/relationships/slideLayout" Target="../slideLayouts/slideLayout789.xml"/><Relationship Id="rId3" Type="http://schemas.openxmlformats.org/officeDocument/2006/relationships/slideLayout" Target="../slideLayouts/slideLayout790.xml"/><Relationship Id="rId4" Type="http://schemas.openxmlformats.org/officeDocument/2006/relationships/slideLayout" Target="../slideLayouts/slideLayout791.xml"/><Relationship Id="rId5" Type="http://schemas.openxmlformats.org/officeDocument/2006/relationships/slideLayout" Target="../slideLayouts/slideLayout792.xml"/><Relationship Id="rId6" Type="http://schemas.openxmlformats.org/officeDocument/2006/relationships/slideLayout" Target="../slideLayouts/slideLayout793.xml"/><Relationship Id="rId7" Type="http://schemas.openxmlformats.org/officeDocument/2006/relationships/slideLayout" Target="../slideLayouts/slideLayout794.xml"/><Relationship Id="rId8" Type="http://schemas.openxmlformats.org/officeDocument/2006/relationships/slideLayout" Target="../slideLayouts/slideLayout795.xml"/><Relationship Id="rId9" Type="http://schemas.openxmlformats.org/officeDocument/2006/relationships/slideLayout" Target="../slideLayouts/slideLayout796.xml"/><Relationship Id="rId10" Type="http://schemas.openxmlformats.org/officeDocument/2006/relationships/slideLayout" Target="../slideLayouts/slideLayout797.xml"/></Relationships>
</file>

<file path=ppt/slideMasters/_rels/slideMaster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9.xml"/><Relationship Id="rId12" Type="http://schemas.openxmlformats.org/officeDocument/2006/relationships/theme" Target="../theme/theme7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9.xml"/><Relationship Id="rId2" Type="http://schemas.openxmlformats.org/officeDocument/2006/relationships/slideLayout" Target="../slideLayouts/slideLayout800.xml"/><Relationship Id="rId3" Type="http://schemas.openxmlformats.org/officeDocument/2006/relationships/slideLayout" Target="../slideLayouts/slideLayout801.xml"/><Relationship Id="rId4" Type="http://schemas.openxmlformats.org/officeDocument/2006/relationships/slideLayout" Target="../slideLayouts/slideLayout802.xml"/><Relationship Id="rId5" Type="http://schemas.openxmlformats.org/officeDocument/2006/relationships/slideLayout" Target="../slideLayouts/slideLayout803.xml"/><Relationship Id="rId6" Type="http://schemas.openxmlformats.org/officeDocument/2006/relationships/slideLayout" Target="../slideLayouts/slideLayout804.xml"/><Relationship Id="rId7" Type="http://schemas.openxmlformats.org/officeDocument/2006/relationships/slideLayout" Target="../slideLayouts/slideLayout805.xml"/><Relationship Id="rId8" Type="http://schemas.openxmlformats.org/officeDocument/2006/relationships/slideLayout" Target="../slideLayouts/slideLayout806.xml"/><Relationship Id="rId9" Type="http://schemas.openxmlformats.org/officeDocument/2006/relationships/slideLayout" Target="../slideLayouts/slideLayout807.xml"/><Relationship Id="rId10" Type="http://schemas.openxmlformats.org/officeDocument/2006/relationships/slideLayout" Target="../slideLayouts/slideLayout808.xml"/></Relationships>
</file>

<file path=ppt/slideMasters/_rels/slideMaster7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0.xml"/><Relationship Id="rId12" Type="http://schemas.openxmlformats.org/officeDocument/2006/relationships/theme" Target="../theme/theme7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10.xml"/><Relationship Id="rId2" Type="http://schemas.openxmlformats.org/officeDocument/2006/relationships/slideLayout" Target="../slideLayouts/slideLayout811.xml"/><Relationship Id="rId3" Type="http://schemas.openxmlformats.org/officeDocument/2006/relationships/slideLayout" Target="../slideLayouts/slideLayout812.xml"/><Relationship Id="rId4" Type="http://schemas.openxmlformats.org/officeDocument/2006/relationships/slideLayout" Target="../slideLayouts/slideLayout813.xml"/><Relationship Id="rId5" Type="http://schemas.openxmlformats.org/officeDocument/2006/relationships/slideLayout" Target="../slideLayouts/slideLayout814.xml"/><Relationship Id="rId6" Type="http://schemas.openxmlformats.org/officeDocument/2006/relationships/slideLayout" Target="../slideLayouts/slideLayout815.xml"/><Relationship Id="rId7" Type="http://schemas.openxmlformats.org/officeDocument/2006/relationships/slideLayout" Target="../slideLayouts/slideLayout816.xml"/><Relationship Id="rId8" Type="http://schemas.openxmlformats.org/officeDocument/2006/relationships/slideLayout" Target="../slideLayouts/slideLayout817.xml"/><Relationship Id="rId9" Type="http://schemas.openxmlformats.org/officeDocument/2006/relationships/slideLayout" Target="../slideLayouts/slideLayout818.xml"/><Relationship Id="rId10" Type="http://schemas.openxmlformats.org/officeDocument/2006/relationships/slideLayout" Target="../slideLayouts/slideLayout819.xml"/></Relationships>
</file>

<file path=ppt/slideMasters/_rels/slideMaster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1.xml"/><Relationship Id="rId12" Type="http://schemas.openxmlformats.org/officeDocument/2006/relationships/theme" Target="../theme/theme7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21.xml"/><Relationship Id="rId2" Type="http://schemas.openxmlformats.org/officeDocument/2006/relationships/slideLayout" Target="../slideLayouts/slideLayout822.xml"/><Relationship Id="rId3" Type="http://schemas.openxmlformats.org/officeDocument/2006/relationships/slideLayout" Target="../slideLayouts/slideLayout823.xml"/><Relationship Id="rId4" Type="http://schemas.openxmlformats.org/officeDocument/2006/relationships/slideLayout" Target="../slideLayouts/slideLayout824.xml"/><Relationship Id="rId5" Type="http://schemas.openxmlformats.org/officeDocument/2006/relationships/slideLayout" Target="../slideLayouts/slideLayout825.xml"/><Relationship Id="rId6" Type="http://schemas.openxmlformats.org/officeDocument/2006/relationships/slideLayout" Target="../slideLayouts/slideLayout826.xml"/><Relationship Id="rId7" Type="http://schemas.openxmlformats.org/officeDocument/2006/relationships/slideLayout" Target="../slideLayouts/slideLayout827.xml"/><Relationship Id="rId8" Type="http://schemas.openxmlformats.org/officeDocument/2006/relationships/slideLayout" Target="../slideLayouts/slideLayout828.xml"/><Relationship Id="rId9" Type="http://schemas.openxmlformats.org/officeDocument/2006/relationships/slideLayout" Target="../slideLayouts/slideLayout829.xml"/><Relationship Id="rId10" Type="http://schemas.openxmlformats.org/officeDocument/2006/relationships/slideLayout" Target="../slideLayouts/slideLayout830.xml"/></Relationships>
</file>

<file path=ppt/slideMasters/_rels/slideMaster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2.xml"/><Relationship Id="rId12" Type="http://schemas.openxmlformats.org/officeDocument/2006/relationships/theme" Target="../theme/theme7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32.xml"/><Relationship Id="rId2" Type="http://schemas.openxmlformats.org/officeDocument/2006/relationships/slideLayout" Target="../slideLayouts/slideLayout833.xml"/><Relationship Id="rId3" Type="http://schemas.openxmlformats.org/officeDocument/2006/relationships/slideLayout" Target="../slideLayouts/slideLayout834.xml"/><Relationship Id="rId4" Type="http://schemas.openxmlformats.org/officeDocument/2006/relationships/slideLayout" Target="../slideLayouts/slideLayout835.xml"/><Relationship Id="rId5" Type="http://schemas.openxmlformats.org/officeDocument/2006/relationships/slideLayout" Target="../slideLayouts/slideLayout836.xml"/><Relationship Id="rId6" Type="http://schemas.openxmlformats.org/officeDocument/2006/relationships/slideLayout" Target="../slideLayouts/slideLayout837.xml"/><Relationship Id="rId7" Type="http://schemas.openxmlformats.org/officeDocument/2006/relationships/slideLayout" Target="../slideLayouts/slideLayout838.xml"/><Relationship Id="rId8" Type="http://schemas.openxmlformats.org/officeDocument/2006/relationships/slideLayout" Target="../slideLayouts/slideLayout839.xml"/><Relationship Id="rId9" Type="http://schemas.openxmlformats.org/officeDocument/2006/relationships/slideLayout" Target="../slideLayouts/slideLayout840.xml"/><Relationship Id="rId10" Type="http://schemas.openxmlformats.org/officeDocument/2006/relationships/slideLayout" Target="../slideLayouts/slideLayout841.xml"/></Relationships>
</file>

<file path=ppt/slideMasters/_rels/slideMaster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3.xml"/><Relationship Id="rId12" Type="http://schemas.openxmlformats.org/officeDocument/2006/relationships/theme" Target="../theme/theme7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43.xml"/><Relationship Id="rId2" Type="http://schemas.openxmlformats.org/officeDocument/2006/relationships/slideLayout" Target="../slideLayouts/slideLayout844.xml"/><Relationship Id="rId3" Type="http://schemas.openxmlformats.org/officeDocument/2006/relationships/slideLayout" Target="../slideLayouts/slideLayout845.xml"/><Relationship Id="rId4" Type="http://schemas.openxmlformats.org/officeDocument/2006/relationships/slideLayout" Target="../slideLayouts/slideLayout846.xml"/><Relationship Id="rId5" Type="http://schemas.openxmlformats.org/officeDocument/2006/relationships/slideLayout" Target="../slideLayouts/slideLayout847.xml"/><Relationship Id="rId6" Type="http://schemas.openxmlformats.org/officeDocument/2006/relationships/slideLayout" Target="../slideLayouts/slideLayout848.xml"/><Relationship Id="rId7" Type="http://schemas.openxmlformats.org/officeDocument/2006/relationships/slideLayout" Target="../slideLayouts/slideLayout849.xml"/><Relationship Id="rId8" Type="http://schemas.openxmlformats.org/officeDocument/2006/relationships/slideLayout" Target="../slideLayouts/slideLayout850.xml"/><Relationship Id="rId9" Type="http://schemas.openxmlformats.org/officeDocument/2006/relationships/slideLayout" Target="../slideLayouts/slideLayout851.xml"/><Relationship Id="rId10" Type="http://schemas.openxmlformats.org/officeDocument/2006/relationships/slideLayout" Target="../slideLayouts/slideLayout852.xml"/></Relationships>
</file>

<file path=ppt/slideMasters/_rels/slideMaster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4.xml"/><Relationship Id="rId12" Type="http://schemas.openxmlformats.org/officeDocument/2006/relationships/theme" Target="../theme/theme7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54.xml"/><Relationship Id="rId2" Type="http://schemas.openxmlformats.org/officeDocument/2006/relationships/slideLayout" Target="../slideLayouts/slideLayout855.xml"/><Relationship Id="rId3" Type="http://schemas.openxmlformats.org/officeDocument/2006/relationships/slideLayout" Target="../slideLayouts/slideLayout856.xml"/><Relationship Id="rId4" Type="http://schemas.openxmlformats.org/officeDocument/2006/relationships/slideLayout" Target="../slideLayouts/slideLayout857.xml"/><Relationship Id="rId5" Type="http://schemas.openxmlformats.org/officeDocument/2006/relationships/slideLayout" Target="../slideLayouts/slideLayout858.xml"/><Relationship Id="rId6" Type="http://schemas.openxmlformats.org/officeDocument/2006/relationships/slideLayout" Target="../slideLayouts/slideLayout859.xml"/><Relationship Id="rId7" Type="http://schemas.openxmlformats.org/officeDocument/2006/relationships/slideLayout" Target="../slideLayouts/slideLayout860.xml"/><Relationship Id="rId8" Type="http://schemas.openxmlformats.org/officeDocument/2006/relationships/slideLayout" Target="../slideLayouts/slideLayout861.xml"/><Relationship Id="rId9" Type="http://schemas.openxmlformats.org/officeDocument/2006/relationships/slideLayout" Target="../slideLayouts/slideLayout862.xml"/><Relationship Id="rId10" Type="http://schemas.openxmlformats.org/officeDocument/2006/relationships/slideLayout" Target="../slideLayouts/slideLayout86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5.xml"/><Relationship Id="rId12" Type="http://schemas.openxmlformats.org/officeDocument/2006/relationships/theme" Target="../theme/theme8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65.xml"/><Relationship Id="rId2" Type="http://schemas.openxmlformats.org/officeDocument/2006/relationships/slideLayout" Target="../slideLayouts/slideLayout866.xml"/><Relationship Id="rId3" Type="http://schemas.openxmlformats.org/officeDocument/2006/relationships/slideLayout" Target="../slideLayouts/slideLayout867.xml"/><Relationship Id="rId4" Type="http://schemas.openxmlformats.org/officeDocument/2006/relationships/slideLayout" Target="../slideLayouts/slideLayout868.xml"/><Relationship Id="rId5" Type="http://schemas.openxmlformats.org/officeDocument/2006/relationships/slideLayout" Target="../slideLayouts/slideLayout869.xml"/><Relationship Id="rId6" Type="http://schemas.openxmlformats.org/officeDocument/2006/relationships/slideLayout" Target="../slideLayouts/slideLayout870.xml"/><Relationship Id="rId7" Type="http://schemas.openxmlformats.org/officeDocument/2006/relationships/slideLayout" Target="../slideLayouts/slideLayout871.xml"/><Relationship Id="rId8" Type="http://schemas.openxmlformats.org/officeDocument/2006/relationships/slideLayout" Target="../slideLayouts/slideLayout872.xml"/><Relationship Id="rId9" Type="http://schemas.openxmlformats.org/officeDocument/2006/relationships/slideLayout" Target="../slideLayouts/slideLayout873.xml"/><Relationship Id="rId10" Type="http://schemas.openxmlformats.org/officeDocument/2006/relationships/slideLayout" Target="../slideLayouts/slideLayout874.xml"/></Relationships>
</file>

<file path=ppt/slideMasters/_rels/slideMaster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6.xml"/><Relationship Id="rId12" Type="http://schemas.openxmlformats.org/officeDocument/2006/relationships/theme" Target="../theme/theme8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76.xml"/><Relationship Id="rId2" Type="http://schemas.openxmlformats.org/officeDocument/2006/relationships/slideLayout" Target="../slideLayouts/slideLayout877.xml"/><Relationship Id="rId3" Type="http://schemas.openxmlformats.org/officeDocument/2006/relationships/slideLayout" Target="../slideLayouts/slideLayout878.xml"/><Relationship Id="rId4" Type="http://schemas.openxmlformats.org/officeDocument/2006/relationships/slideLayout" Target="../slideLayouts/slideLayout879.xml"/><Relationship Id="rId5" Type="http://schemas.openxmlformats.org/officeDocument/2006/relationships/slideLayout" Target="../slideLayouts/slideLayout880.xml"/><Relationship Id="rId6" Type="http://schemas.openxmlformats.org/officeDocument/2006/relationships/slideLayout" Target="../slideLayouts/slideLayout881.xml"/><Relationship Id="rId7" Type="http://schemas.openxmlformats.org/officeDocument/2006/relationships/slideLayout" Target="../slideLayouts/slideLayout882.xml"/><Relationship Id="rId8" Type="http://schemas.openxmlformats.org/officeDocument/2006/relationships/slideLayout" Target="../slideLayouts/slideLayout883.xml"/><Relationship Id="rId9" Type="http://schemas.openxmlformats.org/officeDocument/2006/relationships/slideLayout" Target="../slideLayouts/slideLayout884.xml"/><Relationship Id="rId10" Type="http://schemas.openxmlformats.org/officeDocument/2006/relationships/slideLayout" Target="../slideLayouts/slideLayout885.xml"/></Relationships>
</file>

<file path=ppt/slideMasters/_rels/slideMaster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7.xml"/><Relationship Id="rId12" Type="http://schemas.openxmlformats.org/officeDocument/2006/relationships/slideLayout" Target="../slideLayouts/slideLayout898.xml"/><Relationship Id="rId13" Type="http://schemas.openxmlformats.org/officeDocument/2006/relationships/theme" Target="../theme/theme82.xml"/><Relationship Id="rId1" Type="http://schemas.openxmlformats.org/officeDocument/2006/relationships/slideLayout" Target="../slideLayouts/slideLayout887.xml"/><Relationship Id="rId2" Type="http://schemas.openxmlformats.org/officeDocument/2006/relationships/slideLayout" Target="../slideLayouts/slideLayout888.xml"/><Relationship Id="rId3" Type="http://schemas.openxmlformats.org/officeDocument/2006/relationships/slideLayout" Target="../slideLayouts/slideLayout889.xml"/><Relationship Id="rId4" Type="http://schemas.openxmlformats.org/officeDocument/2006/relationships/slideLayout" Target="../slideLayouts/slideLayout890.xml"/><Relationship Id="rId5" Type="http://schemas.openxmlformats.org/officeDocument/2006/relationships/slideLayout" Target="../slideLayouts/slideLayout891.xml"/><Relationship Id="rId6" Type="http://schemas.openxmlformats.org/officeDocument/2006/relationships/slideLayout" Target="../slideLayouts/slideLayout892.xml"/><Relationship Id="rId7" Type="http://schemas.openxmlformats.org/officeDocument/2006/relationships/slideLayout" Target="../slideLayouts/slideLayout893.xml"/><Relationship Id="rId8" Type="http://schemas.openxmlformats.org/officeDocument/2006/relationships/slideLayout" Target="../slideLayouts/slideLayout894.xml"/><Relationship Id="rId9" Type="http://schemas.openxmlformats.org/officeDocument/2006/relationships/slideLayout" Target="../slideLayouts/slideLayout895.xml"/><Relationship Id="rId10" Type="http://schemas.openxmlformats.org/officeDocument/2006/relationships/slideLayout" Target="../slideLayouts/slideLayout896.xml"/></Relationships>
</file>

<file path=ppt/slideMasters/_rels/slideMaster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9.xml"/><Relationship Id="rId12" Type="http://schemas.openxmlformats.org/officeDocument/2006/relationships/theme" Target="../theme/theme8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99.xml"/><Relationship Id="rId2" Type="http://schemas.openxmlformats.org/officeDocument/2006/relationships/slideLayout" Target="../slideLayouts/slideLayout900.xml"/><Relationship Id="rId3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4.xml"/><Relationship Id="rId7" Type="http://schemas.openxmlformats.org/officeDocument/2006/relationships/slideLayout" Target="../slideLayouts/slideLayout905.xml"/><Relationship Id="rId8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08.xml"/></Relationships>
</file>

<file path=ppt/slideMasters/_rels/slideMaster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0.xml"/><Relationship Id="rId12" Type="http://schemas.openxmlformats.org/officeDocument/2006/relationships/theme" Target="../theme/theme8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10.xml"/><Relationship Id="rId2" Type="http://schemas.openxmlformats.org/officeDocument/2006/relationships/slideLayout" Target="../slideLayouts/slideLayout911.xml"/><Relationship Id="rId3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5.xml"/><Relationship Id="rId7" Type="http://schemas.openxmlformats.org/officeDocument/2006/relationships/slideLayout" Target="../slideLayouts/slideLayout916.xml"/><Relationship Id="rId8" Type="http://schemas.openxmlformats.org/officeDocument/2006/relationships/slideLayout" Target="../slideLayouts/slideLayout917.xml"/><Relationship Id="rId9" Type="http://schemas.openxmlformats.org/officeDocument/2006/relationships/slideLayout" Target="../slideLayouts/slideLayout918.xml"/><Relationship Id="rId10" Type="http://schemas.openxmlformats.org/officeDocument/2006/relationships/slideLayout" Target="../slideLayouts/slideLayout919.xml"/></Relationships>
</file>

<file path=ppt/slideMasters/_rels/slideMaster8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1.xml"/><Relationship Id="rId12" Type="http://schemas.openxmlformats.org/officeDocument/2006/relationships/theme" Target="../theme/theme8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1.xml"/><Relationship Id="rId2" Type="http://schemas.openxmlformats.org/officeDocument/2006/relationships/slideLayout" Target="../slideLayouts/slideLayout922.xml"/><Relationship Id="rId3" Type="http://schemas.openxmlformats.org/officeDocument/2006/relationships/slideLayout" Target="../slideLayouts/slideLayout923.xml"/><Relationship Id="rId4" Type="http://schemas.openxmlformats.org/officeDocument/2006/relationships/slideLayout" Target="../slideLayouts/slideLayout924.xml"/><Relationship Id="rId5" Type="http://schemas.openxmlformats.org/officeDocument/2006/relationships/slideLayout" Target="../slideLayouts/slideLayout925.xml"/><Relationship Id="rId6" Type="http://schemas.openxmlformats.org/officeDocument/2006/relationships/slideLayout" Target="../slideLayouts/slideLayout926.xml"/><Relationship Id="rId7" Type="http://schemas.openxmlformats.org/officeDocument/2006/relationships/slideLayout" Target="../slideLayouts/slideLayout927.xml"/><Relationship Id="rId8" Type="http://schemas.openxmlformats.org/officeDocument/2006/relationships/slideLayout" Target="../slideLayouts/slideLayout928.xml"/><Relationship Id="rId9" Type="http://schemas.openxmlformats.org/officeDocument/2006/relationships/slideLayout" Target="../slideLayouts/slideLayout929.xml"/><Relationship Id="rId10" Type="http://schemas.openxmlformats.org/officeDocument/2006/relationships/slideLayout" Target="../slideLayouts/slideLayout930.xml"/></Relationships>
</file>

<file path=ppt/slideMasters/_rels/slideMaster8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2.xml"/><Relationship Id="rId12" Type="http://schemas.openxmlformats.org/officeDocument/2006/relationships/theme" Target="../theme/theme8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32.xml"/><Relationship Id="rId2" Type="http://schemas.openxmlformats.org/officeDocument/2006/relationships/slideLayout" Target="../slideLayouts/slideLayout933.xml"/><Relationship Id="rId3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36.xml"/><Relationship Id="rId6" Type="http://schemas.openxmlformats.org/officeDocument/2006/relationships/slideLayout" Target="../slideLayouts/slideLayout937.xml"/><Relationship Id="rId7" Type="http://schemas.openxmlformats.org/officeDocument/2006/relationships/slideLayout" Target="../slideLayouts/slideLayout938.xml"/><Relationship Id="rId8" Type="http://schemas.openxmlformats.org/officeDocument/2006/relationships/slideLayout" Target="../slideLayouts/slideLayout939.xml"/><Relationship Id="rId9" Type="http://schemas.openxmlformats.org/officeDocument/2006/relationships/slideLayout" Target="../slideLayouts/slideLayout940.xml"/><Relationship Id="rId10" Type="http://schemas.openxmlformats.org/officeDocument/2006/relationships/slideLayout" Target="../slideLayouts/slideLayout941.xml"/></Relationships>
</file>

<file path=ppt/slideMasters/_rels/slideMaster8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3.xml"/><Relationship Id="rId12" Type="http://schemas.openxmlformats.org/officeDocument/2006/relationships/theme" Target="../theme/theme8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43.xml"/><Relationship Id="rId2" Type="http://schemas.openxmlformats.org/officeDocument/2006/relationships/slideLayout" Target="../slideLayouts/slideLayout944.xml"/><Relationship Id="rId3" Type="http://schemas.openxmlformats.org/officeDocument/2006/relationships/slideLayout" Target="../slideLayouts/slideLayout945.xml"/><Relationship Id="rId4" Type="http://schemas.openxmlformats.org/officeDocument/2006/relationships/slideLayout" Target="../slideLayouts/slideLayout946.xml"/><Relationship Id="rId5" Type="http://schemas.openxmlformats.org/officeDocument/2006/relationships/slideLayout" Target="../slideLayouts/slideLayout947.xml"/><Relationship Id="rId6" Type="http://schemas.openxmlformats.org/officeDocument/2006/relationships/slideLayout" Target="../slideLayouts/slideLayout948.xml"/><Relationship Id="rId7" Type="http://schemas.openxmlformats.org/officeDocument/2006/relationships/slideLayout" Target="../slideLayouts/slideLayout949.xml"/><Relationship Id="rId8" Type="http://schemas.openxmlformats.org/officeDocument/2006/relationships/slideLayout" Target="../slideLayouts/slideLayout950.xml"/><Relationship Id="rId9" Type="http://schemas.openxmlformats.org/officeDocument/2006/relationships/slideLayout" Target="../slideLayouts/slideLayout951.xml"/><Relationship Id="rId10" Type="http://schemas.openxmlformats.org/officeDocument/2006/relationships/slideLayout" Target="../slideLayouts/slideLayout952.xml"/></Relationships>
</file>

<file path=ppt/slideMasters/_rels/slideMaster8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4.xml"/><Relationship Id="rId12" Type="http://schemas.openxmlformats.org/officeDocument/2006/relationships/theme" Target="../theme/theme8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54.xml"/><Relationship Id="rId2" Type="http://schemas.openxmlformats.org/officeDocument/2006/relationships/slideLayout" Target="../slideLayouts/slideLayout955.xml"/><Relationship Id="rId3" Type="http://schemas.openxmlformats.org/officeDocument/2006/relationships/slideLayout" Target="../slideLayouts/slideLayout956.xml"/><Relationship Id="rId4" Type="http://schemas.openxmlformats.org/officeDocument/2006/relationships/slideLayout" Target="../slideLayouts/slideLayout957.xml"/><Relationship Id="rId5" Type="http://schemas.openxmlformats.org/officeDocument/2006/relationships/slideLayout" Target="../slideLayouts/slideLayout958.xml"/><Relationship Id="rId6" Type="http://schemas.openxmlformats.org/officeDocument/2006/relationships/slideLayout" Target="../slideLayouts/slideLayout959.xml"/><Relationship Id="rId7" Type="http://schemas.openxmlformats.org/officeDocument/2006/relationships/slideLayout" Target="../slideLayouts/slideLayout960.xml"/><Relationship Id="rId8" Type="http://schemas.openxmlformats.org/officeDocument/2006/relationships/slideLayout" Target="../slideLayouts/slideLayout961.xml"/><Relationship Id="rId9" Type="http://schemas.openxmlformats.org/officeDocument/2006/relationships/slideLayout" Target="../slideLayouts/slideLayout962.xml"/><Relationship Id="rId10" Type="http://schemas.openxmlformats.org/officeDocument/2006/relationships/slideLayout" Target="../slideLayouts/slideLayout96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33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2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00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05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588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45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5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8" r:id="rId1"/>
    <p:sldLayoutId id="2147485169" r:id="rId2"/>
    <p:sldLayoutId id="2147485170" r:id="rId3"/>
    <p:sldLayoutId id="2147485171" r:id="rId4"/>
    <p:sldLayoutId id="2147485172" r:id="rId5"/>
    <p:sldLayoutId id="2147485173" r:id="rId6"/>
    <p:sldLayoutId id="2147485174" r:id="rId7"/>
    <p:sldLayoutId id="2147485175" r:id="rId8"/>
    <p:sldLayoutId id="2147485176" r:id="rId9"/>
    <p:sldLayoutId id="2147485177" r:id="rId10"/>
    <p:sldLayoutId id="214748517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3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8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5" r:id="rId8"/>
    <p:sldLayoutId id="2147485226" r:id="rId9"/>
    <p:sldLayoutId id="2147485227" r:id="rId10"/>
    <p:sldLayoutId id="2147485228" r:id="rId11"/>
    <p:sldLayoutId id="214748522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7E91C678-4BCA-47DB-A467-32B445B5DAD1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078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9C61C6F-02EC-42D1-8B5C-25CEF9A2D1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06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1" r:id="rId11"/>
    <p:sldLayoutId id="214748524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5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  <p:sldLayoutId id="2147485452" r:id="rId5"/>
    <p:sldLayoutId id="2147485453" r:id="rId6"/>
    <p:sldLayoutId id="2147485454" r:id="rId7"/>
    <p:sldLayoutId id="2147485455" r:id="rId8"/>
    <p:sldLayoutId id="2147485456" r:id="rId9"/>
    <p:sldLayoutId id="2147485457" r:id="rId10"/>
    <p:sldLayoutId id="214748545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6" r:id="rId1"/>
    <p:sldLayoutId id="2147485497" r:id="rId2"/>
    <p:sldLayoutId id="2147485498" r:id="rId3"/>
    <p:sldLayoutId id="2147485499" r:id="rId4"/>
    <p:sldLayoutId id="2147485500" r:id="rId5"/>
    <p:sldLayoutId id="2147485501" r:id="rId6"/>
    <p:sldLayoutId id="2147485502" r:id="rId7"/>
    <p:sldLayoutId id="2147485503" r:id="rId8"/>
    <p:sldLayoutId id="2147485504" r:id="rId9"/>
    <p:sldLayoutId id="2147485505" r:id="rId10"/>
    <p:sldLayoutId id="21474855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5522" r:id="rId3"/>
    <p:sldLayoutId id="2147485523" r:id="rId4"/>
    <p:sldLayoutId id="2147485524" r:id="rId5"/>
    <p:sldLayoutId id="2147485525" r:id="rId6"/>
    <p:sldLayoutId id="2147485526" r:id="rId7"/>
    <p:sldLayoutId id="2147485527" r:id="rId8"/>
    <p:sldLayoutId id="2147485528" r:id="rId9"/>
    <p:sldLayoutId id="2147485529" r:id="rId10"/>
    <p:sldLayoutId id="214748553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1" r:id="rId1"/>
    <p:sldLayoutId id="2147485632" r:id="rId2"/>
    <p:sldLayoutId id="2147485633" r:id="rId3"/>
    <p:sldLayoutId id="2147485634" r:id="rId4"/>
    <p:sldLayoutId id="2147485635" r:id="rId5"/>
    <p:sldLayoutId id="2147485636" r:id="rId6"/>
    <p:sldLayoutId id="2147485637" r:id="rId7"/>
    <p:sldLayoutId id="2147485638" r:id="rId8"/>
    <p:sldLayoutId id="2147485639" r:id="rId9"/>
    <p:sldLayoutId id="2147485640" r:id="rId10"/>
    <p:sldLayoutId id="21474856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0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3" r:id="rId1"/>
    <p:sldLayoutId id="2147485644" r:id="rId2"/>
    <p:sldLayoutId id="2147485645" r:id="rId3"/>
    <p:sldLayoutId id="2147485646" r:id="rId4"/>
    <p:sldLayoutId id="2147485647" r:id="rId5"/>
    <p:sldLayoutId id="2147485648" r:id="rId6"/>
    <p:sldLayoutId id="2147485649" r:id="rId7"/>
    <p:sldLayoutId id="2147485650" r:id="rId8"/>
    <p:sldLayoutId id="2147485651" r:id="rId9"/>
    <p:sldLayoutId id="2147485652" r:id="rId10"/>
    <p:sldLayoutId id="214748565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0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1" r:id="rId1"/>
    <p:sldLayoutId id="2147485692" r:id="rId2"/>
    <p:sldLayoutId id="2147485693" r:id="rId3"/>
    <p:sldLayoutId id="2147485694" r:id="rId4"/>
    <p:sldLayoutId id="2147485695" r:id="rId5"/>
    <p:sldLayoutId id="2147485696" r:id="rId6"/>
    <p:sldLayoutId id="2147485697" r:id="rId7"/>
    <p:sldLayoutId id="2147485698" r:id="rId8"/>
    <p:sldLayoutId id="2147485699" r:id="rId9"/>
    <p:sldLayoutId id="2147485700" r:id="rId10"/>
    <p:sldLayoutId id="214748570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  <p:sldLayoutId id="2147485704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  <p:sldLayoutId id="214748571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8" r:id="rId1"/>
    <p:sldLayoutId id="2147485729" r:id="rId2"/>
    <p:sldLayoutId id="2147485730" r:id="rId3"/>
    <p:sldLayoutId id="2147485731" r:id="rId4"/>
    <p:sldLayoutId id="2147485732" r:id="rId5"/>
    <p:sldLayoutId id="2147485733" r:id="rId6"/>
    <p:sldLayoutId id="2147485734" r:id="rId7"/>
    <p:sldLayoutId id="2147485735" r:id="rId8"/>
    <p:sldLayoutId id="2147485736" r:id="rId9"/>
    <p:sldLayoutId id="2147485737" r:id="rId10"/>
    <p:sldLayoutId id="214748573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2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8" r:id="rId5"/>
    <p:sldLayoutId id="2147485769" r:id="rId6"/>
    <p:sldLayoutId id="2147485770" r:id="rId7"/>
    <p:sldLayoutId id="2147485771" r:id="rId8"/>
    <p:sldLayoutId id="2147485772" r:id="rId9"/>
    <p:sldLayoutId id="2147485773" r:id="rId10"/>
    <p:sldLayoutId id="214748577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6321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6" r:id="rId1"/>
    <p:sldLayoutId id="2147485777" r:id="rId2"/>
    <p:sldLayoutId id="2147485778" r:id="rId3"/>
    <p:sldLayoutId id="2147485779" r:id="rId4"/>
    <p:sldLayoutId id="2147485780" r:id="rId5"/>
    <p:sldLayoutId id="2147485781" r:id="rId6"/>
    <p:sldLayoutId id="2147485782" r:id="rId7"/>
    <p:sldLayoutId id="2147485783" r:id="rId8"/>
    <p:sldLayoutId id="2147485784" r:id="rId9"/>
    <p:sldLayoutId id="2147485785" r:id="rId10"/>
    <p:sldLayoutId id="214748578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5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8" r:id="rId1"/>
    <p:sldLayoutId id="214748578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hyperlink" Target="http://users.ece.cmu.edu/~omutlu/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hyperlink" Target="http://users.ece.cmu.edu/~omutlu/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authors/policies/availability.html" TargetMode="External"/><Relationship Id="rId3" Type="http://schemas.openxmlformats.org/officeDocument/2006/relationships/hyperlink" Target="http://www.nature.com/sdata/for-authors/editorial-and-publishing-policies%23data-deposit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600" dirty="0" smtClean="0"/>
              <a:t>ASPLOS 2015 Debate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>
                <a:hlinkClick r:id="rId4"/>
              </a:rPr>
              <a:t>http://users.ece.cmu.edu/~omutlu</a:t>
            </a:r>
            <a:r>
              <a:rPr lang="en-US" sz="2200" dirty="0" smtClean="0">
                <a:hlinkClick r:id="rId4"/>
              </a:rPr>
              <a:t>/</a:t>
            </a:r>
            <a:endParaRPr lang="en-US" sz="2200" dirty="0" smtClean="0"/>
          </a:p>
          <a:p>
            <a:r>
              <a:rPr lang="en-US" sz="2200" dirty="0" smtClean="0"/>
              <a:t>March 17, 2014</a:t>
            </a:r>
          </a:p>
          <a:p>
            <a:r>
              <a:rPr lang="en-US" sz="2200" dirty="0" smtClean="0"/>
              <a:t>Istanbul</a:t>
            </a:r>
          </a:p>
          <a:p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661248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3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Double Standard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4876800"/>
          </a:xfrm>
        </p:spPr>
        <p:txBody>
          <a:bodyPr/>
          <a:lstStyle/>
          <a:p>
            <a:r>
              <a:rPr lang="en-US" dirty="0" smtClean="0"/>
              <a:t>PC Summary of a Rejected paper: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The PC discussed this paper at length. The reviewers felt the solution was incremental with respect to the prior </a:t>
            </a:r>
            <a:r>
              <a:rPr lang="en-US" dirty="0" smtClean="0"/>
              <a:t>work, </a:t>
            </a:r>
            <a:r>
              <a:rPr lang="en-US" dirty="0"/>
              <a:t>but that there was a contribution here. However, the fact that there was an overlap in the authorship of the two papers caused some concern, and </a:t>
            </a:r>
            <a:r>
              <a:rPr lang="en-US" dirty="0">
                <a:solidFill>
                  <a:srgbClr val="FF0000"/>
                </a:solidFill>
              </a:rPr>
              <a:t>it was felt that the minimum research increment when the papers come from the same group should be higher than if they came from separate groups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51720" y="5013176"/>
            <a:ext cx="432984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dirty="0" smtClean="0">
                <a:solidFill>
                  <a:srgbClr val="FF0000"/>
                </a:solidFill>
              </a:rPr>
              <a:t>Rejected!</a:t>
            </a:r>
            <a:endParaRPr lang="en-US" sz="7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63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5195664"/>
          </a:xfrm>
        </p:spPr>
        <p:txBody>
          <a:bodyPr/>
          <a:lstStyle/>
          <a:p>
            <a:r>
              <a:rPr lang="en-US" dirty="0" smtClean="0"/>
              <a:t>Do not allow double standards -- ever</a:t>
            </a:r>
          </a:p>
          <a:p>
            <a:endParaRPr lang="en-US" dirty="0"/>
          </a:p>
          <a:p>
            <a:r>
              <a:rPr lang="en-US" dirty="0" smtClean="0"/>
              <a:t>And, if you were not affected so far, you may be in the future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648148"/>
            <a:ext cx="6696744" cy="42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7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Industry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Requiring source code would deter industry from publishing</a:t>
            </a:r>
          </a:p>
          <a:p>
            <a:endParaRPr lang="en-US" dirty="0"/>
          </a:p>
          <a:p>
            <a:r>
              <a:rPr lang="en-US" dirty="0" smtClean="0"/>
              <a:t>It is already difficult for the industry to publish (for various reasons)</a:t>
            </a:r>
          </a:p>
          <a:p>
            <a:r>
              <a:rPr lang="en-US" dirty="0" smtClean="0"/>
              <a:t>Making it even harder would reduce progress in our field</a:t>
            </a:r>
          </a:p>
          <a:p>
            <a:r>
              <a:rPr lang="en-US" dirty="0" smtClean="0"/>
              <a:t>Subjecting industry papers to a higher bar would make it harder for industry to publish</a:t>
            </a:r>
          </a:p>
          <a:p>
            <a:r>
              <a:rPr lang="en-US" dirty="0" smtClean="0"/>
              <a:t>Could we make it work?</a:t>
            </a:r>
          </a:p>
          <a:p>
            <a:pPr marL="344487" lvl="1" indent="0">
              <a:buNone/>
            </a:pPr>
            <a:r>
              <a:rPr lang="en-US" dirty="0" smtClean="0">
                <a:sym typeface="Wingdings"/>
              </a:rPr>
              <a:t> Not without unintended consequences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046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Freeloading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807896" cy="526767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Putting out source code may penalize researchers who take the pains to develop infrastructure to get to new insights</a:t>
            </a:r>
          </a:p>
          <a:p>
            <a:r>
              <a:rPr lang="en-US" dirty="0"/>
              <a:t>Developing and exploiting good infrastructure should not be penalized by </a:t>
            </a:r>
            <a:r>
              <a:rPr lang="en-US" i="1" dirty="0"/>
              <a:t>requiring</a:t>
            </a:r>
            <a:r>
              <a:rPr lang="en-US" dirty="0"/>
              <a:t> authors to give it out right </a:t>
            </a:r>
            <a:r>
              <a:rPr lang="en-US" dirty="0" smtClean="0"/>
              <a:t>away</a:t>
            </a:r>
          </a:p>
          <a:p>
            <a:r>
              <a:rPr lang="en-US" dirty="0" smtClean="0"/>
              <a:t>A big idea may be barred from publication due to small versions of it being published (thx to the free infrastructure)</a:t>
            </a:r>
            <a:endParaRPr lang="en-US" dirty="0"/>
          </a:p>
          <a:p>
            <a:r>
              <a:rPr lang="en-US" dirty="0" smtClean="0"/>
              <a:t>Plus, there is great educational and research value in developing one’s own infrastructure</a:t>
            </a:r>
          </a:p>
          <a:p>
            <a:r>
              <a:rPr lang="en-US" dirty="0" smtClean="0"/>
              <a:t>If you have lots of free options available, you may not want to develop your own infrastructure</a:t>
            </a:r>
          </a:p>
          <a:p>
            <a:r>
              <a:rPr lang="en-US" dirty="0" smtClean="0"/>
              <a:t>Thus, you may not be able to look at problems from a different angle</a:t>
            </a:r>
          </a:p>
          <a:p>
            <a:r>
              <a:rPr lang="en-US" dirty="0" smtClean="0"/>
              <a:t>And, you may actually inherit the bugs of other people!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06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Said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3947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2393"/>
            <a:ext cx="9144000" cy="60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4213"/>
            <a:ext cx="9144000" cy="1789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877272"/>
            <a:ext cx="25908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4077072"/>
            <a:ext cx="52324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5877272"/>
            <a:ext cx="416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6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600" dirty="0" smtClean="0"/>
              <a:t>ASPLOS 2015 Debate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>
                <a:hlinkClick r:id="rId4"/>
              </a:rPr>
              <a:t>http://users.ece.cmu.edu/~omutlu</a:t>
            </a:r>
            <a:r>
              <a:rPr lang="en-US" sz="2200" dirty="0" smtClean="0">
                <a:hlinkClick r:id="rId4"/>
              </a:rPr>
              <a:t>/</a:t>
            </a:r>
            <a:endParaRPr lang="en-US" sz="2200" dirty="0" smtClean="0"/>
          </a:p>
          <a:p>
            <a:r>
              <a:rPr lang="en-US" sz="2200" dirty="0" smtClean="0"/>
              <a:t>March 17, 2014</a:t>
            </a:r>
          </a:p>
          <a:p>
            <a:r>
              <a:rPr lang="en-US" sz="2200" dirty="0" smtClean="0"/>
              <a:t>Istanbul</a:t>
            </a:r>
          </a:p>
          <a:p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661248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8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339680"/>
          </a:xfrm>
        </p:spPr>
        <p:txBody>
          <a:bodyPr/>
          <a:lstStyle/>
          <a:p>
            <a:r>
              <a:rPr lang="en-US" dirty="0" smtClean="0"/>
              <a:t>A good reward system</a:t>
            </a:r>
          </a:p>
          <a:p>
            <a:r>
              <a:rPr lang="en-US" dirty="0" smtClean="0"/>
              <a:t>Positive reinforcement instead of negative reinforcement and double standards</a:t>
            </a:r>
          </a:p>
          <a:p>
            <a:pPr lvl="1"/>
            <a:r>
              <a:rPr lang="en-US" dirty="0" smtClean="0"/>
              <a:t>Awards, education, culture change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04" y="2852936"/>
            <a:ext cx="471256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8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It's time: systems venues </a:t>
            </a:r>
            <a:r>
              <a:rPr lang="en-US" i="1" dirty="0">
                <a:solidFill>
                  <a:srgbClr val="FF0000"/>
                </a:solidFill>
              </a:rPr>
              <a:t>should</a:t>
            </a:r>
            <a:r>
              <a:rPr lang="en-US" i="1" dirty="0"/>
              <a:t> require authors to make their code and data publicly available; those that do not will be held to </a:t>
            </a:r>
            <a:r>
              <a:rPr lang="en-US" i="1" dirty="0">
                <a:solidFill>
                  <a:srgbClr val="FF0000"/>
                </a:solidFill>
              </a:rPr>
              <a:t>a higher standard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r>
              <a:rPr lang="en-US" dirty="0"/>
              <a:t>Clarification: in PLDI, for example, papers by PC members are "held to a higher standard". </a:t>
            </a:r>
            <a:r>
              <a:rPr lang="en-US" dirty="0">
                <a:solidFill>
                  <a:srgbClr val="FF0000"/>
                </a:solidFill>
              </a:rPr>
              <a:t>The term doesn't have a strict definition. </a:t>
            </a:r>
            <a:r>
              <a:rPr lang="en-US" dirty="0"/>
              <a:t>I'm told, however, that it means that no weak rejects are allowed (e.g. AAAC will get rejected) and that AABB papers get occasionally rejected (A=accept, B=weak accept). In the discussion, the PC notes that the paper being discuss is written by a member, and they consider whether the higher bar criterion is met.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919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Abstract</a:t>
            </a:r>
            <a:r>
              <a:rPr lang="en-US" dirty="0"/>
              <a:t>: Most scientific disciplines take reproducibility of experimental results much more seriously than computer science. (See, for example, the polices concerning supporting </a:t>
            </a:r>
            <a:r>
              <a:rPr lang="en-US" dirty="0" smtClean="0"/>
              <a:t>artifacts</a:t>
            </a:r>
            <a:r>
              <a:rPr lang="en-US" dirty="0"/>
              <a:t>—such as code and data—of the </a:t>
            </a:r>
            <a:r>
              <a:rPr lang="en-US" dirty="0">
                <a:hlinkClick r:id="rId2"/>
              </a:rPr>
              <a:t>Nature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Science</a:t>
            </a:r>
            <a:r>
              <a:rPr lang="en-US" dirty="0"/>
              <a:t> journals.) In this panel, two teams of highly-opinionated experts will debate whether it is time to adopt a similar policy in top-tier systems conferences and journals. </a:t>
            </a:r>
            <a:r>
              <a:rPr lang="en-US" dirty="0">
                <a:solidFill>
                  <a:srgbClr val="FF0000"/>
                </a:solidFill>
              </a:rPr>
              <a:t>The idea is to change the review process such that papers that do not make their code and data available will be held to a higher standard when making the accept/reject decision, thereby incentivizing authors to share</a:t>
            </a:r>
            <a:r>
              <a:rPr lang="en-US" dirty="0"/>
              <a:t>. Attendees will be asked to vote whether they are in favor or against at the beginning and end of the panel.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66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4876800"/>
          </a:xfrm>
        </p:spPr>
        <p:txBody>
          <a:bodyPr/>
          <a:lstStyle/>
          <a:p>
            <a:r>
              <a:rPr lang="en-US" dirty="0" smtClean="0"/>
              <a:t>I like the </a:t>
            </a:r>
            <a:r>
              <a:rPr lang="en-US" dirty="0" smtClean="0">
                <a:solidFill>
                  <a:srgbClr val="0000FF"/>
                </a:solidFill>
              </a:rPr>
              <a:t>spirit </a:t>
            </a:r>
            <a:r>
              <a:rPr lang="en-US" dirty="0" smtClean="0"/>
              <a:t>of sharing source and data with publications.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Everyone should want to do it. </a:t>
            </a:r>
          </a:p>
          <a:p>
            <a:r>
              <a:rPr lang="en-US" dirty="0" smtClean="0"/>
              <a:t>Everyone should be </a:t>
            </a:r>
            <a:r>
              <a:rPr lang="en-US" dirty="0" smtClean="0">
                <a:solidFill>
                  <a:srgbClr val="0000FF"/>
                </a:solidFill>
              </a:rPr>
              <a:t>educated</a:t>
            </a:r>
            <a:r>
              <a:rPr lang="en-US" dirty="0" smtClean="0"/>
              <a:t> to do it (perhaps over time and with other incentives). </a:t>
            </a:r>
          </a:p>
          <a:p>
            <a:endParaRPr lang="en-US" dirty="0"/>
          </a:p>
          <a:p>
            <a:r>
              <a:rPr lang="en-US" dirty="0" smtClean="0"/>
              <a:t>But … </a:t>
            </a:r>
          </a:p>
          <a:p>
            <a:endParaRPr lang="en-US" dirty="0"/>
          </a:p>
          <a:p>
            <a:r>
              <a:rPr lang="en-US" dirty="0" smtClean="0"/>
              <a:t>I disagree with the “debate statement.”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Having to share</a:t>
            </a:r>
            <a:r>
              <a:rPr lang="en-US" dirty="0" smtClean="0"/>
              <a:t> source code and data </a:t>
            </a:r>
            <a:r>
              <a:rPr lang="en-US" dirty="0" smtClean="0">
                <a:solidFill>
                  <a:srgbClr val="FF0000"/>
                </a:solidFill>
              </a:rPr>
              <a:t>should not be a requirement</a:t>
            </a:r>
            <a:r>
              <a:rPr lang="en-US" dirty="0" smtClean="0"/>
              <a:t> for publication.</a:t>
            </a:r>
          </a:p>
          <a:p>
            <a:r>
              <a:rPr lang="en-US" dirty="0" smtClean="0"/>
              <a:t>Authors should not be </a:t>
            </a:r>
            <a:r>
              <a:rPr lang="en-US" b="1" dirty="0" smtClean="0">
                <a:solidFill>
                  <a:srgbClr val="FF0000"/>
                </a:solidFill>
              </a:rPr>
              <a:t>forced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do it in our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500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Reasons for My 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516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The main goal </a:t>
            </a:r>
            <a:r>
              <a:rPr lang="en-US" dirty="0"/>
              <a:t>of publishing is to contribute insight (quickly)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S</a:t>
            </a:r>
            <a:r>
              <a:rPr lang="en-US" dirty="0" smtClean="0"/>
              <a:t>trict rules have unintended consequences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Double standards are a bad idea 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Do we not want industry to publish papers?</a:t>
            </a:r>
          </a:p>
          <a:p>
            <a:pPr marL="0" indent="0">
              <a:buNone/>
            </a:pPr>
            <a:r>
              <a:rPr lang="en-US" dirty="0" smtClean="0"/>
              <a:t>5. There is great value to developing one’s own infrastructure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will not have time to cover my suggestion for alternative models, but there are many: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encouragement, education, and rewards for publishing source code and data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without tying paper publication to source code publication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936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7632"/>
            <a:ext cx="8610600" cy="5195664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esearch (in engineering) is a hunt for insight that can eventually impact the world; evaluation is secondary</a:t>
            </a:r>
          </a:p>
          <a:p>
            <a:pPr lvl="1"/>
            <a:r>
              <a:rPr lang="en-US" dirty="0" smtClean="0"/>
              <a:t>“New insight” (not numbers) should be the bar for publication</a:t>
            </a:r>
          </a:p>
          <a:p>
            <a:pPr lvl="1"/>
            <a:r>
              <a:rPr lang="en-US" dirty="0" smtClean="0"/>
              <a:t>“Evaluation craze” can hinder our ability to reach big insights</a:t>
            </a:r>
          </a:p>
          <a:p>
            <a:endParaRPr lang="en-US" sz="8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5266"/>
            <a:ext cx="1879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5445224"/>
            <a:ext cx="3024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“The purpose of computing is </a:t>
            </a:r>
            <a:r>
              <a:rPr lang="en-US" sz="1800" dirty="0" smtClean="0"/>
              <a:t>insight, not numbers” </a:t>
            </a:r>
          </a:p>
          <a:p>
            <a:pPr eaLnBrk="1" hangingPunct="1"/>
            <a:r>
              <a:rPr lang="en-US" sz="1800" i="1" dirty="0" smtClean="0"/>
              <a:t>Richard Hamming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708920"/>
            <a:ext cx="5201720" cy="2664295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39" y="3284984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5445224"/>
            <a:ext cx="5184576" cy="10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40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7632"/>
            <a:ext cx="8610600" cy="5195664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esearch (in engineering) is a hunt for insight that can eventually impact the world; evaluation is secondary</a:t>
            </a:r>
          </a:p>
          <a:p>
            <a:pPr lvl="1"/>
            <a:r>
              <a:rPr lang="en-US" dirty="0" smtClean="0"/>
              <a:t>“New insight” (not numbers) should be the bar for publication</a:t>
            </a:r>
          </a:p>
          <a:p>
            <a:pPr lvl="1"/>
            <a:r>
              <a:rPr lang="en-US" dirty="0" smtClean="0"/>
              <a:t>“Evaluation craze” can hinder the ability to reach big insights</a:t>
            </a:r>
          </a:p>
          <a:p>
            <a:endParaRPr lang="en-US" sz="800" dirty="0"/>
          </a:p>
          <a:p>
            <a:r>
              <a:rPr lang="en-US" dirty="0" smtClean="0"/>
              <a:t>“Insight” is the most important determinant for publication</a:t>
            </a:r>
          </a:p>
          <a:p>
            <a:pPr lvl="1"/>
            <a:r>
              <a:rPr lang="en-US" dirty="0" smtClean="0"/>
              <a:t>Any other criterion that goes against a purely merit based process will lead to unintended consequences and unfairness</a:t>
            </a:r>
          </a:p>
          <a:p>
            <a:pPr lvl="1"/>
            <a:endParaRPr lang="en-US" sz="800" dirty="0"/>
          </a:p>
          <a:p>
            <a:r>
              <a:rPr lang="en-US" dirty="0" smtClean="0"/>
              <a:t>Industry publications are valuable in our field and we should make it easier (not harder) for industry to share</a:t>
            </a:r>
          </a:p>
          <a:p>
            <a:endParaRPr lang="en-US" sz="800" dirty="0" smtClean="0"/>
          </a:p>
          <a:p>
            <a:r>
              <a:rPr lang="en-US" dirty="0" smtClean="0"/>
              <a:t>Developing and exploiting good infrastructure should not be penalized by </a:t>
            </a:r>
            <a:r>
              <a:rPr lang="en-US" i="1" dirty="0" smtClean="0"/>
              <a:t>requiring</a:t>
            </a:r>
            <a:r>
              <a:rPr lang="en-US" dirty="0" smtClean="0"/>
              <a:t> authors to give it out right away</a:t>
            </a:r>
          </a:p>
          <a:p>
            <a:endParaRPr lang="en-US" sz="1100" dirty="0"/>
          </a:p>
          <a:p>
            <a:r>
              <a:rPr lang="en-US" dirty="0" smtClean="0">
                <a:solidFill>
                  <a:srgbClr val="FF0000"/>
                </a:solidFill>
              </a:rPr>
              <a:t>The proposed statement goes against all these basic beliefs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72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Unintended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915400" cy="519566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Strict rules governing publication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</a:rPr>
              <a:t>unintended consequences</a:t>
            </a:r>
          </a:p>
          <a:p>
            <a:endParaRPr lang="en-US" sz="1600" dirty="0"/>
          </a:p>
          <a:p>
            <a:r>
              <a:rPr lang="en-US" dirty="0" smtClean="0"/>
              <a:t>What about authors who cannot make the source code and often times even absolute data available? </a:t>
            </a:r>
          </a:p>
          <a:p>
            <a:pPr lvl="1"/>
            <a:r>
              <a:rPr lang="en-US" dirty="0" smtClean="0"/>
              <a:t>E.g., industry, government, industry-academia collaborations, …</a:t>
            </a:r>
            <a:endParaRPr lang="en-US" dirty="0"/>
          </a:p>
          <a:p>
            <a:r>
              <a:rPr lang="en-US" dirty="0" smtClean="0"/>
              <a:t>Will they stop publishing?</a:t>
            </a:r>
            <a:endParaRPr lang="en-US" dirty="0"/>
          </a:p>
          <a:p>
            <a:r>
              <a:rPr lang="en-US" dirty="0"/>
              <a:t>Will they be forced to hide even more such that they can publish with minimal exposure?</a:t>
            </a:r>
          </a:p>
          <a:p>
            <a:r>
              <a:rPr lang="en-US" dirty="0" smtClean="0"/>
              <a:t>Will they be forced to form their own conferences/tracks?</a:t>
            </a:r>
          </a:p>
          <a:p>
            <a:r>
              <a:rPr lang="en-US" dirty="0" smtClean="0"/>
              <a:t>What about industry/academia collaborative papers?</a:t>
            </a:r>
          </a:p>
          <a:p>
            <a:r>
              <a:rPr lang="en-US" dirty="0" smtClean="0"/>
              <a:t>Will we have to sign NDAs to see some source code and data?</a:t>
            </a:r>
          </a:p>
          <a:p>
            <a:r>
              <a:rPr lang="en-US" dirty="0" smtClean="0"/>
              <a:t>Will we have to deal with more and more bureaucracy?</a:t>
            </a:r>
          </a:p>
          <a:p>
            <a:r>
              <a:rPr lang="en-US" dirty="0" smtClean="0"/>
              <a:t>Add your own questions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126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Double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Requiring a higher bar for some papers over others is a terrible idea</a:t>
            </a:r>
          </a:p>
          <a:p>
            <a:endParaRPr lang="en-US" dirty="0" smtClean="0"/>
          </a:p>
          <a:p>
            <a:r>
              <a:rPr lang="en-US" dirty="0" smtClean="0"/>
              <a:t>Our goal is to publish the works that can advance the field </a:t>
            </a:r>
          </a:p>
          <a:p>
            <a:r>
              <a:rPr lang="en-US" dirty="0" smtClean="0"/>
              <a:t>Any other criterion than merit leads to unintended consequences and some form of unfairness</a:t>
            </a:r>
          </a:p>
          <a:p>
            <a:r>
              <a:rPr lang="en-US" dirty="0" smtClean="0"/>
              <a:t>It could deter some people from publishing</a:t>
            </a:r>
          </a:p>
          <a:p>
            <a:r>
              <a:rPr lang="en-US" dirty="0" smtClean="0"/>
              <a:t>It could skew the balance of papers</a:t>
            </a:r>
          </a:p>
          <a:p>
            <a:r>
              <a:rPr lang="en-US" dirty="0" smtClean="0"/>
              <a:t>It could slow us down (collectively as a field) from reaching bigger and other new insights</a:t>
            </a:r>
          </a:p>
          <a:p>
            <a:r>
              <a:rPr lang="en-US" dirty="0" smtClean="0"/>
              <a:t>It’s just bad for the spirit of fairness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427984" y="116632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a set of principles that applies differently and usually more rigorously to one group of people or circumstances than to another</a:t>
            </a:r>
          </a:p>
        </p:txBody>
      </p:sp>
    </p:spTree>
    <p:extLst>
      <p:ext uri="{BB962C8B-B14F-4D97-AF65-F5344CB8AC3E}">
        <p14:creationId xmlns:p14="http://schemas.microsoft.com/office/powerpoint/2010/main" val="4049912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7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7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7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8ACA0D9-A384-4858-9FCC-2505F264A948}" vid="{6AE8C0EA-499D-4586-A497-DF22E9D58294}"/>
    </a:ext>
  </a:extLst>
</a:theme>
</file>

<file path=ppt/theme/theme71.xml><?xml version="1.0" encoding="utf-8"?>
<a:theme xmlns:a="http://schemas.openxmlformats.org/drawingml/2006/main" name="Metropolitan_colorful_bul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8ACA0D9-A384-4858-9FCC-2505F264A948}" vid="{6AE8C0EA-499D-4586-A497-DF22E9D58294}"/>
    </a:ext>
  </a:extLst>
</a:theme>
</file>

<file path=ppt/theme/theme72.xml><?xml version="1.0" encoding="utf-8"?>
<a:theme xmlns:a="http://schemas.openxmlformats.org/drawingml/2006/main" name="7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8ACA0D9-A384-4858-9FCC-2505F264A948}" vid="{6AE8C0EA-499D-4586-A497-DF22E9D58294}"/>
    </a:ext>
  </a:extLst>
</a:theme>
</file>

<file path=ppt/theme/theme83.xml><?xml version="1.0" encoding="utf-8"?>
<a:theme xmlns:a="http://schemas.openxmlformats.org/drawingml/2006/main" name="8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7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78298</TotalTime>
  <Words>1286</Words>
  <Application>Microsoft Macintosh PowerPoint</Application>
  <PresentationFormat>On-screen Show (4:3)</PresentationFormat>
  <Paragraphs>134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88</vt:i4>
      </vt:variant>
      <vt:variant>
        <vt:lpstr>Slide Titles</vt:lpstr>
      </vt:variant>
      <vt:variant>
        <vt:i4>16</vt:i4>
      </vt:variant>
    </vt:vector>
  </HeadingPairs>
  <TitlesOfParts>
    <vt:vector size="104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34_Edge</vt:lpstr>
      <vt:lpstr>35_Edge</vt:lpstr>
      <vt:lpstr>37_Edge</vt:lpstr>
      <vt:lpstr>38_Edge</vt:lpstr>
      <vt:lpstr>39_Edge</vt:lpstr>
      <vt:lpstr>41_Edge</vt:lpstr>
      <vt:lpstr>42_Edge</vt:lpstr>
      <vt:lpstr>43_Edge</vt:lpstr>
      <vt:lpstr>44_Edge</vt:lpstr>
      <vt:lpstr>45_Edge</vt:lpstr>
      <vt:lpstr>47_Edge</vt:lpstr>
      <vt:lpstr>48_Edge</vt:lpstr>
      <vt:lpstr>49_Edge</vt:lpstr>
      <vt:lpstr>50_Edge</vt:lpstr>
      <vt:lpstr>51_Edge</vt:lpstr>
      <vt:lpstr>52_Edge</vt:lpstr>
      <vt:lpstr>53_Edge</vt:lpstr>
      <vt:lpstr>56_Edge</vt:lpstr>
      <vt:lpstr>57_Edge</vt:lpstr>
      <vt:lpstr>58_Edge</vt:lpstr>
      <vt:lpstr>59_Edge</vt:lpstr>
      <vt:lpstr>46_Edge</vt:lpstr>
      <vt:lpstr>54_Edge</vt:lpstr>
      <vt:lpstr>55_Edge</vt:lpstr>
      <vt:lpstr>60_Edge</vt:lpstr>
      <vt:lpstr>61_Edge</vt:lpstr>
      <vt:lpstr>62_Edge</vt:lpstr>
      <vt:lpstr>63_Edge</vt:lpstr>
      <vt:lpstr>64_Edge</vt:lpstr>
      <vt:lpstr>40_Edge</vt:lpstr>
      <vt:lpstr>66_Edge</vt:lpstr>
      <vt:lpstr>67_Edge</vt:lpstr>
      <vt:lpstr>68_Edge</vt:lpstr>
      <vt:lpstr>69_Edge</vt:lpstr>
      <vt:lpstr>70_Edge</vt:lpstr>
      <vt:lpstr>71_Edge</vt:lpstr>
      <vt:lpstr>72_Edge</vt:lpstr>
      <vt:lpstr>Metropolitan_bullet</vt:lpstr>
      <vt:lpstr>Metropolitan_colorful_bullet</vt:lpstr>
      <vt:lpstr>73_Edge</vt:lpstr>
      <vt:lpstr>16_Edge</vt:lpstr>
      <vt:lpstr>2_Edge</vt:lpstr>
      <vt:lpstr>20_Edge</vt:lpstr>
      <vt:lpstr>36_Edge</vt:lpstr>
      <vt:lpstr>65_Edge</vt:lpstr>
      <vt:lpstr>74_Edge</vt:lpstr>
      <vt:lpstr>78_Edge</vt:lpstr>
      <vt:lpstr>79_Edge</vt:lpstr>
      <vt:lpstr>80_Edge</vt:lpstr>
      <vt:lpstr>1_Metropolitan_bullet</vt:lpstr>
      <vt:lpstr>81_Edge</vt:lpstr>
      <vt:lpstr>82_Edge</vt:lpstr>
      <vt:lpstr>83_Edge</vt:lpstr>
      <vt:lpstr>84_Edge</vt:lpstr>
      <vt:lpstr>76_Edge</vt:lpstr>
      <vt:lpstr>85_Edge</vt:lpstr>
      <vt:lpstr>ASPLOS 2015 Debate</vt:lpstr>
      <vt:lpstr>Debate Statement</vt:lpstr>
      <vt:lpstr>Debate Abstract</vt:lpstr>
      <vt:lpstr>My Bottom Line</vt:lpstr>
      <vt:lpstr>Many Reasons for My Opposition</vt:lpstr>
      <vt:lpstr>Some Basic Beliefs</vt:lpstr>
      <vt:lpstr>Some Basic Beliefs</vt:lpstr>
      <vt:lpstr>1. Unintended Consequences</vt:lpstr>
      <vt:lpstr>2. Double Standards</vt:lpstr>
      <vt:lpstr>My Favorite Double Standard Example</vt:lpstr>
      <vt:lpstr>My Suggestion</vt:lpstr>
      <vt:lpstr>3. Industry Papers</vt:lpstr>
      <vt:lpstr>4. Freeloading</vt:lpstr>
      <vt:lpstr>That Said …</vt:lpstr>
      <vt:lpstr>ASPLOS 2015 Debate</vt:lpstr>
      <vt:lpstr>The Solution?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2034</cp:revision>
  <cp:lastPrinted>2010-05-26T16:43:32Z</cp:lastPrinted>
  <dcterms:created xsi:type="dcterms:W3CDTF">2010-10-08T20:41:54Z</dcterms:created>
  <dcterms:modified xsi:type="dcterms:W3CDTF">2015-04-30T14:21:28Z</dcterms:modified>
</cp:coreProperties>
</file>