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836" r:id="rId2"/>
    <p:sldId id="952" r:id="rId3"/>
    <p:sldId id="838" r:id="rId4"/>
    <p:sldId id="840" r:id="rId5"/>
    <p:sldId id="839" r:id="rId6"/>
    <p:sldId id="955" r:id="rId7"/>
    <p:sldId id="956" r:id="rId8"/>
    <p:sldId id="953" r:id="rId9"/>
    <p:sldId id="954" r:id="rId10"/>
    <p:sldId id="843" r:id="rId11"/>
    <p:sldId id="888" r:id="rId12"/>
    <p:sldId id="849" r:id="rId13"/>
    <p:sldId id="889" r:id="rId14"/>
    <p:sldId id="920" r:id="rId15"/>
    <p:sldId id="850" r:id="rId16"/>
    <p:sldId id="893" r:id="rId17"/>
    <p:sldId id="890" r:id="rId18"/>
    <p:sldId id="858" r:id="rId19"/>
    <p:sldId id="891" r:id="rId20"/>
    <p:sldId id="892" r:id="rId21"/>
    <p:sldId id="862" r:id="rId22"/>
    <p:sldId id="928" r:id="rId23"/>
    <p:sldId id="930" r:id="rId24"/>
    <p:sldId id="922" r:id="rId25"/>
    <p:sldId id="940" r:id="rId26"/>
    <p:sldId id="941" r:id="rId27"/>
    <p:sldId id="923" r:id="rId28"/>
    <p:sldId id="924" r:id="rId29"/>
    <p:sldId id="925" r:id="rId30"/>
    <p:sldId id="933" r:id="rId31"/>
    <p:sldId id="926" r:id="rId32"/>
    <p:sldId id="929" r:id="rId33"/>
    <p:sldId id="942" r:id="rId34"/>
    <p:sldId id="935" r:id="rId35"/>
    <p:sldId id="936" r:id="rId36"/>
    <p:sldId id="937" r:id="rId37"/>
    <p:sldId id="938" r:id="rId38"/>
    <p:sldId id="964" r:id="rId39"/>
    <p:sldId id="901" r:id="rId40"/>
    <p:sldId id="897" r:id="rId41"/>
    <p:sldId id="919" r:id="rId42"/>
    <p:sldId id="898" r:id="rId43"/>
    <p:sldId id="899" r:id="rId44"/>
    <p:sldId id="934" r:id="rId45"/>
    <p:sldId id="969" r:id="rId46"/>
    <p:sldId id="970" r:id="rId47"/>
    <p:sldId id="971" r:id="rId48"/>
    <p:sldId id="972" r:id="rId49"/>
    <p:sldId id="912" r:id="rId50"/>
    <p:sldId id="973" r:id="rId51"/>
    <p:sldId id="908" r:id="rId52"/>
    <p:sldId id="909" r:id="rId53"/>
    <p:sldId id="910" r:id="rId54"/>
    <p:sldId id="913" r:id="rId55"/>
    <p:sldId id="945" r:id="rId56"/>
    <p:sldId id="946" r:id="rId57"/>
    <p:sldId id="914" r:id="rId58"/>
    <p:sldId id="948" r:id="rId59"/>
    <p:sldId id="944" r:id="rId60"/>
    <p:sldId id="887" r:id="rId61"/>
    <p:sldId id="268" r:id="rId62"/>
    <p:sldId id="387" r:id="rId63"/>
    <p:sldId id="943" r:id="rId64"/>
    <p:sldId id="957" r:id="rId65"/>
    <p:sldId id="958" r:id="rId66"/>
    <p:sldId id="959" r:id="rId67"/>
    <p:sldId id="960" r:id="rId68"/>
    <p:sldId id="961" r:id="rId69"/>
    <p:sldId id="962" r:id="rId70"/>
    <p:sldId id="963" r:id="rId71"/>
    <p:sldId id="965" r:id="rId72"/>
    <p:sldId id="966" r:id="rId73"/>
    <p:sldId id="967" r:id="rId74"/>
    <p:sldId id="96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MAC" id="{C225697C-C832-5840-928B-D8C8A230B87F}">
          <p14:sldIdLst>
            <p14:sldId id="952"/>
            <p14:sldId id="838"/>
            <p14:sldId id="840"/>
            <p14:sldId id="839"/>
            <p14:sldId id="955"/>
            <p14:sldId id="956"/>
            <p14:sldId id="953"/>
            <p14:sldId id="954"/>
            <p14:sldId id="843"/>
          </p14:sldIdLst>
        </p14:section>
        <p14:section name="MACS from PRFs" id="{95842579-1DD3-734C-9743-1675D819108C}">
          <p14:sldIdLst>
            <p14:sldId id="888"/>
            <p14:sldId id="849"/>
            <p14:sldId id="889"/>
            <p14:sldId id="920"/>
            <p14:sldId id="850"/>
            <p14:sldId id="893"/>
            <p14:sldId id="890"/>
          </p14:sldIdLst>
        </p14:section>
        <p14:section name="Constructions" id="{F465F6B5-863D-4448-95CC-A941803F3839}">
          <p14:sldIdLst>
            <p14:sldId id="858"/>
            <p14:sldId id="891"/>
            <p14:sldId id="892"/>
            <p14:sldId id="862"/>
            <p14:sldId id="928"/>
            <p14:sldId id="930"/>
          </p14:sldIdLst>
        </p14:section>
        <p14:section name="Birthday" id="{F6B9AF49-058C-7841-BD47-D91E4C6CC23E}">
          <p14:sldIdLst>
            <p14:sldId id="922"/>
            <p14:sldId id="940"/>
            <p14:sldId id="941"/>
            <p14:sldId id="923"/>
            <p14:sldId id="924"/>
            <p14:sldId id="925"/>
            <p14:sldId id="933"/>
            <p14:sldId id="926"/>
            <p14:sldId id="929"/>
          </p14:sldIdLst>
        </p14:section>
        <p14:section name="Padding" id="{5BD18105-C4E2-DB44-89F0-E6B5A59F4D81}">
          <p14:sldIdLst>
            <p14:sldId id="942"/>
            <p14:sldId id="935"/>
            <p14:sldId id="936"/>
            <p14:sldId id="937"/>
            <p14:sldId id="938"/>
          </p14:sldIdLst>
        </p14:section>
        <p14:section name="Hash Functions" id="{6FB43476-65C4-524E-A677-A4677100EED0}">
          <p14:sldIdLst>
            <p14:sldId id="964"/>
            <p14:sldId id="901"/>
            <p14:sldId id="897"/>
            <p14:sldId id="919"/>
            <p14:sldId id="898"/>
            <p14:sldId id="899"/>
            <p14:sldId id="934"/>
          </p14:sldIdLst>
        </p14:section>
        <p14:section name="Password Files" id="{FE3AD451-C137-0E41-8BFA-2321F5CB3CF2}">
          <p14:sldIdLst>
            <p14:sldId id="969"/>
            <p14:sldId id="970"/>
            <p14:sldId id="971"/>
            <p14:sldId id="972"/>
          </p14:sldIdLst>
        </p14:section>
        <p14:section name="Merkle-Damgard" id="{44EEBF9F-BB81-5F4B-A334-755B4A261445}">
          <p14:sldIdLst>
            <p14:sldId id="912"/>
            <p14:sldId id="973"/>
            <p14:sldId id="908"/>
            <p14:sldId id="909"/>
            <p14:sldId id="910"/>
          </p14:sldIdLst>
        </p14:section>
        <p14:section name="HMAC" id="{841F99DF-4145-C749-A208-4754F79C31BF}">
          <p14:sldIdLst>
            <p14:sldId id="913"/>
            <p14:sldId id="945"/>
            <p14:sldId id="946"/>
            <p14:sldId id="914"/>
            <p14:sldId id="948"/>
          </p14:sldIdLst>
        </p14:section>
        <p14:section name="Conclusion" id="{FAD998B4-7667-8F40-A1A8-42BF6A185D67}">
          <p14:sldIdLst>
            <p14:sldId id="944"/>
            <p14:sldId id="887"/>
            <p14:sldId id="268"/>
            <p14:sldId id="387"/>
            <p14:sldId id="943"/>
            <p14:sldId id="957"/>
            <p14:sldId id="958"/>
            <p14:sldId id="959"/>
            <p14:sldId id="960"/>
            <p14:sldId id="961"/>
            <p14:sldId id="962"/>
            <p14:sldId id="963"/>
            <p14:sldId id="965"/>
            <p14:sldId id="966"/>
            <p14:sldId id="967"/>
            <p14:sldId id="9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8870" autoAdjust="0"/>
  </p:normalViewPr>
  <p:slideViewPr>
    <p:cSldViewPr snapToObjects="1">
      <p:cViewPr varScale="1">
        <p:scale>
          <a:sx n="70" d="100"/>
          <a:sy n="70" d="100"/>
        </p:scale>
        <p:origin x="1200" y="52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8:52:10.01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9597 10882 1,'0'0'0,"38"2"62,-38-2-21,40-9-8,3 4 0,13-9 1,20 2-5,14-5-4,11 1-6,8-3-3,14-2-6,5-1 0,6 1 2,-8 0-5,-1 0 5,-12-3-4,-1 0 2,-13 3-3,-12 7 1,-13-3-4,-22 10-1,-17-5 2,-35 12-1,0 0 1,0 0-6,-71 19 5,7-2-3,-21 4 3,-9 3-4,-15 2 1,-5-3-4,-4 1 3,-2 0 4,-1-5-3,3 2 1,7-5-1,14-1 0,14-1 1,15-2 1,23-3 0,45-9 0,0 0 0,35-7 0,41-10 0,28-9-4,21 3-22,22-3-81,2-5-9,2 12-4,-33-4 43</inkml:trace>
  <inkml:trace contextRef="#ctx0" brushRef="#br0" timeOffset="7056.7021">12840 9655 1,'0'0'49,"0"0"48,-21-19 1,21 19-69,0 0-2,-21-7-6,21 7-2,-34 7 0,4-3-3,-3 11-3,-10 1-1,-9 8-4,-5 4-1,1 3-2,-1 0-2,12-3 1,5 0 1,9-6 1,10-3-2,21-19 3,0 0-3,33 23 2,2-18-2,10 7 0,14 4-3,8 13 0,-1 6 0,-2 10 1,-12 5 0,-15 11 2,-18-4 2,-16 0 2,-27-10-2,-9-7 2,-17-16-2,1-7 1,-6-22-1,13-12-1,9-11-1,11-15-1,22-11 0,12-10 0,19-7 1,16-2-3,12 0 2,5 4-2,2 5-1,-4 7-2,-8 10-3,-9 9-6,-7 15-5,-17 1-10,-21 22-15,0 0-22,0 0-45,0 0-13,0 0 1,19 38 81</inkml:trace>
  <inkml:trace contextRef="#ctx0" brushRef="#br0" timeOffset="7334.8438">13320 9709 64,'0'0'110,"-50"57"3,1-17 1,-6 10-97,1 18 0,7-2-7,21 1 4,11-15-1,30-10 2,22-25-3,23-15-1,8-21-3,12-16-1,-4-17 0,-5-7-2,-17-8 1,-21 4-4,-28 6 0,-26 10-2,-22 9 1,-18 16-2,-10 20-15,-12 2-73,10 14-35,16 8-5,17-6-4</inkml:trace>
  <inkml:trace contextRef="#ctx0" brushRef="#br0" timeOffset="38127.1383">20551 3646 21,'-52'43'91,"-8"-5"3,4-1-5,1-1-81,8 11 13,16 5 1,15-9 3,23 2-4,17-5 2,23 5-7,14 2-2,17 7-7,5 3-5,-3 7-4,-11 16 1,-19 10 4,-32 10 0,-22-1 4,-25-12 2,-13-9 2,-13-26 0,3-26 1,3-44 1,20-37-1,15-35 0,28-18-1,15-27-5,20-2 0,13-3-3,6 12 1,-1 17-6,-6 21-1,-4 17-12,-15 14-10,-1 31-16,-23-1-40,8 25-36,-26 4-3,45 0 2</inkml:trace>
  <inkml:trace contextRef="#ctx0" brushRef="#br0" timeOffset="38385.9144">21503 3715 80,'17'28'104,"-39"10"2,-23 9 0,-14 3-80,3 18-13,1 6 2,15-1-3,21-14 5,29-16-4,20-29 0,29-14 0,10-26-10,14-14 4,-5-17-5,-7-7 4,-22-9-6,-20 7 3,-29 7-10,-24 11-10,-14 32-26,-23 11-73,-3 17-1,0 7-11,12 9 18</inkml:trace>
  <inkml:trace contextRef="#ctx0" brushRef="#br0" timeOffset="41865.2765">19910 4975 1,'0'0'54,"0"0"43,0 0 5,0 0-68,28-9-2,-28 9 0,31-24-3,-10 0-5,15-2-7,-1-4-3,10-1-6,0 5-2,2 9-2,-9 10 0,-5 21 0,-16 17 0,-12 21 2,-20 17 7,-13 18 0,-19 5 3,-5 12-1,-5-7 0,7 3-1,8-18 1,21-6-2,21-21-6,26-15 1,26-17-3,23-13 0,15-15-3,5-14-15,16 5-50,-14-10-64,-12-2-5,-14 3-4,-34-1-5</inkml:trace>
  <inkml:trace contextRef="#ctx0" brushRef="#br0" timeOffset="49458.3049">21536 10894 1,'0'0'0,"0"0"101,0 0 7,17-24-67,-17 24-1,28-14-4,-28 14-2,40-14-4,-40 14-5,45-15-6,-21 8-4,4 5-2,-4 0-2,7 2-2,-5 2-1,9 3-1,8-1-2,9 4 0,9-4-1,12 1 0,8-5 0,9 2 1,4-6 0,10-1-1,0-5 0,2 1 0,-2-3-1,0 3-1,-4-1-1,1 1 1,-6-3 0,-1 5 0,-4-3 0,-2 3 0,-8 0 0,0 3 0,-2-4 0,-2 1-1,-5 0-1,-7-5 1,-5 3 0,-7-8-1,-5 3 1,-4-5 0,-8 0-2,-4-4 1,-7 1 1,2 1 1,-3-10 0,1 5 0,2-4 0,0-1 0,0-4 1,-3-3-1,1-3 0,-3-6-3,-6 0 1,-11-5-1,-4-3 1,-7 1-2,-9-3 2,-10 1-2,-7-4 2,-5 6-1,-7-5 1,0 5-1,-5-1 1,-2-2-2,-7 3 2,2 2-1,-4 2 1,0-2 4,-6 5-5,-4 2 3,-2 10-3,-2 2 4,-3 7-5,-8 4 6,-3 6-6,-4 13 0,1 6 2,-5 4-1,-2 12 2,-3 2-7,3 7 7,0 1-7,-3 4 7,3 2-7,-5 1 7,0-1-7,2-2 5,1-2 1,1 5-1,1 1 1,5 4-1,1 1 1,6 5-1,-1 6 2,3 3-2,5 1 1,2 4 0,7 1 0,3-1 0,4 3 1,9 0-2,3-2 3,10-3-2,4 0 2,3-2-1,6-3 1,3 0-1,7 1 2,5-8-2,9 5 2,5-5-1,15-2 0,13-5-1,17-6 2,21-11-1,19-9-1,19-6 1,12-11-2,19 1-11,-5-17-41,7 5-81,0 2-2,-12-7-6,-14 7 31</inkml:trace>
  <inkml:trace contextRef="#ctx0" brushRef="#br0" timeOffset="53106.0793">17539 16441 1,'0'0'42,"-5"-26"39,5 26 5,-30-28-54,30 28-4,-43-5 1,22 10-1,-7-5 0,2 14-3,-10-2-5,3 14-6,-7 4-3,0 13 0,-12 7-2,-7 9 3,-10 2-2,-2 10 1,-9-2-2,4 2 1,0-5-3,8-5 0,4-4-4,12-7-6,12-8 1,9-8-11,15-6-21,-3-16-70,19-12-2,-22 0-8,22 0 7</inkml:trace>
  <inkml:trace contextRef="#ctx0" brushRef="#br0" timeOffset="53388.7109">16504 16874 150,'0'0'109,"-31"-5"0,5 12-9,0 7-93,-2 12-5,6 10 3,-1 4-1,4 3 2,-2 6-2,4 3-2,3 0 3,14-2-4,0-5 3,14-7-4,17-15 4,16-8-5,26-20 4,22-21-7,23-5-17,0-14-80,19 0-5,-7-2-8,-14 4-8</inkml:trace>
  <inkml:trace contextRef="#ctx0" brushRef="#br0" timeOffset="93571.5606">22777 11941 1,'-31'10'11,"31"-10"86,0 0 5,0 0-66,0 0-2,26-10-2,5 13-2,0-8-1,16 7-4,5-6-6,10 11-2,4-7-5,12 4-1,2-6-7,8 4 4,1-6-4,6 4 3,-3-3-5,-2-4 2,-3 5-5,-9-5 3,-11 4 1,-11 3 1,-13-2 1,-10 2 1,-33 0-1,21 0 1,-21 0-1,-26 0 0,-7-2-3,-7 4 0,-10-4-1,-9 6 0,-12-1 1,-4 1 0,-13-1 0,3 4 1,-2-2 2,6 2 0,3-7 0,19 2 0,10-7-1,23-6-1,26 11-2,21-34-13,36 27-50,14-9-68,14-3 1,12 7-5,-1 0 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30:47.25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17662 9123 36,'33'-5'23,"5"3"-1,0-3-3,2-2-3,-5 0-3,-1 2-3,-8 0-1,-26 5 0,21-5-2,-21 5 2,-38 0 1,3 8 4,-17-4-2,-5 6 2,-5-6-2,3 6 1,5-8-1,11 3-1,15-5-1,28 0-1,0 0-3,33-14-2,10 7 0,9 0-2,4 2 0,3 0-3,-2 5-10,-12 3-28,-21-3-58,2 11-5,-26-11 45,0 0 57</inkml:trace>
  <inkml:trace contextRef="#ctx0" brushRef="#br0" timeOffset="885.3093">18572 9158 54,'33'0'39,"3"-2"-9,16 2 1,4-3-4,18 3-3,1-4-7,17 1-2,8-4-5,-1 2-4,7-2 0,-2 3-3,3-3 1,-13 2-3,-6 0 0,-17 3-1,-17 2 0,-16 0 1,-38 0 0,0 0-1,0 0 0,-54 4 1,-8-1-1,-9 2 1,-14 2 1,0-3 0,0 3 1,4 1 1,13-4 1,14 1 1,16-3-1,38-2 0,0 0 0,0 0-2,38-14 0,14 7-1,11-2-1,11-3 0,-1 0-1,0 3 0,-7 1 0,-6 1 1,-20 3-1,-17 4 2,-23 0-2,-21 9 1,-21 1 1,-18 1 2,-20 1 0,-5 0 0,-3 0 0,3-5 1,12-2 0,16-3-1,24-7-1,33 5-1,0 0-11,36-35-31,11 18-65,19 13-5,-2-15 15,14 16 95</inkml:trace>
  <inkml:trace contextRef="#ctx0" brushRef="#br0" timeOffset="3322.3257">21673 7333 1,'-9'-29'31,"9"29"1,9-33 1,-9 33-3,3-21-2,-3 21 3,0 0 1,-17 23-4,3 13-6,-14 9-7,-3 14-3,-5 2-3,-9 8 0,5-7-5,2-1-2,3-14-1,2-9-3,12-12-10,-3-12-23,24-14-45,0 0-19,-35-4 8,35 4 91</inkml:trace>
  <inkml:trace contextRef="#ctx0" brushRef="#br0" timeOffset="3586.9821">20938 7709 1,'0'0'85,"-40"28"15,31-4-2,-13-1-72,10 3-6,8 10 1,-1-6-5,10 4 5,-3-11-5,10 3-1,-12-26-1,54 29 1,-16-32-1,16-4-2,13-9 0,13-8-5,3-2 0,-3-5-4,5 3-15,-16-3-24,6 7-78,-23 13-9,-26-4 3,-26 15 23</inkml:trace>
  <inkml:trace contextRef="#ctx0" brushRef="#br0" timeOffset="6827.1528">11890 9208 1,'0'0'0,"0"0"60,-21-5 15,21 5-61,21-12-1,0 12 2,5 3 2,7-6 1,5 6-3,2-6-2,10 6-1,0-3-4,6 0-2,6 2-4,4 0 2,0 3-5,0-5 3,5 2-3,-5-2 1,3 0 0,-15-2 0,1-3 0,-20 1 0,-9-4 1,-26 8-1,0 0 3,-31-18-1,-16 10 4,-5 6 1,-16 0 0,-1 2 2,-9 0-2,9 2 2,-1 0-2,6 3 1,2 0-4,8 2-1,11 0-1,3-2-1,14 0 1,3-1-2,23-4 1,0 0 0,0 0 2,0 0 0,0 0 2,21-19 0,2 8-1,13 1 1,2-2-2,9 0 0,3 1-2,4 1 1,-7 1-2,-7 2 1,-6 2-1,-34 5 1,0 0-1,0 0 1,-34-2 0,-18 9 0,-9 2 0,-5 3-2,-3 2 2,10-2-5,12 4-10,16-6-35,31-10-45,14 21-8,19-16 0,29 4 75</inkml:trace>
  <inkml:trace contextRef="#ctx0" brushRef="#br0" timeOffset="7674.9914">14095 9059 1,'-2'-26'79,"2"26"-46,0 0-3,0 0-8,-19 38-1,2-17-5,-4 5-3,-14 7 0,2 0-2,-12 0-1,9-7 1,-4-2 0,16-12-1,24-12-4,0 0 0,-7-31-4,31 3-1,14-10-2,2 0-1,14-7-1,-4 5 0,2 4 3,-10 6 0,1 6 1,-10 5 0,-5 7 3,-4 7 1,-24 5 1,29 15 1,-29-15 0,21 30 0,-12-8-2,5 4 2,-4-3-4,4-1 1,-2-1-2,-12-21 2,26 28-3,-26-28 2,21 19-2,-21-19 1,0 0-4,12 24-5,-12-24-8,0 0-23,-12 23-47,12-23-16,-28 10 4,28-10 86</inkml:trace>
  <inkml:trace contextRef="#ctx0" brushRef="#br0" timeOffset="7970.5427">14202 9037 1,'0'0'70,"0"0"27,0 0-1,-17 34-67,0-1-3,6 16-8,-11 8 6,6 16-5,-15 15-1,5 25-6,-7 17 0,9 17-4,1 0-4,4 2 3,7-3-3,12-11 2,14-19-3,10-29 1,18-28-1,3-23 1,12-15-2,-5-16-6,5-14-12,-8-8-23,1 5-56,-10 3-20,-16-6-2,-3 11 37</inkml:trace>
  <inkml:trace contextRef="#ctx0" brushRef="#br0" timeOffset="9015.1812">19572 7134 37,'0'0'41,"0"0"0,0 0-4,0 0-6,-14 26-7,-3 9-2,-6 10-5,-3 7-1,-3 5-5,-1 2-1,-1-2-3,0-3 1,7-6-2,5-8 0,3-9-1,4-8-5,12-23-11,-19 29-25,19-29-57,0 0-5,-23-12 18,23 12 80</inkml:trace>
  <inkml:trace contextRef="#ctx0" brushRef="#br0" timeOffset="9279.8418">19080 7623 1,'0'0'26,"0"31"62,0-31 2,-9 33-73,9-4 1,-5-1-5,7 3 3,-6-3-2,11 1 2,-2-6-7,-5-23 2,35 31-6,-9-26 4,14-12-4,7-10-1,13-11 0,3-8-9,11-2-15,-15 0-63,-2-4-12,-3 14-9,-26-6 66</inkml:trace>
  <inkml:trace contextRef="#ctx0" brushRef="#br0" timeOffset="27655.3663">14180 12930 67,'17'-24'94,"2"-7"3,7-4-6,7 4-77,7 5 3,12 0-3,7-2 2,17-3 0,2-5 0,16 3-3,8-7-1,14 5-4,14-6-1,12 6-3,4-3 1,5 5-2,10 0-1,-2 7-2,-13 2 0,-6 5 0,-20 3-1,-16 4-4,-19 5-7,-19-3-11,-16 10-37,-24-4-44,-26 4-6,-31-3-2,-30 3 44</inkml:trace>
  <inkml:trace contextRef="#ctx0" brushRef="#br0" timeOffset="27984.0194">14840 12402 1,'-40'0'43,"4"7"45,-9 5 3,-7 2-46,7 20 2,-18 3-6,1 18-6,-21 2-4,-2 16-7,-7-2-7,2 9 0,-2-4-8,7-1 1,14-4-3,12-14-2,35-17 0,29-11 1,40-15-2,38-9-8,30-5-21,17-3-79,19-9-2,9 3-8,-9-3-5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31:23.90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6257 6942 1,'0'0'7,"0"0"3,0 0-5,-35-9-2,35 9 0,-31 7-1,31-7 2,-45 14-1,19-9 1,-7 0 1,-5 2 0,5-2 2,-2 2-3,-1-3 2,-2-1-2,-2-1 1,5-2-1,-6 0 2,4-2 0,-4 2 0,-1 2 1,-1 0-2,3 6-1,-5 1 0,3 5 0,-3 0-2,0 3 2,2 4-2,3-2 3,-5 2 0,3 3 0,2 4 2,-5 3-1,0 5 0,-3 6 0,4 3-1,-6 5 0,3 2 0,-1 5 0,6-3-1,2 5 2,-1-7-2,13 2 2,0-6-1,11-3 1,3 4 2,12-1-2,6-3 1,6-1-2,11-1 0,5 0-2,10 2 0,-3-3-1,9 1-3,1-1 1,4 1 0,3-5 2,2 2 0,9-5 1,8-2 2,9-9-1,4-7 3,13-13 0,11-11 2,10-7 0,12-12-1,6-2 1,-4-10-1,5 0-1,-2-5 1,-3 3-3,0-2-1,-5-1 0,-19 5-6,-2-2 4,-7-5-4,-5-2 2,-4 0-1,-10-5 0,-12-5 2,-12-2 1,-9-17 6,-19-9-3,-19-12 8,-14-5-2,-23-11 3,-11 4-3,-25-2 2,-17 9-1,-21 12-7,-11 24 4,-20 16-6,-16 20-3,-8 16 0,-6 14-1,-1 16-2,8 12-8,7 20 0,9 13-20,28 31-40,17 12-31,19 12-7,15 3-9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32:06.21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2886 8974 84,'0'0'122,"-11"28"3,11-28-7,33 28-108,5-13-4,14-1 1,21-2-1,17-5 3,11-10 2,25 1 1,15-15 4,18 1-1,11-13 3,21 11-3,1-8-1,16 7-5,5 2 0,6 8-4,-1 4 0,14 7-2,4 5 0,0 0-1,5 3 1,0-1 0,1 1-1,1-1 1,-2-2 0,-14 0 0,-9-4 1,-15-1 0,-19-2 1,-14 3-1,-21-3 1,-26 2-2,-26 0 1,-24 5-1,-35 0-1,-38-7-1,0 0-1,-47 26 0,-36-18 0,-23-1 0,-34-3-1,-27-1 1,-23-3-1,-27 0 1,-15 0 1,-21 7-1,-11 0 1,-10 5 0,-10 7-1,3 2 0,-8 5 1,10 7-4,3 0 3,11-4-2,12-6 1,19-6-1,19-10 0,21-7 3,33-10-4,31-9 7,36-7-7,37-7 5,43-2-3,33-1 4,47 1-3,31 2 0,35 2 0,29-2-5,33 12-9,12-10-39,16 22-88,14-3-8,5 5-1,7 9-7</inkml:trace>
  <inkml:trace contextRef="#ctx0" brushRef="#br0" timeOffset="3315.8339">7170 5630 62,'-15'21'31,"4"3"3,-13-3 3,5 5-2,-12-7-7,3 12-5,-10-5-3,5 7-3,-7 3-3,-3 1-3,5 1-3,1 9-1,1-2-1,5 3 0,3-3 0,7 4 2,4-6-1,15 4 2,2-7-1,9 1 1,13-4-5,6 1 3,7-2-4,8-3 6,4 2-4,3-2 0,0-4-10,-6-8-12,6 0-46,-12-14-43,-12-21 2,-12-7-13</inkml:trace>
  <inkml:trace contextRef="#ctx0" brushRef="#br0" timeOffset="3570.2192">6780 6075 76,'-31'9'114,"31"-9"-2,16 24-2,10-12-107,38-1 0,35 1-2,31-5 0,29-4 0,20 1 0,22-4-1,22 3 1,15 4-4,6 2-14,16 15-49,0 2-42,5-5 0,16 8-8</inkml:trace>
  <inkml:trace contextRef="#ctx0" brushRef="#br0" timeOffset="5838.0486">3383 6086 1,'-73'17'45,"2"-12"55,16-3-1,25-7-70,-1-11 1,31 16-2,14-40-4,21 16 0,13-2-3,18 9-1,12 1 2,16 18-2,13 3 0,20 16-1,8 3-2,26 11-4,16-4-1,27 5-4,18-10-2,21-8-4,17-10 0,19-16-2,9-10 1,8-11-1,-5-9 1,-1-7-1,-15 3 1,-15 6 0,-29 6 0,-32 6 0,-29 5 0,-35 12 1,-41 0-1,-39 7-1,-55 0 2,-22-2 0,-53 4 3,-41 5-1,-42 7 1,-36 10-1,-40 11 0,-33 13 2,-24 11-2,-16 12 1,-10 7-3,2 2 1,3-4-2,19-8 2,31-13-2,28-10 1,38-17-1,40-11 0,45-15-1,47-9-1,64 7 1,14-47 0,59 13 0,48-6-3,44-2 4,32-6-3,34 1 2,24-3 0,27 1 1,6-1-1,5-2 1,-9 0 0,-12 2 1,-22 3-2,-28 0 2,-40 7 0,-47 4 0,-47 5-1,-62 5 1,-50 12-1,-59 9 0,-49 15-1,-60 16 0,-44 12-1,-38 19 0,-22 13-1,-18 16-6,-10 1-12,24 12-40,5-18-77,53-15 0,46-28-6,54-41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8:55:00.75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20075 2457 144,'0'0'123,"-44"7"-5,15-5 4,-11-4-106,0 11 1,-15 1 0,-1 9 0,-13 0-2,1 11-2,-6 3-1,6 8-10,2-4 4,9 4-8,14-3 5,17-8-6,24-4 6,23-12-6,24-6 3,19-8 0,16-3 1,15-2 0,4 1-1,-4 1 0,-10 8 0,-19 7 1,-21 9-1,-21 8 2,-27 4-1,-18 7-1,-17-2 1,-9-3-2,2-6-5,2-15-8,17 0-23,-2-26-46,28 12-46,24-45 3,13 10-6</inkml:trace>
  <inkml:trace contextRef="#ctx0" brushRef="#br0" timeOffset="1003.3269">20487 2308 189,'0'0'122,"0"35"5,-19-4-6,-2 26-103,-10 9 1,7 14-5,-14-2 3,10 5-7,0-12 2,9-7-9,5-14 3,6-24-10,8-26 2,0 0 0,31-38-4,-5-10 6,7-8-4,3-8 3,4 0-2,2 5 6,-4 9-4,-2 12 5,-3 8-1,-5 8-1,-4 8 0,-1 2 0,-1 1 0,-1 1-1,-21 10 0,33-24-1,-33 24 0,0 0-1,0 0 1,0 0-2,-16 36 0,-10-5 2,-5 14 1,-2 2-3,7 3 5,4-3-4,15-5 5,14-4-5,15-7 6,11-10-7,12-11 3,9-8-2,3-7-4,0-6-7,2 1-7,-12-9-7,7 10-15,-21-17-8,19 16-8,-23-13 4,11 15 10,-16-10 18,2 8 9,-5-2 20,-21 12 13,31-16 17,-31 16 6,0 0 8,-12-31-9,12 31-4,0 0-8,-31-2-5,7 4-4,24-2-2,-30 28-4,18-6-5,2-1 2,8 5-8,9-2 6,12-3-8,7-7 6,12-2-6,4-7 6,8-8-4,4-6-3,-2-5 5,3-12-5,-6 2 5,-1-2-5,-8 2 6,-5 3-7,-2 9 6,-4 3-3,-8 11 1,-21-2 2,33 19-3,-33-19 0,28 19 0,-28-19 0,31 12 0,-31-12 1,36-17 0,-13 1-3,6-3 3,-3-3 1,2 1 0,-4 2-1,-24 19 3,33-21-1,-33 21 3,-5 33 3,-11 10-5,-10 13 5,-5 22-7,-7 12 5,2 14-6,6 7 0,6-4-10,12-5-8,0-17-7,17 0-29,-14-33-87,21-10-2,-12-42-1,0 0 1</inkml:trace>
  <inkml:trace contextRef="#ctx0" brushRef="#br0" timeOffset="28408.6603">9091 10433 1,'0'0'44,"0"-26"55,0 26 4,12-36-65,12 29 1,-24 7-6,40-24-2,-40 24-4,50-28-2,-22 9-5,12 3-2,-2-6-3,9 3-3,-4 3-3,9 2-1,2 2-2,3 5-1,-3 7-1,5 2-3,3 5 2,2 3 0,4-1-2,5 3 1,3 0 0,-3 0-1,1-3 0,-1 3 0,-5-3-1,1 3 1,-5-2 0,0-3 0,2-3 2,2-4 0,1 0 0,-1-2-1,3-5 2,5 0-2,-3 0 1,3-3-1,-5 3-1,7 0 0,-3-2 1,8 2 0,5-3 0,4 1 0,2-1 0,6 3 0,-1-2 0,-2 2-1,2-1 1,-4 4-2,-3 4 1,-7-3-1,0 3 1,0 0-1,-5 0 0,-2 3 0,0-3 1,-2 2-1,-3 0 0,8 3-1,-6-2 1,3 4-1,0-3 1,3 1-1,-6-3 1,1 1 2,-3-6-2,-7 1 2,-4-5 0,-5 2 0,-5-4 0,2 2-1,-9 0 0,5-3-1,-3 5 0,0-2 0,-4 5-1,-6-3 1,-1 5-1,-8-2-3,-4 7-8,-24-5-21,0 0-99,0 26-4,-38-5-2,-14 5-5</inkml:trace>
  <inkml:trace contextRef="#ctx0" brushRef="#br0" timeOffset="42085.0918">12597 10459 1,'0'0'0,"-10"-33"0,10 33 82,0 0-55,0 0 1,0 0 2,0 0 1,-16 21 3,16-21-4,-41 40-2,13-12-11,0 3-1,-3 0-3,3 0-2,-1-8 0,29-23-2,-28 29 1,28-29-1,16-24-3,8-2-2,4-12-1,17-4-2,0-8 0,7 3-1,-2 2-1,0 12-1,-10 11 2,-7 15 2,-5 10 1,-28-3 4,29 35 1,-18-4 3,-4 2 2,5 7-3,0 3 3,9-3-3,1-2 0,4 0-3,-3-5-7,-1-10-12,-1 1-23,-21-24-39,0 0-46,0 0 1,-26-31-4</inkml:trace>
  <inkml:trace contextRef="#ctx0" brushRef="#br0" timeOffset="42333.2512">12587 10551 39,'-28'-7'109,"28"7"4,0 0-2,0 0-82,-5 42-5,5-11-4,10 19 0,-13 2-1,6 16-2,-6 6-5,3 11 0,0-3-8,7 4 1,3-8-3,11-3 2,12-16-2,12-9 1,12-14-3,7-22-6,11-5-11,-6-23-19,18 9-47,-14-7-41,-2-4 0,0 4-3</inkml:trace>
  <inkml:trace contextRef="#ctx0" brushRef="#br0" timeOffset="42780.0148">14249 11154 30,'-59'-12'104,"26"19"1,-17-5 4,-16 20-88,9 13-3,-9 10 0,9 14 0,0 7-1,17 5 2,7-2-4,26-3-4,17-16-6,25-10-2,17-19-1,17-14 0,4-18-1,2-15 0,-4-12 0,-12-10-1,-14-4 0,-23-4-1,-20 1 1,-19 3 0,-13 10 0,-13 6 0,-4 10 0,-3 10-7,15 18-11,2-4-23,33 2-60,0 23-17,0-23 1,52 22 21</inkml:trace>
  <inkml:trace contextRef="#ctx0" brushRef="#br0" timeOffset="43176.7289">14563 11215 38,'0'0'106,"-21"3"3,21-3 4,-35 33-89,30 7-2,-2 3 1,11 11 0,-1-7-1,13 10-1,6-17-6,11-2-4,7-19-6,7-14-2,0-17-3,3-12-1,-3-9-1,-6-5-1,-8 5 0,-14 5-1,-19 28 2,0 0 1,0 0 2,-5 38 0,-5-5 1,8 7 2,4-7-1,10-7 1,12-14-2,11-12 0,5-17-1,8-11 0,-3-12-1,0-8-1,-8-4 1,-8 0-8,-10 10-13,-15-3-36,-6 14-65,2 31-3,-19-28-1,19 28 47</inkml:trace>
  <inkml:trace contextRef="#ctx0" brushRef="#br0" timeOffset="43410.8125">15643 11059 107,'34'-19'124,"-34"19"2,9 26 0,-4 3-110,-3 18-6,10 10 2,-7 2-1,2 2 2,-3-4-4,-1-5-9,-1-2-17,-11-19-28,9-31-78,-17 26-4,17-26-1,-42-38 15</inkml:trace>
  <inkml:trace contextRef="#ctx0" brushRef="#br0" timeOffset="43544.1671">15695 11147 136,'74'-26'123,"16"4"0,6-1-6,6 4-120,-3-7-29,-2 5-90,-14 4-1,-33 0-3,-24 15 34</inkml:trace>
  <inkml:trace contextRef="#ctx0" brushRef="#br0" timeOffset="43669.4172">15894 11334 192,'28'7'125,"27"0"-39,11-17-86,7-11-132,12 9-7,-4-7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8:57:20.39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18177 1575 131,'0'0'123,"0"0"-2,-19-31 2,19 31-95,0 0-2,-7 33 2,-2-12-6,9 20-2,-7 4-7,2 21 0,-4 5-6,2 9 1,-3-2-4,5 0 1,-2-9-3,7-10 0,0-12-1,7-26 1,-7-21-2,38-23-1,-7-17 0,2-12 0,7-3 0,-2 1-1,2 6 1,-4 13-2,-3 18 3,-5 20 2,-4 16-1,-8 14 1,-4 7 1,-2 7 0,-3-4-1,-3 2 1,-4-7-6,-2-12-6,4 0-22,-2-26-65,0 0-37,-21-26-3,26 0-1</inkml:trace>
  <inkml:trace contextRef="#ctx0" brushRef="#br0" timeOffset="263.5944">18886 1433 153,'0'0'133,"0"0"5,0 0-4,-30 33-64,16 19-43,-17 7-2,7 17-4,-4 7-10,2 6-3,5 1-6,6-7-3,11-5-10,4-24-16,23 3-61,-23-57-51,52 29-1,-21-51-4,14-13-2</inkml:trace>
  <inkml:trace contextRef="#ctx0" brushRef="#br0" timeOffset="858.7485">19198 1421 95,'12'-31'111,"-12"31"2,12-26-23,-12 26-47,0 0 3,24-4-8,-24 4-6,0 0-5,-5 30-5,5-1-5,-5-1 0,3 12-1,-3 3-5,5 6 0,-2 6-3,2 9 1,-5 0-5,3 4 1,-1 1-4,3-3 0,-2-7-4,2-7 0,0-12-1,-2-11-4,2-29 0,0 0-2,0 0 1,0 0-1,2-38 2,0 0 1,3 2 2,2-4 4,5 0 3,7 2 1,0 3 2,7 4-1,2 3 1,5 4 0,5 0 1,0 8-4,-3 2 0,1 9 0,-5 12 0,-3 10 0,-9 11-1,-3 7 2,-13 10-2,-1 5 2,-7 2-2,1-5 0,-3-7-5,0-13-8,11-1-19,-4-26-54,0 0-48,10-34-4,6 11 0,-2-10-1</inkml:trace>
  <inkml:trace contextRef="#ctx0" brushRef="#br0" timeOffset="1112.8705">19811 1918 199,'33'2'135,"-33"-2"-2,38-17-3,-38 17-106,26-33-8,-7 10 0,-1 1-8,-6 1-5,-7 0-5,-5 21 2,0 0 1,-43-3 1,15 27 1,-5 12 2,5 9-1,-1 4 1,17 3 0,10-7-3,12-7-5,16-10-10,4-25-20,22 6-48,-9-35-52,9 0-1,-12-21-2,3 2 2</inkml:trace>
  <inkml:trace contextRef="#ctx0" brushRef="#br0" timeOffset="1300.2077">20196 1582 190,'0'0'138,"12"26"-1,-19 2 0,11 27-83,-11-6-29,10 15-2,-8-2-11,3-3-5,-1-3-10,1-13-9,9-5-21,-7-38-48,0 0-57,26-26-1,2-10-1,-6-25 1</inkml:trace>
  <inkml:trace contextRef="#ctx0" brushRef="#br0" timeOffset="1479.2787">20569 1452 218,'-7'28'138,"5"27"-3,-15-3-1,10 16-108,-12-2-5,10 5-4,0-4-13,-1-11-12,12-1-20,-11-34-47,21 7-60,-12-28-2,33 0-2,-12-21 0</inkml:trace>
  <inkml:trace contextRef="#ctx0" brushRef="#br0" timeOffset="1823.9149">20884 1849 214,'0'0'132,"-29"10"-4,29-10-3,-30 23-108,13 1-3,8 9-4,2 2-6,9-2-3,7 1-4,8-11 0,11-11-1,3-17-1,7-14 2,0-16-2,-3-10 3,-9-7-2,-9-5 5,-13 10-2,-13 7 5,-5 11-1,-12 15-1,-3 14-3,6 14-13,-3-7-36,14 22-75,12-29-1,12 35-4,-12-35-1</inkml:trace>
  <inkml:trace contextRef="#ctx0" brushRef="#br0" timeOffset="2178.8687">21269 1194 230,'0'33'130,"0"-33"-7,31 47 2,-8-18-100,22 16-8,-4-3 0,11 13-6,-5-1-3,0 15-2,-11-1 0,-13 3 2,-16 0-4,-11-2 2,-18-10-7,-6-12-5,-8-7-13,-8-28-26,18-2-90,-8-25-3,34 15-2,-35-54-2</inkml:trace>
  <inkml:trace contextRef="#ctx0" brushRef="#br0" timeOffset="2375.7073">22089 1438 172,'33'-7'139,"10"4"-7,-5-9-2,9 12-63,0-4-76,-4-8-12,9 17-32,-21-13-71,-3 18-7,-28-10 2,14 24-3</inkml:trace>
  <inkml:trace contextRef="#ctx0" brushRef="#br0" timeOffset="2508.2616">22222 1636 251,'0'0'141,"35"7"-4,-4-18-5,14-1-137,21 2-122,-16-13 1,6 6-7,-6-7-4</inkml:trace>
  <inkml:trace contextRef="#ctx0" brushRef="#br0" timeOffset="3523.1186">23307 1159 196,'2'-26'121,"-2"26"9,0 0-10,0 0-88,0 0 0,31-5 1,-31 5-9,7 35-9,-7-2-5,2 19-7,-9 5 3,2 16-7,-4 1 1,-1 4-4,1-7 2,0-12-6,4-9 3,0-20-2,5-30-2,0 0-1,0 0 1,31-21-1,-10-10 2,7-11 3,8-1 6,6 1 4,1 4 4,4 9 1,-2 6 1,0 16 1,-9 7-1,1 14-1,-15 9-2,-1 11-1,-9 6-2,-5 2-1,-2 1-2,-3-3-5,0 3-13,-2-43-36,3 47-87,-3-47-1,0 0-5,0 0-1</inkml:trace>
  <inkml:trace contextRef="#ctx0" brushRef="#br0" timeOffset="3750.6769">24132 1705 225,'0'0'140,"0"0"-3,0 0 3,26 5-103,-26-5-17,11 28 0,-11-28-5,12 50-6,-9-17-4,1 5-4,-1 2-10,-10-12-25,9 10-106,-2-38-4,-7 35-5,7-35-5</inkml:trace>
  <inkml:trace contextRef="#ctx0" brushRef="#br0" timeOffset="5165.7511">18036 2878 114,'0'0'120,"0"0"-1,-26 21-10,30 10-83,-8 9 0,15 19 0,-8 7-7,11 19-3,-2 0-6,4 10-2,-4-5-5,0-5-2,-3-12-11,-4-18-8,9-6-24,-14-49-26,3 24-27,-3-24-23,0-35 19,-10-8 32,20 10 30,-13-12 22,3 5 31,12 11 32,-10-6 33,-2 35 26,29-45-15,-1 36-29,-7-13-22,17 15-12,-7-9-8,9 8-7,-2 4-4,2 11-2,-4 9 0,-3 15 0,-10 7 1,1 14-1,-12 0-1,0 2 0,-5-4-6,-3-10-10,8-4-23,-12-36-96,0 0-2,0 0-5,33-43 1</inkml:trace>
  <inkml:trace contextRef="#ctx0" brushRef="#br0" timeOffset="5476.2976">19028 2833 48,'-28'-19'113,"28"19"3,0 0 0,-38-3-72,38 3-4,-16 26 0,11 5-7,-12 0-9,5 19-3,-6 2-3,3 19-3,1 4-6,7 6-2,7-1-7,10-2-7,11-2-15,0-24-26,26 2-86,-4-23 0,7-17-3,-6-19-2</inkml:trace>
  <inkml:trace contextRef="#ctx0" brushRef="#br0" timeOffset="6026.9892">19362 2660 55,'0'0'115,"0"0"0,0 0 3,-12 28-82,12-28 5,4 64-3,-4-23-6,12 22-9,-9 1-5,6 12-2,-4 2-7,2 5-2,-2-8-5,2-6 1,0-10-4,-2-14 1,4-17-1,-9-28-2,21 3-1,-9-27-2,7-16 1,2-17-2,3-4 2,4-8-1,3 5 2,0 7 2,0 15 4,-1 11 3,-4 17 1,0 19 2,-26-5 0,38 49 2,-26-13-3,-5 9 0,-2 0-2,-1 4-1,-1 1-3,-3-7-4,2-1-8,-4-16-12,11 7-41,-9-33-68,0 0-2,33-16-3,-4-10 1</inkml:trace>
  <inkml:trace contextRef="#ctx0" brushRef="#br0" timeOffset="6325.4969">20158 3109 145,'-5'24'129,"5"-24"-1,0 0-5,-9-24-103,9 24-3,24-47-2,-8 16-7,1-4-6,-5-1-3,-5 6 2,-7 8 1,0 22 2,-24-21 3,0 26 3,1 16 0,-3 8 0,7 8 1,2 1-1,15 7-2,7-7-2,9-3-3,12-6-7,2-10-5,8-5-11,-8-19-19,19 12-69,-25-23-26,4 2-2,-8-13 0</inkml:trace>
  <inkml:trace contextRef="#ctx0" brushRef="#br0" timeOffset="6641.2071">20603 2653 85,'0'0'128,"0"0"6,0 40-3,0-40-59,-10 59-31,-4-21-6,14 21-13,-7-7-5,4 3-12,3-1-9,0-14-14,17 3-27,-17-43-83,24 21-8,-24-21 0,47-38-4</inkml:trace>
  <inkml:trace contextRef="#ctx0" brushRef="#br0" timeOffset="6835.4641">20900 2580 171,'0'23'133,"-4"15"-1,-11 2-2,11 17-102,-8-2-8,10 8-6,-3-8-4,5-3-9,5-3-12,-5-15-15,18 1-68,-18-35-37,29 7-3,-29-7-1</inkml:trace>
  <inkml:trace contextRef="#ctx0" brushRef="#br0" timeOffset="7223.4711">21373 2653 173,'0'0'133,"-38"0"1,38 0-6,-45 21-102,26 10-3,-9 0 2,9 11-14,-2 8-1,9 2-6,7-2 0,20-8 0,8-9-3,10-14 0,10-14-2,4-17-1,3-14-1,-3-12-2,-7-4 0,-14-8-2,-9 3-3,-13-5 4,-11 14-4,-9 2 6,-3 13-6,-9 2-2,6 16-16,-8-7-45,30 12-51,-31 2-6,31-2 4,0 0 6</inkml:trace>
  <inkml:trace contextRef="#ctx0" brushRef="#br0" timeOffset="7466.5517">21536 2511 127,'0'0'129,"-31"12"4,10 0-6,5 19-57,-10-5-42,7 14-6,-14 2-1,4 13-9,-4 4 0,5 7-6,-5-2 3,7 4-5,-3-6-6,8-8-7,14-2-16,-7-28-40,19 0-75,-5-24-1,23-17-3,-2-21 1</inkml:trace>
  <inkml:trace contextRef="#ctx0" brushRef="#br0" timeOffset="7913.6098">21756 2322 179,'0'0'129,"0"0"3,24 14-3,-1 22-98,-9-3-2,15 28 1,-10 1-8,7 16-8,-10 0 0,1 12-5,-12-8 1,-8 4-6,-6-8 2,-10-12-13,-5-10-6,-11-18-18,18 0-110,-16-28-3,9 1-4,1-20-4</inkml:trace>
  <inkml:trace contextRef="#ctx0" brushRef="#br0" timeOffset="10951.9268">22482 2745 106,'21'24'114,"0"-17"-4,1-9 1,11 2-86,-5-7-5,5-1-13,-2 4-29,-10-6-55,0 6-32,-21 4 1,0 0-5</inkml:trace>
  <inkml:trace contextRef="#ctx0" brushRef="#br0" timeOffset="11092.5775">22472 2956 163,'0'0'113,"50"-5"-1,-12-12-26,11 1-189,-4-5-1,-2-1-6,-1-4-4</inkml:trace>
  <inkml:trace contextRef="#ctx0" brushRef="#br0" timeOffset="11451.417">23281 2466 174,'0'0'119,"0"0"4,-38 24-6,33 7-97,-7 9-2,5 12-5,0 0 2,5 5-8,2-5-1,2-3-5,3-11 3,4-12-7,-9-26 1,40 5-1,-9-24-1,7-9 1,7-8-4,0-4 3,7 7-4,-7 9 7,-7 10 1,-5 12 3,-10 16 1,-4 12 1,-12 7 4,-2 9-4,-7 1 4,2 0-6,-3-3-9,-1-12-20,13 5-96,-9-33-3,0 0-5,24 7-2</inkml:trace>
  <inkml:trace contextRef="#ctx0" brushRef="#br0" timeOffset="11746.3947">24028 2885 180,'0'0'134,"18"23"-5,-18-23 0,26 12-103,-26-12-9,38 17-2,-38-17-8,38 19-4,-38-19-3,19 40 1,-21-12 0,-10 5 3,-9 5-1,2 7 2,-3-2-1,6-3 1,9-7 0,19-9 1,14-13-5,16-6-2,15-10-10,2-9-16,19 5-75,-17-15-30,1 12-4,-24-9-4</inkml:trace>
  <inkml:trace contextRef="#ctx0" brushRef="#br0" timeOffset="12420.9674">18442 4353 77,'-7'31'113,"0"4"3,0 13-2,-7 8-90,9 25 2,-9 2-3,4 14 0,-4-12-8,7 0-4,2-12-3,5-14-1,0-21-3,0-38 0,24 10-4,0-37 0,4-13 1,0-5-1,10-7 0,2 5-1,-2 12 1,-2 16-2,-3 19 3,-7 21 0,-3 17-1,-6 9 2,-8 10-1,-2 2 2,-2-5-2,-3-9-2,6-7-5,-8-38-27,16 26-59,-16-26-34,28-35 0,-11-3-4</inkml:trace>
  <inkml:trace contextRef="#ctx0" brushRef="#br0" timeOffset="12692.1044">19206 4341 118,'4'-21'123,"-4"21"1,3-24 1,-3 24-93,-19 41-2,-3 11-6,4 26-2,-13 9-6,2 20-3,-1 1-5,8 3 1,8-9-6,12-14-4,21-17-15,-3-31-35,22-9-80,0-20-7,7-13 3,-3-17-8</inkml:trace>
  <inkml:trace contextRef="#ctx0" brushRef="#br0" timeOffset="13527.2806">19534 4242 38,'0'0'112,"-9"-26"-1,9 26 5,0 0-66,-26 28-11,28 13-5,-9 8-7,12 22-3,-10 14-8,7 17 1,-4-3-5,4 3-2,-4-10-6,4-9 2,1-24-4,4-23 1,-7-36-1,21-10-3,-2-28-1,-2-16-2,1-15 1,1-4-3,3-3 4,-1 10-3,-2 14 2,2 19 2,-21 33 3,40 0 0,-21 31 3,2 16-1,-4 7 0,-3 10 2,-2 0-2,-3-2 0,-1-8-7,-4-14-9,3 5-23,-7-45-44,3 38-51,-3-38-4,0 0 1</inkml:trace>
  <inkml:trace contextRef="#ctx0" brushRef="#br0" timeOffset="14277.5361">20269 4188 127,'-26'14'116,"26"-14"-2,0 0-40,22-10-44,-22 10 0,52-11-12,-22 1-8,6 8-5,-3 2-2,-5 7-3,-28-7 3,19 40 3,-33-9 1,-7 9 2,-15 5-2,-2 0 1,-4-3-1,9-4 1,4-12-3,29-26-3,-14 29-1,14-29 0,33 7 0,-4-7-1,4 4 0,2 8 1,-4 7 1,-5 12 2,-14 9 2,-5 10 3,-14 2 0,-12 9 1,-10-6-1,-1 1 1,-10-11-3,2-7-3,0-9-9,2-20-14,36-9-40,-40 0-77,40 0 0,-9-45-4,21 17 0</inkml:trace>
  <inkml:trace contextRef="#ctx0" brushRef="#br0" timeOffset="15123.5316">20844 4185 111,'11'-33'122,"-11"33"4,0 0-3,0 0-95,12 62-1,-21-10-2,9 23-4,-10 6-6,6 13-5,-8 1-6,5-3-3,2-7-9,0-21-7,15-7-18,-10-57-28,26 24-67,-7-51-2,9-27 1,5-19 21</inkml:trace>
  <inkml:trace contextRef="#ctx0" brushRef="#br0" timeOffset="15296.0807">21165 4074 173,'0'0'132,"12"45"-2,-19 0-1,9 26-105,-16-2-2,9 16-5,-7-3-9,5 1-5,3-7-17,-6-17-20,17 0-71,-9-28-29,2-31 0,0 0-3</inkml:trace>
  <inkml:trace contextRef="#ctx0" brushRef="#br0" timeOffset="15634.0554">21539 4327 90,'-22'-2'122,"1"11"4,-3 8-4,-6 2-68,8 19-41,-1 11-1,11 13 2,0 2-4,14 2-4,10-5-5,10-9 2,11-14-1,9-21 1,5-24 0,1-22-1,-6-20 1,-4-13-3,-14-7 3,-12 1-3,-15 2 2,-13 9-2,-13 12 1,-9 17-2,1 11-2,-6 10-8,12 14-24,-4-5-60,35-2-30,-28 10 0,28-10-4</inkml:trace>
  <inkml:trace contextRef="#ctx0" brushRef="#br0" timeOffset="15819.2458">21666 4164 174,'-19'50'133,"-11"9"0,1 19-3,-9 7-105,5 14 3,0-7-15,7 1-7,5-11-18,4-27-28,24-22-92,-7-33-2,22-14-2,-3-31-4</inkml:trace>
  <inkml:trace contextRef="#ctx0" brushRef="#br0" timeOffset="16084.4665">21787 3902 160,'-14'26'133,"14"-26"2,2 44-5,10-15-111,16 16-7,8 0 7,11 14-8,0 12 1,5 4-8,-7 6-3,-9 4 2,-10-5-2,-15-4-3,-6-5-20,-21-33-50,6-10-60,10-28-1,-21-16-5,16-29 0</inkml:trace>
  <inkml:trace contextRef="#ctx0" brushRef="#br0" timeOffset="16259.8634">22522 4060 187,'35'5'132,"6"-5"-2,-1-7-12,12-5-117,-3 9-16,-8-11-28,-1 14-77,-19 5-1,-21-5-7,-5 26 0</inkml:trace>
  <inkml:trace contextRef="#ctx0" brushRef="#br0" timeOffset="16386.4964">22574 4334 252,'2'24'133,"20"-8"-1,4-23-52,9 5-92,15 4-61,-8-13-47,-2-13-8,1-7-3</inkml:trace>
  <inkml:trace contextRef="#ctx0" brushRef="#br0" timeOffset="16729.5672">23243 3719 169,'14'29'139,"0"23"5,-19 7-1,8 21-98,-10 8-23,4 16-2,-1-7-1,4-5-9,4-9-2,6-24-8,9-16-5,2-32-6,12-18-3,0-28-3,7-5 2,-2-17-1,7 2 3,-7 6 2,0 11 7,-5 19 8,-7 14 5,0 24 4,-10 10 0,3 16 2,-7 2-4,-2 10 0,-3-8-6,-5-4-5,3 0-19,-5-45-49,-5 26-71,5-26-2,14-33-4,-2-5-1</inkml:trace>
  <inkml:trace contextRef="#ctx0" brushRef="#br0" timeOffset="17111.4542">24023 4289 181,'26'22'136,"-26"-22"3,23-3-4,-23 3-102,34-2-15,-34 2-1,44 5-5,-20-3-6,2 7-7,-2 3 0,-24-12-1,30 38 0,-27-12 1,-8 2-2,-9 8 2,-5-1-1,-2 1 2,-5 2-2,12-8 2,9 1-1,14-7 0,17 4 1,10-4 0,11-3 0,3 3 0,-3-1 2,-9 8-1,-19 5 0,-22 4 1,-20 2-4,-22 1-8,-12 14-29,-38-12-96,-6 0-1,-20-8-4,-11 4 2</inkml:trace>
  <inkml:trace contextRef="#ctx0" brushRef="#br0" timeOffset="17724.1433">18366 6349 44,'0'0'117,"0"0"6,0 0 0,-26 12-67,15 26-20,11 28-4,-10 5-2,15 21-6,-7 0-6,6 7-5,1-9-3,7-7-2,-3-24-6,3-23-3,-12-36-4,38-5-5,-10-31-3,-4-20-2,16-6 2,-2-6 3,4 11 1,-1 7 3,-6 22 6,-2 21 6,-7 21 4,0 24 3,-14 14-2,0 12-3,-7-3 0,-1 5 0,-4-4-9,-2-12-10,7-1-32,-12-20-87,7-29-4,0 0 1,16-29-4</inkml:trace>
  <inkml:trace contextRef="#ctx0" brushRef="#br0" timeOffset="18251.8955">19354 6034 1,'-28'3'59,"28"-3"37,0 0-3,-2 21-55,2-21 4,0 0 5,16 24-3,-16-24-7,0 0-6,0 0-5,0 0-2,0 0-8,0 0-4,-2 21-4,2-21-2,0 0-2,0 0 0,-7 26 0,7-26 0,-10 26 1,10-26 0,-19 33 0,19-33-2,-23 38 2,9-17-2,-1 1-2,15-22 1,-23 35-1,23-35 1,-17 31-1,17-31 2,-19 40-1,10-14 3,-3 7 0,0 10 2,-2 6 2,2 10-3,0 12 2,8 10-2,1 9 1,8 2-4,7-5 2,4-2-4,6-9-2,1-14-7,8-6-19,-14-34-44,4-8-71,0-14-1,-21 0-2,38-43-1</inkml:trace>
  <inkml:trace contextRef="#ctx0" brushRef="#br0" timeOffset="19107.8856">19593 6096 75,'0'0'116,"0"0"4,0 0-21,0 47-58,3-9-1,13 28-2,-13 8-8,11 20-8,-10 8-5,4 11-4,-4 1-4,-1-1-4,-3-16-2,0-14-4,4-22-4,-6-23-6,11-16-9,-9-22-12,15-50-6,-15-14-2,16 7 2,-13-21 9,13 7 5,-2-4 18,-2 9 9,12 21 21,-10 9 3,17 29 12,-1 5-5,11 21-7,-8 4 2,7 22-12,-5-2 3,1 13-10,-10 4 4,-3 3-9,-16-1 3,-4-3-2,-6-7-10,-4-12-15,10-2-48,-3-38-67,0 0-3,12-47 0,2-12-3</inkml:trace>
  <inkml:trace contextRef="#ctx0" brushRef="#br0" timeOffset="19540.8304">20293 6120 106,'0'0'117,"16"21"-5,-16-21-1,52-7-100,-11 2 0,-4-2-1,4 0-2,-8 7-1,-5 12-1,-28-12 3,19 49 4,-31-16 1,-2 15 1,-10-6 0,3 8-1,2-10-4,10-4-2,9-6-4,14-4-2,10-2-2,6 2 5,6 0-2,2 5-2,-8 2 6,-4 9-1,-16 3 4,-13 7-4,-13-2 3,-13 2-7,-13-5 2,-5-9-8,2 2-23,-7-25-64,16-8-46,13-10 0,23 3-4</inkml:trace>
  <inkml:trace contextRef="#ctx0" brushRef="#br0" timeOffset="20217.9476">20851 7025 46,'0'0'117,"23"-26"5,-8-7-2,8-17-81,8 3-12,-7-26-5,9 0 2,-7-20-8,4-4-8,-8-2-4,-3 4 2,-12 13-1,-5 11-5,-9 19 8,-3 21 1,10 31 0,-26-2 1,10 25-3,4 15 0,-2 0-2,7 5 1,2-3-4,5-5 0,-2-6 0,4-8-2,-2-21 1,5 23 0,-5-23 0,0 0 0,0 0-1,0 0 0,14-23-2,-14 23 0,0 0 0,0 0 0,17-21-1,-17 21-1,0 0-9,0 0-15,0 0-35,0 0-66,0 0 2,0 0-5,4-29 13</inkml:trace>
  <inkml:trace contextRef="#ctx0" brushRef="#br0" timeOffset="20848.3409">20884 6384 159,'0'0'126,"0"0"4,0 0-50,26-4-41,-26 4-6,16-33-10,-6 7-9,6-3-8,1-4-2,2-2-2,0-1 0,2 3-3,-4 9 1,-17 24 0,26-16 0,-26 16 2,14 31-1,-12 6 0,-2 6 0,-7 16 4,-2 5-1,-3 9 3,-7 3 2,2 4-2,-4 3 2,2-3-2,0-4 0,5-5-6,2-12-6,5-21-16,7 2-27,0-40-66,0 0-28,0 0 2,2-21-3</inkml:trace>
  <inkml:trace contextRef="#ctx0" brushRef="#br0" timeOffset="21030.8537">20867 7087 158,'0'0'137,"0"23"0,0-23-3,24-14-104,7 2-11,2-11-20,5-13-31,11-2-100,-2 3-1,-4-5-5,-3-1 2</inkml:trace>
  <inkml:trace contextRef="#ctx0" brushRef="#br0" timeOffset="21400.6228">21288 6202 123,'0'0'125,"0"0"-1,12-23 0,-12 23-103,52-26 0,-26 2 2,12 7-3,-12-6-5,4 6-8,-8 3-2,-22 14-2,30-12 0,-30 12 0,5 38 2,-7 2 1,-5 10 1,0 14 1,-1 9 0,-1 12 2,0-2-1,1 7-2,-1-5-2,0-7-2,-1-7-6,-2-14-13,8-1-27,-13-18-94,10-16-4,7-22 2,0 0-4</inkml:trace>
  <inkml:trace contextRef="#ctx0" brushRef="#br0" timeOffset="21547.6112">21264 7054 179,'0'21'137,"0"-21"3,29 19-1,-6-3-104,8-23-31,7-7-7,4 0-14,-8-15-31,10 6-85,-3-1-5,-4-4-1,4 2 1</inkml:trace>
  <inkml:trace contextRef="#ctx0" brushRef="#br0" timeOffset="21848.5287">22141 6084 189,'-35'17'136,"-8"18"-2,-2 12 0,1 17-122,1 17 6,3 1-4,14 6-1,9-5-5,15-10-4,21-19-1,14-16-2,7-28 1,12-20-6,5-18-5,-5-22-5,0 0-17,-21-23-37,-8 12-66,-16-3 0,-7 5 0,-14 4-3</inkml:trace>
  <inkml:trace contextRef="#ctx0" brushRef="#br0" timeOffset="22079.181">22191 5904 168,'-19'38'140,"-9"14"2,2 17-1,-7-5-99,9 37-12,-11 1-3,9 16-10,-3 0-8,3 3-4,5-12-6,0-17-5,6-14-16,-6-40-31,26-14-93,-5-24 4,19-38-4,4-21 3</inkml:trace>
  <inkml:trace contextRef="#ctx0" brushRef="#br0" timeOffset="22340.4548">22342 5734 179,'10'66'136,"9"8"1,11 4-4,11 2-118,8 12 2,-4-7 3,5 5 0,-15-7-6,-4-5-10,-12-5-8,-17-16-14,-2 2-28,-26-23-88,0-17-4,-2-19 3,2-19-4</inkml:trace>
  <inkml:trace contextRef="#ctx0" brushRef="#br0" timeOffset="22503.8508">22988 6138 184,'52'-9'126,"4"2"-10,-6-17-29,9 5-172,-9 8-46,-10 3 0,-17 13 0</inkml:trace>
  <inkml:trace contextRef="#ctx0" brushRef="#br0" timeOffset="22656.8483">23016 6555 232,'0'0'138,"40"30"-17,-9-37-8,11-2-168,3-8-80,7-16 6,3-5-8,-6-11 7</inkml:trace>
  <inkml:trace contextRef="#ctx0" brushRef="#br0" timeOffset="22999.8641">23671 5720 148,'30'-19'131,"-30"19"3,12 40-1,-12 5-64,-5 7-55,3 21 3,-7 3-4,2 14 2,-5-3-6,2-1-2,3-6-3,5-14-1,4-16-2,5-19-2,-7-31-2,36-5-6,-1-24-2,5-15-1,12-6 0,-2-7 0,7 10 2,-3 9 4,-4 19 3,-5 17 7,-17 16 3,-4 19 3,-13 7-1,-6 12 1,-7-4-5,-3-8-13,5 5-37,-7-24-85,7-21-2,0 0-7,0 0 2</inkml:trace>
  <inkml:trace contextRef="#ctx0" brushRef="#br0" timeOffset="23304.534">24344 6325 165,'-9'48'138,"-1"6"1,-4 0 1,12 3-86,7-5-36,18-2-2,8-19 2,14-13-13,9-15-8,8-20-4,4-14-10,-5-16-1,3-2 0,-19-6 2,-5 15 4,-14 9 8,-26 31 7,0 0 5,0 0 10,-21 71 2,-12-9 1,2 20-3,-4 6-4,6 9-8,3 5-18,-9-10-86,14 7-45,-3 3-3,-11-8-2</inkml:trace>
  <inkml:trace contextRef="#ctx0" brushRef="#br0" timeOffset="28153.6779">24595 910 110,'-21'17'86,"21"-17"-4,-24 0-2,24 0-75,-21 2 0,21-2 5,0 0 6,-33 29 1,33-29 3,-34 28 0,16-4 4,-11-15 2,8 8 1,-10-13-5,8 1-5,-6-7-2,8-1-2,-7-6-1,2 2-3,-5-7-1,0 4-2,-14-2-1,-2 5 0,-7-2-1,-6 4 0,-6 0 0,-2 3 0,-3-3-2,-5 3 1,3-1 0,2-1-2,0 1 1,5 1-2,2 2 1,3 2-1,6 8 1,-1 2-1,6 2 0,5 5 0,5 2-1,4 0 1,8 1 0,4-3 1,24-19 0,-26 40 1,24-19 0,2 5 0,5 5-3,2 4-4,0 5 4,2 1-6,1 4 4,-1 0-4,3-1 3,-2 1-4,1 0 7,1 3 1,0 4-1,-3 2 1,1 7 0,-5 6 0,-3 4 0,-4 4 0,-1 1-2,-1 0 2,-4-3-2,1 0 1,-2-2-1,-1-5 2,1 1 1,0-1-4,-1 0 4,1 7-4,2 1 3,-1 8-4,4 6 4,1 4-4,8 0 0,7 1 2,7 1-2,2-4 2,5 0-2,0-7 2,2-3-1,-6-2 2,-6 0 4,-6 2-4,-8 1 4,-7-1-4,-4 8 4,-1-3-4,-1 7 4,-1 0-4,5 3-3,0-1 3,4 3-2,1 0 2,2 0-1,-2-2 2,2 9 4,-3-2-1,6 2 2,-1 4-3,5 1 3,7 2-3,3 5 2,4-2-2,7-6-5,5-1 3,1-5-3,-4-3 3,1 0 0,-7-2-1,-3-2 0,-2-3 1,-5 5-1,-2-3 1,2 1-1,0 0 0,3-6-2,-1 4 3,3-6-2,0 1 2,2-10-2,-2-3 2,5-1-1,-10-1 2,-2-7-4,2-4-2,-2-3 2,-3-2-2,1-5 2,2 0-2,-3-5 2,1-7-2,4-4 5,0-6 1,0-6-1,7-3 1,-21-21 1,41 22 1,-13-20 1,10 0 1,9-6 0,10-1 0,7-5 0,14-1-1,4-4 0,13 1-1,9 0-2,0 2 0,2 3 0,1 2-1,-6 2 1,-6 5 0,-10 2-1,-9 3 0,-15 0 1,-9-1-1,-7-1 0,-10-3 0,-9-5 1,-4-2-1,-22 7 0,23-21 1,-23 21-1,-4-33 0,4 33 0,-34-43 0,13 15 2,-2-6 2,-8-6-2,7-5 2,1-9-1,-1-5 1,3-7 0,-1-10 0,3-2-2,3-5-2,2-2 3,2-7-2,-2-7 1,-3-6 0,3-10-1,-3-6 0,-1-14 0,-1-14 1,-5-9-1,3-8 1,-3 1 1,0-1-2,-4 3-2,4 7 0,-6 5 1,4 9 1,-3 9-1,3 3 0,0-7 0,5 2 0,-3-2 6,8-2 0,4-3-7,0 2 3,5 1-1,7 4 3,0-2-2,12 5 3,2-3-4,10 5 1,4 4 6,8 1-4,4 0-2,5 6 3,4 4-3,-4 3 2,0 4-4,-5-1 3,-7-5-4,-11 1 0,-15 4-2,-19-11-5,-12 1-3,-25-15-10,-10 4-14,-34-36-83,1-4-2,-19-36 0,2 5-5</inkml:trace>
  <inkml:trace contextRef="#ctx0" brushRef="#br0" timeOffset="63590.7468">13204 7914 6,'17'38'112,"-22"-12"-1,7 19 4,-11 12-66,-3 14-31,7 23-2,-7 10 4,3 15 1,-5-1-7,2 0-2,0-7-7,5-11-3,0-18-12,-2-30-12,11-23-25,-2-29-23,2-64-49,5-14-1,0-38 8</inkml:trace>
  <inkml:trace contextRef="#ctx0" brushRef="#br0" timeOffset="64099.5899">13199 7820 95,'7'-22'114,"-7"22"1,24-28-44,7 28-31,0-12-3,25 10-10,6-15-5,20 3-7,4-5-4,15-2-4,6-3-4,1 1-1,3 6 0,-4 3 0,-8 7-1,-14 4 1,-12 8 1,-9 9 3,-19 5-1,-12 10 1,-16 4 1,-8 9 3,-11 3 0,-3 12-3,-7 2 0,3 10-3,-3 4 1,0 14-3,5 3 0,7 12-4,-5 2 1,5 5 2,5-3-2,2-4 1,5-12-2,0-15 2,2-11-2,-2-14 3,0-15-2,-3-11 1,-9-24 1,-5 26 0,5-26-1,-47 7 1,0-12 0,-15 1-1,-18-3 1,-12-3-1,-15 3 0,-6 2-2,0 3-2,-6-3-3,13 12-10,-3-7-13,27 17-31,-4-1-78,25-4 3,16 2-6,12-2 43</inkml:trace>
  <inkml:trace contextRef="#ctx0" brushRef="#br0" timeOffset="64391.5339">13301 10007 24,'-24'50'125,"13"18"1,8 13-41,-9-6-19,19 25-11,-16-13-23,14 8-10,-8-15-13,3-11-8,0-17-12,-4-29-17,4-23-27,0-38-42,-3-25-31,6-23-4,-3-22 39</inkml:trace>
  <inkml:trace contextRef="#ctx0" brushRef="#br0" timeOffset="64843.5679">13284 9872 20,'8'-52'122,"13"21"2,5 5 2,2-4-72,29 11-18,4-12-10,20 5-9,4-7-5,2 5-4,1-1-2,-3 10-3,-12 10 1,-7 11 0,-18 15 1,-8 13 2,-14 8 1,-3 12 0,-13 7 0,-1 9 2,-6 0-4,4 7 1,-5-2-4,5 0 1,3-5-2,4 3 1,5-5-2,4-3 0,3-4 1,3 5-2,-1-3 1,-2-3 1,-5-3-2,-4-1 2,-8-3-1,-9-2 2,-9-2-3,-12-9 4,-10-3-4,-14-2 2,-14-5-1,-17-3 0,-11-4-1,-15-2 2,-9-1-2,0-1 1,0-1-1,2-5-2,19 1-5,8-8-9,32 10-27,3-10-92,47-2-8,0 0-2,9-40-2</inkml:trace>
  <inkml:trace contextRef="#ctx0" brushRef="#br0" timeOffset="65343.564">15941 11021 79,'-2'36'129,"-12"25"2,2 32 2,-5 27-95,-4 3-20,9 14-2,-4-9 1,9-7-6,0-22-5,2-19-12,7-21-11,-7-33-20,5-26-32,5-33-56,-2-35-8,1-22 1,-6-35 74</inkml:trace>
  <inkml:trace contextRef="#ctx0" brushRef="#br0" timeOffset="65830.222">15877 11062 28,'17'-74'120,"18"27"6,3 4-1,7-1-80,24 3-19,6-11-2,22 3-7,3-8-5,11 5-7,-3 2-2,-1 8-3,-10 6 1,-10 15-2,-21 11 0,-14 13 1,-19 6 3,-11 10 2,-15 12 3,-5 11 3,-11 3 1,4 19 2,-4 10 1,4 20 0,0 17-3,7 22 1,3 4-6,9 19-1,3 5 0,4 4-2,0 1 0,5-5-2,0-20 2,5-11-3,0-18 2,-3-25-1,-2-18-3,-7-22 1,-5-23-1,-14-24 0,0 0-1,-23-36 0,-13-2 1,-11-2-1,-14-2 2,-25 1 0,-13 11 1,-14 11-1,-10 12 2,-7 11-1,-3 11-1,-4 1-3,17 3-10,6-2-9,32 4-25,4-19-91,35-11-4,19-13 0,20-13-4</inkml:trace>
  <inkml:trace contextRef="#ctx0" brushRef="#br0" timeOffset="66746.0047">16468 11369 35,'0'-40'123,"0"40"6,-2-24-46,-15 1-23,17 23-2,-26 4-13,10 27-9,-24-3-11,7 24-6,-12 5-7,5 12-2,-1 2-2,13-3-4,14-6-4,11-20-4,25-11-7,8-26-10,25-3-20,-15-28-42,12 5-59,-2-3-2,-10-2 6,-5 14 76</inkml:trace>
  <inkml:trace contextRef="#ctx0" brushRef="#br0" timeOffset="66939.3845">16579 11728 97,'0'0'136,"0"0"5,0 0-3,17 24-95,-17-24-12,2 47-3,-4-16-4,7 9-11,2 3-4,-2-3-10,4 3-10,-9-17-30,0-26-101,19 26 2,-19-26-6,0 0 3</inkml:trace>
  <inkml:trace contextRef="#ctx0" brushRef="#br0" timeOffset="67568.2163">13696 10210 56,'7'-21'74,"2"-3"9,-6 1-9,-3 23-14,0-29-18,0 29-8,-22 0-8,22 0-3,-42 41-7,11-4-3,-7 4-2,10 11-2,-3 0 0,12 2-2,7-7 0,17-6-3,9-11-13,8-18-20,20 2-38,-11-14-64,4-14 1,-2 0-1,-7-10 81</inkml:trace>
  <inkml:trace contextRef="#ctx0" brushRef="#br0" timeOffset="68052.9865">13776 10423 29,'0'0'126,"7"24"-5,-7-24 6,0 0-97,0 0-5,26-10-2,-2 13-7,-24-3-7,38 2-3,-38-2-2,33 19 1,-33-19 0,9 33-3,-9-33 5,-9 40-4,9-40 3,-19 33-5,19-33 4,-17 24-4,17-24 2,0 0 0,14 21 0,-14-21 1,26 17-2,-26-17 3,22 33-2,-15-12 2,-7 1-3,-5 4 4,-2-5-5,-2 0 2,9-21 0,-24 28 0,24-28 0,0 0 0,0 0 0,0 0 0,0 0-1,0 0 0,12-30 0,9 18-2,0-2 0,3 4 1,2-2-1,0 3 0,5 0 0,-3-6-2,5 8-2,-7-9-5,5 11-10,-12-16-17,11 18-38,-30 3-61,29-28-5,-29 28 0,9-31 84</inkml:trace>
  <inkml:trace contextRef="#ctx0" brushRef="#br0" timeOffset="68935.726">13752 10548 1,'0'0'98,"0"0"12,0 0-46,22-11-13,-22 11-10,0 0-9,0 0-7,26-22-4,-26 22-6,0 0 0,19-23-6,-19 23 1,21-3-3,-21 3-1,0 0-1,28 22 0,-28-22 3,7 35-2,-9-9 5,2 0-2,-12 0 1,5 0 0,-5-5-1,5 1 0,7-22-3,-12 30 1,12-30-4,0 0 0,17 22-2,-17-22 1,40 9-1,-16-4 2,6-3-1,-1-4-3,4-3-6,-5-16-12,10 9-17,-19-23-46,7-3-53,-2 0-7,-5-2 3</inkml:trace>
  <inkml:trace contextRef="#ctx0" brushRef="#br0" timeOffset="69470.0019">13570 8205 19,'-26'12'106,"10"12"7,-10-5-2,2-1-77,5 16-10,-2-1-1,12 7-2,-6-2-3,18 4-5,-1-4-5,15-5-2,6-9-6,8-10-10,9-5-14,-9-18-27,14-12-68,-7-1 0,-8-11-2,-1 5 70</inkml:trace>
  <inkml:trace contextRef="#ctx0" brushRef="#br0" timeOffset="69859.5351">13752 8411 119,'-9'28'121,"9"-28"-2,0 0-54,0 0-40,0 0-3,35 17-8,-35-17-4,38-10-6,-38 10-3,24 0-2,-24 0 0,0 0 1,0 36-1,0-36 1,-17 42 0,13-20 2,1-1 0,3-21 3,19 38 0,-19-38 3,36 35 2,-17-9 3,-8-2 0,-4 7 0,-18-1-1,-6 8-1,-14-5-1,-2 0-2,-9-7-9,-1-9-11,10 0-27,-5-15-95,17-14-2,21 12-3,-9-45-1</inkml:trace>
  <inkml:trace contextRef="#ctx0" brushRef="#br0" timeOffset="72270.5233">13965 7765 1,'-28'-14'68,"28"14"26,0 0 10,-33 2-73,33-2 0,0 0 1,0 0-1,0 0-3,21 22-3,-21-22-2,19 38-1,-12-12-5,2 11-8,-9 4 0,0 8-5,0-1 1,0 4-3,0-10 1,5-2-5,5-7 5,6-9 3,8-14-1,9-6-1,5-11 0,7-7 0,2-5 0,3-2-2,-3 0-3,-2-1-5,-5 8-5,-7 0-10,-5 9-13,-28 5-30,22-21-63,-22 21 1,0 0-2,0 0 78</inkml:trace>
  <inkml:trace contextRef="#ctx0" brushRef="#br0" timeOffset="72917.7194">14291 7718 1,'-28'12'99,"16"16"-4,-11 3-38,-6 0-17,1 9-2,-8 0-8,3 5-9,0-10-6,2 3-8,8-12 1,9-4-6,14-22 3,0 0-3,26-10-1,7-16 4,0-9-6,14-8 6,-4-2-5,2 3 0,-8 4-1,-8 12 4,-29 26-1,0 0 3,0 0 3,-12 35-4,-21 1 8,0 6-2,-7 1 1,4-1-2,5-11 1,10-5-8,21-26 3,-9 29-3,9-29-2,40-3 0,-7-9 0,7-4-2,3 2 1,-3-1 0,-7 6 0,-9 7 0,-24 2 1,0 0 0,0 35 1,-19-14 1,-12 5 1,-2-4 0,2-8-1,3-5 1,6-13 1,22 4-2,-14-29 1,19 6-2,7 1 0,2 1 0,-14 21 0,31-26 0,-31 26-2,0 0-3,0 0-7,0 26-11,0-26-33,-3 28-67,3-28-3,0 0 1,0 0 55</inkml:trace>
  <inkml:trace contextRef="#ctx0" brushRef="#br0" timeOffset="73521.9417">13802 9619 1,'0'0'86,"0"0"20,0 0-52,0 0-18,-7 26 3,12-2-3,-8 2-5,8 12-3,-5 2-5,10 10-5,-6 2-5,3 0-4,0 2-2,5-4-2,0-10-2,7-5-1,2-13-2,8-11 1,4-15-2,5-11-1,2-3-7,-2-18-11,4 10-28,-18-5-70,-8-9-5,-2 12-3,-25-8 76</inkml:trace>
  <inkml:trace contextRef="#ctx0" brushRef="#br0" timeOffset="73956.0024">13942 9586 19,'26'-5'96,"-26"5"3,0 0-46,18 38-38,-20-12 7,4 10 2,-16 6 0,5 10 1,-10 3-4,2-1-3,-2-7-7,3-2-2,4-16-7,12-29-3,0 0-5,5-45-2,14-10 1,4-11-1,6-2 3,-1-1-4,0 10 5,-4 19 2,-24 40 5,31-17 3,-31 38 2,-3 17 2,-11 9 1,0 6 3,-10 3-1,10-1 0,-7-10-2,9-8-2,3-15-3,9-22-4,0 0-4,0 0-5,28-12-4,-28 12-6,31-17-14,-31 17-51,0 0-42,31 12 0,-31-12 29</inkml:trace>
  <inkml:trace contextRef="#ctx0" brushRef="#br0" timeOffset="74732.3967">16371 10671 10,'0'0'108,"0"0"4,5 43-36,-10-19-50,8 13 1,-6-1 1,11 14-4,-6-5-6,7 9-2,-2-4-4,10 2 1,0-7-4,11-3-1,7-9-3,8-9 0,7-10-1,4-9-2,5-8-1,-5-11-6,1 0-10,-15-17-17,0 10-38,-9-5-55,-19-9-1,0 9 1</inkml:trace>
  <inkml:trace contextRef="#ctx0" brushRef="#br0" timeOffset="75288.3639">16849 10489 1,'-9'43'43,"-15"-17"75,3 21-4,-10 15-55,-19 4-16,8 19-3,-17-7-11,9 12-7,0-17-7,12-7-4,8-18-5,18-22-5,12-26-3,16-26-3,18-19 1,6-17-2,9-6 1,3-3-1,-2 7 4,-3 12-1,-11 14 1,-10 19 2,-26 19 0,0 0 5,-19 40 0,-10-7 2,-8-2 0,1 2 0,3-7-1,2-9 1,31-17-2,0 0-3,-7-24-1,29 3-2,8 4 1,6 1 0,2 11-1,-3 15 1,-4 13 1,-5 15 2,-14 5-1,-3 9 3,-7-5-3,-2-2 2,-2-17-1,2-28-3,5 22-5,-5-22-6,21-22-23,-21 22-95,10-40-3,-10 40-1,0-24 41</inkml:trace>
  <inkml:trace contextRef="#ctx0" brushRef="#br0" timeOffset="85523.7323">19898 10645 1,'0'0'39,"0"0"77,0 0-1,19 34-72,-31 3 1,24 34 4,-21-2-3,20 33-6,-18-1-13,14 20-5,-9-8-7,4 3 0,-4-12-6,4-7 0,-4-21-4,2-17-5,0-16-17,0-43-26,0 0-85,0 0-6,-9-55 1,-1-9 11</inkml:trace>
  <inkml:trace contextRef="#ctx0" brushRef="#br0" timeOffset="86112.6773">19943 10518 107,'64'0'130,"4"-17"3,15-4-3,12-3-124,28-2 2,28-7-1,14-12 1,10-4-1,5-6 1,4-4-5,-6 0-1,-8 2-3,-12 8 2,-23 4-2,-19 9 1,-15 8 0,-18 14 0,-19 14 0,-19 14 0,-17 12 1,-18 12 0,-10 9 1,-12 10 0,-7 11 3,-7 3-1,2 12 2,-2 2-1,7 12 3,0 2-3,8 15 2,8 9-3,10 7 2,10 5-4,4-3 4,8-7-5,-3-6 3,2-13-3,0-14 3,-2-16-3,-4-15-1,-8-13 4,-7-6-4,-5-9 3,-7-4-4,-6-6 4,-11-1-6,-8-6 5,-18 1-4,-15-1-1,-18-2 0,-16 3 0,-19-3-1,-11 0 1,-13-4 0,1 2 0,-1-5-1,13 2-5,-1-6-9,29 11-18,0-19-36,23 7-62,17 1 1,4-8-4,15-4 74</inkml:trace>
  <inkml:trace contextRef="#ctx0" brushRef="#br0" timeOffset="86539.6002">21132 10924 1,'0'0'52,"0"0"63,-35-9-35,1 16-24,8 21 1,-16-2-10,-1 22-8,-16 4-9,3 16-5,-11 6-5,11 11-1,1-2-6,13 4 1,9-7-4,23-4 0,20-19-4,20-7 0,22-17-8,15-14-8,11-3-12,-10-21-17,17 5-25,-21-16-41,-5 4-27,-16-2-5,-17 0 49</inkml:trace>
  <inkml:trace contextRef="#ctx0" brushRef="#br0" timeOffset="87004.3305">21262 11629 68,'0'0'109,"17"-21"-20,-17 21-16,0 0-23,14 28-10,-14-28-9,-5 50-4,-7-15-9,10 13-6,-8 1 1,8 1-7,-3-3 4,12-2-6,3-12 5,9-7-7,7-16 5,9-13-4,5-13-5,10-13 0,2-11-5,2-7 1,-4-3-5,-5-4 3,-5 9-3,-9 0 4,-10 12 2,-21 33 7,2-28 2,-2 28 5,-23 18 2,11 8 3,-7 0-1,12 15 3,-5-1 1,12 10-7,-2-3 2,4 10-6,-2-3 2,3 0-5,-1-2-2,3-11-17,6 4-29,-11-15-90,5-6-5,-5-24 0,0 0-7</inkml:trace>
  <inkml:trace contextRef="#ctx0" brushRef="#br0" timeOffset="91002.1164">17137 8803 1,'3'-26'15,"-3"26"76,0 0-54,0 0-8,0 0 3,21-28 1,-21 28 1,0 0-4,26 17-7,-24 4-5,13 17-3,-4 0-3,11 11-1,1-4-3,10 2-1,0-9-3,10-9 3,0-18-2,9-20 1,-5-22-1,2-16 0,-4-17 0,-7-9-2,-2-8 1,-8 6-4,-4 1 2,-10 13-2,-7 11 0,-7 12-7,0 38-8,-10-35-16,10 35-35,0 0-49,0 26-2,12-2 27</inkml:trace>
  <inkml:trace contextRef="#ctx0" brushRef="#br0" timeOffset="91686.6347">18220 8444 18,'35'-9'104,"-20"-13"1,-15 22-52,0 0-31,-22 26-2,-4 3 0,-16 1-1,-1 11-2,-2-1-8,3 0-3,9-5-4,9-6 0,17-8-1,7-21 1,33 28-2,2-20 1,10-1-1,3 7 0,1 2-1,-4 6 1,-14 6-1,-12 5 2,-17 3 0,-16 4 1,-14-5 2,-8 1 3,-6-10-1,-1 0 0,5-10 0,10-1 1,28-15-2,0 0 0,0 0-3,54-3-1,-6-6 0,15-6-1,8-1 1,5-8-1,2 1 1,-5-6-2,-7-4 1,-11-5-1,-10 1 1,-12-4-2,-14 1 2,-10 0-3,-14 7 2,-9 7-1,-7 9 2,-7 15 0,-3 11 0,0 15 2,5 7-1,5 7 3,7 4-2,9 3 3,12-9-1,12-6-1,14-13 0,10-12-1,9-10-2,2-14-1,5-5-1,0-6-2,-5-4 1,-4 1-1,-7 10 1,-10 6 1,-7 10 2,-26 7 2,23 28 1,-20 3 0,-8 2-1,-2 5 1,-3-2-4,1-8-10,7 0-24,2-28-61,0 0-24,0 0-3,0 0 45</inkml:trace>
  <inkml:trace contextRef="#ctx0" brushRef="#br0" timeOffset="92003.5147">19702 8174 1,'9'-23'0,"-9"23"82,0 0-36,0 0 0,22 0 1,-22 0 1,0 33-4,-12-7-12,2 16-7,-16 6-6,0 11-3,-11 9-4,1 8-2,-11-3-2,0 5 0,2-7-6,0-7-10,12-9-18,-5-15-37,9-17-55,29-23-2,0 0 10</inkml:trace>
  <inkml:trace contextRef="#ctx0" brushRef="#br0" timeOffset="92477.38">19766 8688 1,'-24'14'47,"24"-14"64,-26 28-2,14-2-71,-2 2-12,7 8-4,-2-5-2,2 7-4,-1-8-8,4-1-6,1-6-9,3-23-10,0 0-9,0 0-7,0 0-1,0-26-2,5-2 6,-5-12 7,5-1 15,7-6 12,-1 0 13,13 0 8,9-3 2,19 5 2,3 2-4,8 10-7,1 5-6,0 14-5,-10 9-5,-9 10-1,-26 18-1,-19 8 1,-19 7 2,-16 2 1,-20-4-1,1-6 1,-3-6-6,3-14-10,23-10-19,10-17-40,26-16-38,33 7-1,9-19 78</inkml:trace>
  <inkml:trace contextRef="#ctx0" brushRef="#br0" timeOffset="92724.2719">20501 8352 25,'-33'30'113,"-17"-6"2,1 16 1,-3-2-98,4 0-5,15-3-4,12-11-1,21-24 0,0 0-3,35 10-4,8-27 0,9-2-1,7-5-1,-5 3-1,1 2 0,-10 5-3,-3 5-5,-21 2-11,3 14-20,-24-7-29,0 0-43,0 0-1,0 0 62</inkml:trace>
  <inkml:trace contextRef="#ctx0" brushRef="#br0" timeOffset="93002.2512">20889 8245 1,'0'0'98,"-24"15"15,-14-8-3,3 7-80,-3 7-13,-2 0-4,11-2-2,8 0-1,21-19-5,-2 29-4,23-20-2,10 3-2,4-3 1,3 1 0,-5 2 1,-7-1 0,-26-11 2,7 31-1,-7-31 1,-47 38-5,7-19-9,2 2-21,-5-9-47,10-19-31,33 7-2,-5-26 72</inkml:trace>
  <inkml:trace contextRef="#ctx0" brushRef="#br0" timeOffset="93298.8203">21359 8148 28,'-59'22'109,"16"1"7,-16-8-4,2 8-100,13 6 0,3-8-1,22 2 0,10-1 0,9-22-4,33 40-5,3-19 0,6 3 0,1 4 3,-6 1 1,-11 4 0,-16 2 0,-12 1-4,-17 4-14,-19-9-34,-21-1-71,0 6-3,-22-13-2,1 11 80</inkml:trace>
  <inkml:trace contextRef="#ctx0" brushRef="#br0" timeOffset="93783.3956">18556 9532 1,'-22'2'106,"8"22"12,-17-5 1,-2 14-97,-7 21-3,-10 10-2,-6 14 3,-22 7-2,-5 10 0,-21 2-7,2 0-2,-2-8-4,10-8-6,9-15-16,11-26-29,34-21-73,17-9-7,16-32 2,21 1 75</inkml:trace>
  <inkml:trace contextRef="#ctx0" brushRef="#br0" timeOffset="93997.0218">17667 10239 21,'-50'35'130,"17"8"1,-12-1 5,-9 10-71,-3 22-43,-4-3-2,13 2-1,1-9-2,14-3-4,12-16-6,23-14-3,34-24-11,16-26-12,37-2-20,6-27-50,25-4-44,15-4-7,5-3 4</inkml:trace>
  <inkml:trace contextRef="#ctx0" brushRef="#br0" timeOffset="94555.6103">21002 9229 1,'9'-26'83,"13"14"39,-22 12 7,23-28-83,6 42-3,-8 3-3,19 25-11,-2 3 1,14 24-10,-2 6 0,13 17-8,-3 5 0,6 5-7,-5-10 0,-2-7 0,-11-11-7,-11-20-8,-1-4-21,-36-50-41,0 0-68,0 0-2,-10-43 0,-13-2 80</inkml:trace>
  <inkml:trace contextRef="#ctx0" brushRef="#br0" timeOffset="94838.0499">21635 9484 24,'0'0'126,"41"0"7,-15 5 3,4 7-87,8 21-24,5 3 0,16 13-2,-5 8-2,8 9-3,-3 10-9,-7 4-1,-5 3-3,-4-5 1,-17-7 0,-7-2 1,-24-20-1,-12-6 0,-21-17-1,-16-10-2,-14-11-2,-18-7-4,-3 4-10,-18-11-23,13 11-105,-8 10-8,7-3 3,17 10-7</inkml:trace>
  <inkml:trace contextRef="#ctx0" brushRef="#br0" timeOffset="587087.5583">23167 14916 66,'-23'-54'112,"-13"-10"-4,1 9-3,-13-1-114,-1 18 3,-10 7-2,-12 7 3,-12 5 3,-14 12-2,-9 3 1,-15 4 1,-14-3 2,-9-2 1,-12 3 5,-12-5-1,-11 0 3,-13-10-2,-6 1 6,-10-8-3,0 5 4,-10 0-5,1 3 1,-10-1-4,0 3-1,-5 2-1,5 3 0,-7-1 0,-2 3-1,-5 0 0,-7 0 1,-3 2-1,-4 1 2,-3-1-1,-9 0 1,-2 0-2,-5 5 0,4 3 0,5 4 1,1 5 0,8 4 1,8 8 0,16 4-1,8 10 2,16 2-3,9 3 4,10 7-2,14 2 5,12 4-4,12 3 2,7 12-1,11 3 3,18 13 2,13 10-4,19 12 1,19 4-4,17 10 4,21 7-4,21 5-2,20 5-1,15-1-1,25 5 0,18 1 0,19-3 1,17-1 0,18-6 1,25 2 5,13-11-3,27-1-1,16-14 1,21-2-1,14-5 1,13-2-4,13-3 2,15-2-4,9-3 2,5-1 1,0-1-1,4-5 0,1-6-1,2-3 2,-3-12-1,5-9 2,1-15-1,11-11 2,5-17-1,11-11 0,10-15 1,5-14-2,5-10 1,4-11-2,-7-10 1,-2-4-1,-9-10 1,-15-5-3,-21-9 2,-17-7-2,-16-7 2,-31-8-3,-21-11 4,-29-10-1,-25-11 1,-29-15-2,-31-14 2,-23-9-2,-24-12 2,-28-5 4,-27 0-4,-27-2 1,-27 4-2,-26 15 1,-28 16-2,-33 17-2,-30 21-7,-34 7-10,-17 31-15,-39 2-44,-20 29-59,-16 6-2,-12 13-1,-7 9 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05:03.52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10375 4270 1,'0'0'88,"2"-23"12,-2 23 3,0 0-73,7-24 0,-7 24 1,0 0-3,0 0-1,0 0-4,0 0-5,0 0-3,-21 12-3,21-12-2,-40 50-1,11-10-1,3 9 0,-2 11-2,-3 6 3,-2 5-3,0 4 2,-2 3-4,4 3 2,0-6-4,3 1 2,-1-7-3,8-5 2,2-3 0,5-7-5,9-6-3,-4-15-11,9 0-10,0-33-33,-5 21-67,5-21-2,0 0-3,-5-33 32</inkml:trace>
  <inkml:trace contextRef="#ctx0" brushRef="#br0" timeOffset="360.4447">9852 5032 1,'0'0'54,"0"0"50,0 0 0,0 0-66,0 0-3,0 0 3,0 0-2,0 0-3,0 0-6,-7 40-2,-5-14-3,10 17-9,-10 2 1,8 11-4,-1-1 1,7-1-4,10-9 2,12-17-4,16-21 0,17-23 4,11-27-9,8-11 1,-1-10-9,-1-12-15,-1 15-105,-21 4-4,-19 15-4,-12 13-7</inkml:trace>
  <inkml:trace contextRef="#ctx0" brushRef="#br0" timeOffset="1712.9413">13183 4055 1,'0'0'86,"0"-21"16,0 21 1,0 0-49,-14-24-27,14 24 1,0 0-3,0 0-6,-36 17 2,22 9-6,-14 7 0,-3 24-5,-14 11-1,-2 15-5,-8 16-2,-1 5 1,1 5-5,3-5 2,7-7-8,10-19-7,14-7-15,-3-31-21,19-4-42,5-36-26,0 0 2,0 0 29</inkml:trace>
  <inkml:trace contextRef="#ctx0" brushRef="#br0" timeOffset="2008.5391">12620 4795 38,'0'0'108,"-23"12"-1,23-12-3,-29 38-60,10-14-39,3 9 2,-3 0 3,5 7 3,-5-4-2,9 8 3,-1-6 4,6 7-8,0-2 3,12-1-1,7-9 2,10-9-4,9-14-5,14-10-1,10-10-20,-3-23-26,13-5-78,-8-7-6,-7-4-4,-12 8 18</inkml:trace>
  <inkml:trace contextRef="#ctx0" brushRef="#br0" timeOffset="2843.0083">14187 3471 25,'0'0'101,"0"0"0,0 0-2,-21 3-84,21-3 2,-19 33 4,19-33-2,-21 40-2,11-17-2,8 6-1,-3-3-1,15 2-1,-3-6-6,9-1-3,-16-21-1,38 28-5,-9-23-11,-6-17-21,10-2-74,-2-10-4,0-11 0,-3-8 21</inkml:trace>
  <inkml:trace contextRef="#ctx0" brushRef="#br0" timeOffset="3079.7583">14544 3303 77,'0'0'108,"-2"26"-1,-10 0 1,-7 0-88,5 24 1,-10 0-6,3 16 0,-5 0-4,3 5-1,-3 5 4,4-3-7,1-7 1,4-9-11,8-7-7,0-24-22,18-3-27,-9-23-55,28-21-6,-4-7 0,11-13 58</inkml:trace>
  <inkml:trace contextRef="#ctx0" brushRef="#br0" timeOffset="3368.2719">14852 3599 30,'0'0'104,"0"0"3,-29 35 0,3-4-74,-12 0-10,10 11-2,-5 1-7,9 7 3,10-5-2,7-3-7,14-9 3,-7-33-5,45 24-6,-14-34-1,7-18 1,-3-12-4,-4-10-1,-5-4 3,-10-1-5,-9 8 2,-9 7 5,-10 14 0,-11 14-10,-10 10-16,7 21-42,-8 0-45,11 4 1,6 1-4</inkml:trace>
  <inkml:trace contextRef="#ctx0" brushRef="#br0" timeOffset="3838.7358">15419 3426 1,'0'0'83,"-28"-7"12,28 7 2,-43-5-71,10 3-3,5 12-2,-10-3-5,7 12 0,-7 2-3,7 12-1,5 0-4,10 5 0,9-5-5,14-2-1,-7-31-1,45 23 0,-7-30-1,4-12 2,3-4-1,-5-8 1,-4 3 1,-10 6 2,-26 22 2,21-4 0,-21 4 1,-24 54 2,-2-9-1,3 9 0,-6 8-2,6 4 3,1-2-1,6-12-12,9-3-8,-5-18-24,21 2-37,-9-33-44,22 15-1,-1-32-5</inkml:trace>
  <inkml:trace contextRef="#ctx0" brushRef="#br0" timeOffset="4215.7175">15797 3334 33,'0'0'102,"7"-21"4,-7 21 0,0 0-81,-12 23 1,10 13-2,-7-1-2,-1 20 2,-4-1-5,7 15-2,-3-3-6,13 10-3,1-8 5,11-4-6,11-14-3,7-13 2,7-15-5,5-15 0,2-14-2,-2-15 1,-2-6-7,-10-7 5,-12-1 2,-12 8-4,-11 6 4,2 22 1,-50-16-1,10 23 1,-5 14-10,-4-6-27,8 15-84,6-8-3,9-11-4,26-11 0</inkml:trace>
  <inkml:trace contextRef="#ctx0" brushRef="#br0" timeOffset="10526.9568">14535 4509 1,'-33'-23'88,"33"23"4,-29-43-3,29 22-83,0 21 3,43-26-4,-3 21-2,10-4 2,7 4 1,4-2 5,8 2 1,4-2 3,14 5 0,1-8 0,18 3-2,8-5-2,13 0-3,15-4-3,7-1-1,0 1-2,-7 4-1,-10 2-1,-16 6 0,-24 6 0,-26 3 1,-30 9-2,-36-14 2,-24 40 0,-35-14 3,-26 0 2,-19 5 0,-19-5 2,-9 5-1,-13-1 1,4 1-1,1 0-1,17-5-2,14-2 0,22-6 0,18-1-1,32-5 0,37-12-1,0 0 1,73-14-1,14-3 0,24-9-1,24-2 0,9-5 0,5 0 0,-9-1 0,-13 8 0,-27 5 0,-29 9-4,-36 15-11,-35-3-34,-57 14-67,-18 7-2,-29-4-7,-17 2 42</inkml:trace>
  <inkml:trace contextRef="#ctx0" brushRef="#br0" timeOffset="11833.2508">17456 3762 73,'3'38'112,"-6"7"-3,-4 7-6,-2 0-106,4 5 4,-4-10-10,6-9-15,3-38-19,0 0-45,-9-33-17,7-22 2,6-18 81</inkml:trace>
  <inkml:trace contextRef="#ctx0" brushRef="#br0" timeOffset="12082.0802">17456 3478 17,'10'-28'100,"-10"28"1,26-24 0,-2 27-66,-24-3-3,59-7-7,-12-3-7,7 5-2,3-2-4,0 10 0,-15 6-2,-4 12-2,-28 15-4,-22 9 1,-26 7-2,-19 5 0,-14-5 0,-9-5-2,0-9-9,2-17-8,28-7-13,10-23-22,40 9-59,7-41-6,26 8 2,19-7 53</inkml:trace>
  <inkml:trace contextRef="#ctx0" brushRef="#br0" timeOffset="12277.195">18073 3419 80,'31'45'114,"-29"-17"1,6 6 1,-13-4-87,14 11-6,-4-15-6,14 0-6,2-19-4,8-12-6,8-14-9,-4-21-15,15 0-40,-10-22-51,-1-9-2,-6-9-1,-3-5 46</inkml:trace>
  <inkml:trace contextRef="#ctx0" brushRef="#br0" timeOffset="12606.5022">18584 2755 142,'0'0'117,"-31"40"-1,22-2-3,-15 0-103,17 16 0,7 0-2,9 3-1,8-7-2,9-5-1,7-12-1,7-12-1,5-14-2,7-12 0,5-9 1,2 0 0,0 7-1,-2 5-1,-8 9 1,-6 21 2,-12 12 2,-22 19 2,-14 10-1,-13 2 3,-18-3-2,-4-8 2,-7-13-5,-1-23-8,11-17-17,-4-43-43,20-9-56,7-21-5,16-7 0,3-15 12</inkml:trace>
  <inkml:trace contextRef="#ctx0" brushRef="#br0" timeOffset="12816.052">19291 2712 179,'-7'31'134,"4"26"-6,-11-1-3,2 27-104,-2 5 1,16 6-9,-2 1-12,7-10-10,12-2-23,-7-36-43,19-7-56,0-30-1,9-20-1,-2-25 23</inkml:trace>
  <inkml:trace contextRef="#ctx0" brushRef="#br0" timeOffset="12956.814">19714 3232 163,'12'50'124,"-8"-3"-2,1 1-4,-3-11-119,-2-11-15,0-26-38,0 0-60,31-21-4,-21-29-2,1-9 17</inkml:trace>
  <inkml:trace contextRef="#ctx0" brushRef="#br0" timeOffset="13068.6557">19799 2901 86,'0'0'103,"0"0"-12,0 0-31,12 29-144,-12-29-14,42 35-2,-9-23 43</inkml:trace>
  <inkml:trace contextRef="#ctx0" brushRef="#br0" timeOffset="13243.8208">20305 2925 153,'-14'33'130,"-24"3"3,2 20-4,-13-1-102,16 16-4,11-12-3,27-3-6,23-20-7,31-22-10,29-7-17,4-30-46,19 1-63,-12-13-3,-4-1-6,-19 3-2</inkml:trace>
  <inkml:trace contextRef="#ctx0" brushRef="#br0" timeOffset="23213.3353">8642 6834 1,'12'-24'105,"-12"24"-1,0-24 5,0 24-84,0 0 0,0 0-3,0 0-3,-14 26-2,7 10-4,9 11-3,0 10-4,3 4 1,2 8-5,0-3 0,0-7-3,-4-11 1,4-13 0,-7-35 1,0 0 0,0 0 0,26-47 3,-14-5-1,-1-17 4,8-7-3,-4-6 5,1-1 1,-9 0-5,3 17 2,-13 5-3,-1 16 1,-6 7-3,-2 14 2,12 24-5,0 0 2,0 0 3,0 0 4,10 21 0,23-2-1,9 5 2,15 2-2,9 0 3,10-2-4,9-8 3,5-2-6,4-4 1,6-8 0,-3-9 0,2-7 1,-7-7-10,-7-5 4,-14 0-13,-19-8-7,-5 16-18,-35-13-21,-12 31-67,-7-24-9,-28 27 9,-15 6 37</inkml:trace>
  <inkml:trace contextRef="#ctx0" brushRef="#br0" timeOffset="23444.8341">9115 6803 68,'-21'9'115,"21"-9"6,-8 24 0,8-24-90,12 52-1,3-14-2,13 16-1,0 8-4,17 13-2,5 6-4,18 6 1,10-4-3,29-3-1,20-16-3,25-7-2,18-29-3,19-20-9,26-16-29,2-20-105,25-17-6,-6-7-2,-7-9-5</inkml:trace>
  <inkml:trace contextRef="#ctx0" brushRef="#br0" timeOffset="39658.9992">6694 11913 28,'0'0'39,"0"0"0,0 0-2,-23-12-6,23 12-2,0 0-6,0 0 0,0 0-5,19-21-4,-19 21-2,47-5-3,-9 3-5,14-1 3,12-4-3,16 0 2,15 0-4,16 0 4,4 0-6,15 0 4,0 4-2,3 6 1,-10 4 2,-10 2-3,-16 5 2,-17 3-3,-16 0 4,-19-1-3,-19 1 2,-26-17-2,-2 26-1,-29-17 0,-14-4 0,-19-3-1,-14-2 2,-19-4 0,-7-8-2,3 0 5,-3-7-3,19 2 4,7-4-4,28 7 4,22-3-5,28 17-2,47-9-7,10 9-28,35 12-61,14 11-3,12-4-5,10 10 59</inkml:trace>
  <inkml:trace contextRef="#ctx0" brushRef="#br0" timeOffset="40103.4157">8888 11901 1,'0'0'68,"0"0"25,35 2 4,-2-21-65,19 8-3,3-11-15,11 8-1,3 0-9,6 2 1,-6 3-1,-1 2 0,-11 2-3,-10 5 0,-14 2 0,-33-2 0,0 0-1,-18 26 0,-27-19 2,-14 3 2,-15-3 2,-1 0 1,-10-2 2,9-3-1,5-2 1,19 2 1,16-4-2,36 2-3,0 0-2,0 0-3,69-5-10,-12 3-28,21 4-66,9 5-6,-2-4-2,0 9 48</inkml:trace>
  <inkml:trace contextRef="#ctx0" brushRef="#br0" timeOffset="59559.2827">6259 10617 1,'0'0'46,"0"-24"53,0 24-52,8-28-5,-8 28-4,14-28-2,-14 28-2,16-26-6,-16 26-8,0 0-2,24-17-3,-24 17 1,28 2-3,-28-2-1,38 8 0,-12-4-1,5-1 0,4-1-1,3-2 1,7 2-2,5-4 1,6 4-3,-1-2 0,4 3-2,-2-3 1,4 2-1,1-2 0,1-2-2,-4-1 1,8 1 0,1-3 1,1 1 0,6-4-1,-1 6 0,-8-3 0,0 3 0,-7 2-1,-7 0-1,-9 0 0,-10-2-1,-7 4-2,-26-2-5,28-2-17,-28 2-50,0 0-57,-14-26-9,2 2 1,0 0 30</inkml:trace>
  <inkml:trace contextRef="#ctx0" brushRef="#br0" timeOffset="65976.1434">11850 5124 56,'0'0'112,"0"0"-1,-5 33-39,5-33-25,2 29-2,-2-29-6,3 30-10,-3-30-1,0 43-6,-5-20 0,7 13-5,-6 2 0,4 14-6,-3 5-4,1 11 1,0 1-3,-1 6-1,-4 1-4,2-5 1,-2-10-1,3-6-1,-4-15-3,8-40-5,-11 21-6,11-21-7,-10-30-11,1-15-24,16 2-76,-10-9 2,8 0-1,0 0 17</inkml:trace>
  <inkml:trace contextRef="#ctx0" brushRef="#br0" timeOffset="66323.3194">12058 5067 1,'33'-7'92,"-33"7"24,26 7 3,-26-7-62,23 17-7,-8 6-4,-15-23-9,11 45-7,-13-16 0,7 16-8,-8-3-3,6 10-4,-10 0 1,0 12-5,-3-5-1,1 5-2,-1-5-6,1 0 1,2-4-5,-3-6-4,10 1-9,-4-22-16,13 15-42,-9-43-64,14 28-1,-14-28-5,24-9 5</inkml:trace>
  <inkml:trace contextRef="#ctx0" brushRef="#br0" timeOffset="80336.8474">5834 7359 1,'0'0'0,"33"-7"46,-33 7 30,40-34-47,-7 18 2,3-8 0,11 5-2,-2-4-2,9 8-6,-9 1-4,7 12-4,-9 0-6,-8 9-3,-11 0-1,-24-7 1,0 0 3,5 21 2,-29-21 2,-11 2 1,-13-4 1,-8 2-1,-11-2-1,-1-1-2,-5-1-1,4 1-3,3 1-1,11 2-1,3 0-1,17 0 1,7-3-1,28 3 0,0 0-1,0 0 0,33-7 0,9 0 0,17-5 0,15 1 0,11-6 0,5 1-1,4 1 1,-9 1-2,-12 5 2,-18 4-1,-24 5 1,-31 0 3,-19 24-1,-22-8 2,-25 8-1,-2-1 2,-13-1-1,8 1 1,7-8-3,14-6 0,21-2-2,8-5-4,23-2-16,0 0-89,28 22-4,-2-15-8,7-5-5</inkml:trace>
  <inkml:trace contextRef="#ctx0" brushRef="#br0" timeOffset="82807.169">7711 7564 1,'0'0'0,"0"0"56,0 0-18,0 0-16,31-28-5,-31 28 1,35-26-1,-35 26 0,35-24-6,-35 24-5,26-14-1,-26 14-2,0 0 5,-28 10 0,-5 1 3,-17 1 0,-9 2 2,-5-2 1,1 2 1,1-9 0,13 2-2,11-7-2,38 0-3,0 0-1,0 0-2,38-28 0,14 16-2,4 3-2,8-1 0,0 3-1,-3 0 0,-16 5-1,-9 2 2,-36 0-2,23 7 1,-23-7 0,-30 14 0,1-5 0,-6-2-11,14 5-56,-8-5-31,29-7-3,0 0 20</inkml:trace>
  <inkml:trace contextRef="#ctx0" brushRef="#br0" timeOffset="145074.0754">13719 6380 55,'0'0'116,"0"0"2,0 0 6,0 0-94,0 0 4,-4 21 0,15 21-4,-11 8 0,10 21-7,-10 9-4,9 17-5,-4 5-3,2 5-3,-4-8 1,4-9-1,-3-19-6,3-19 0,-7-52 0,26 9-1,-7-49 0,5-24 0,7-14-1,4-7 0,5 0 0,1 4 0,1 22 0,-2 17 1,-4 30 0,-1 24 1,-6 18-1,-3 15 2,-5 10-1,-2 6 1,-7-2-2,-1-2-3,1-5-15,-9-21-28,13-10-94,-16-21 0,21-5-4,-6-21 2</inkml:trace>
  <inkml:trace contextRef="#ctx0" brushRef="#br0" timeOffset="145344.3993">14507 6881 184,'28'-5'138,"-28"5"-3,19-26 3,-7 3-114,-10-8-8,7 2 2,-11-6-13,2 2 1,-9 12-6,9 21-1,-33 0 1,9 28 1,-2 12-1,2 12 0,12 3 5,12-1-5,12-11 1,17-15-4,13-12-9,5-27-21,20-4-44,-11-22-58,1-11-3,-10-4 1,-6-9 3</inkml:trace>
  <inkml:trace contextRef="#ctx0" brushRef="#br0" timeOffset="145538.5063">14937 6160 159,'0'0'137,"-7"59"3,-3 2 2,15 20-104,-17 6-10,14 20-3,-4-6-9,7 1-9,4-10-10,3-28-15,14-10-29,-26-54-63,43 0-31,-17-40 4,2-28-6</inkml:trace>
  <inkml:trace contextRef="#ctx0" brushRef="#br0" timeOffset="145715.5663">15227 6053 140,'0'0'130,"-2"29"4,0 13 0,9 20-97,-10 6-13,13 22 4,-8-5-8,8 10-7,-6-1-9,1-6-10,7-5-19,-12-31-44,9-17-67,-9-35-1,31 3-4,-12-34 2</inkml:trace>
  <inkml:trace contextRef="#ctx0" brushRef="#br0" timeOffset="145992.9689">15615 6451 127,'0'0'135,"0"0"-5,-5 47 6,-21-14-97,12 24-12,-2-3-3,11 10-10,7-7-4,15-8-7,9-13 2,9-20-6,5-18 1,3-17-1,-5-19-3,-7-11 7,-17-8-7,-12-2 1,-14 7-2,-11 4-2,-3 18-15,-12-1-19,17 17-83,-3 11-14,24 3 7,0 0-4</inkml:trace>
  <inkml:trace contextRef="#ctx0" brushRef="#br0" timeOffset="149519.0972">16076 5654 49,'21'-3'111,"-18"34"1,-8 5-2,0 4-68,3 7-19,-5 0-23,2-11-41,-4-5-69,9-8-3,0-23-3,0 0 50</inkml:trace>
  <inkml:trace contextRef="#ctx0" brushRef="#br0" timeOffset="150271.72">13176 6408 1,'0'0'23,"19"-35"69,-19 35 1,16-36-49,-16 36-15,0 0 6,0 0 1,0 0 3,10 26-7,-13 19-1,-6 2-4,2 15-4,-5-5-5,5-3-7,0-11-7,2-22-13,5-21-17,0 0-18,26-36-33,-14-4-42,2-12 0,-2-7 41,7 16 30,-15 1 31,-1 11 21,-3 31 29,0 0 36,0 0 48,0 0-2,-12 54-37,3-25-30,13 9-24,-1 2-47,1-7-83,1-12-8,-5-21-9,12 22 1</inkml:trace>
  <inkml:trace contextRef="#ctx0" brushRef="#br0" timeOffset="151240.7937">13440 6226 2,'0'0'102,"0"0"1,-30 2 3,30-2-68,-10 41 1,3-8-12,14 16-4,-9 3 2,11 12-7,-6-2-6,4-3-27,5-12-95,-1-4-2,-11-43-7,24 14-1</inkml:trace>
  <inkml:trace contextRef="#ctx0" brushRef="#br0" timeOffset="152649.6843">11661 6789 1,'0'0'73,"0"0"16,21 7 10,-21-7-77,5 42 5,6 1 1,-8 7 0,11 18-1,-12 10-6,10 14-2,-5 1-8,5 1-2,-5-9-6,0-16 0,0-22-2,-7-47 1,29 5 1,-10-45-2,9-19 3,-2-15-3,7-6 4,3 0-4,-1 9 4,0 16-2,-1 24 2,-4 24 0,-4 22-1,3 18 2,-8 14-1,0 10 2,-4 2-2,-1 2 2,-2-6-5,-2-6-1,2-6-12,-9-12-16,12-5-36,-17-26-56,0 0-1,23-22-4,-16-20 56</inkml:trace>
  <inkml:trace contextRef="#ctx0" brushRef="#br0" timeOffset="152923.5502">12566 6496 69,'0'0'118,"12"42"5,-19 12-22,-17 3-49,12 35-5,-19 5-12,13 24-8,-8 0-8,11 6-6,13-11-14,14-12-8,30-9-23,13-34-51,35-11-48,18-22-2,22-21-1</inkml:trace>
  <inkml:trace contextRef="#ctx0" brushRef="#br0" timeOffset="154737.1777">9110 8028 1,'0'0'19,"-31"-10"71,31 10 3,0 0-61,-21 15 2,21 11-5,2 4-4,8 18-4,-1 8-4,3 11 0,0 6-5,7 0-4,-5-4-2,7-15-2,-4-18-3,4-22 1,-21-14-1,40-40 1,-16-8 0,0-4 1,4-5-2,0 13 2,6 10 1,-1 25 0,0 26-1,0 18 1,0 22-1,-2 9-1,-12 5 0,-3-3-2,-4-6-10,-10-19-29,1-17-69,-3-26-1,0 0-1,0 0 42</inkml:trace>
  <inkml:trace contextRef="#ctx0" brushRef="#br0" timeOffset="154924.7389">9812 8472 28,'45'5'99,"-45"-5"-2,26 43 1,-14-6-83,-7 6-3,6 11-2,-3-2-6,3 0-18,1-9-71,2 0-13,-14-43-2,12 26 35</inkml:trace>
  <inkml:trace contextRef="#ctx0" brushRef="#br0" timeOffset="155273.0071">10344 7966 43,'50'0'111,"-22"-12"-2,15 3-6,-1-5-85,1-10-13,4 1-8,0-1-27,-11 0-50,-6 3-28,-8 19-2,-22 2 53</inkml:trace>
  <inkml:trace contextRef="#ctx0" brushRef="#br0" timeOffset="155404.3309">10559 8281 124,'0'0'87,"64"-14"-85,-12-10-1,5-19-119,23 10 23</inkml:trace>
  <inkml:trace contextRef="#ctx0" brushRef="#br0" timeOffset="160515.6343">14795 8579 57,'-7'28'119,"7"17"0,-5 0 1,5 7-103,10 12 4,1 0-3,11 2-2,1-9-4,3-3-1,-2-16-4,4-7-1,-2-17-3,-4-19-2,1-19-1,1-11-2,2-15 2,0-2-2,2-2 1,1 7-1,-1 13 2,3 20 2,-3 19 1,0 19 3,3 14-2,-3 11 2,-4 6-2,2-1 0,-2-4-11,-10-22-26,10-9-92,-24-19-8,23-7 4,-11-19 8</inkml:trace>
  <inkml:trace contextRef="#ctx0" brushRef="#br0" timeOffset="160758.8639">15776 8103 88,'-26'31'137,"7"2"-3,0 19 5,5 10-76,-3 9-43,20 16 3,-1-2-9,12 8-2,5-8-10,5-7-8,9-7-22,-7-31-42,7-9-71,5-15-3,-3-23 1,3-7 44</inkml:trace>
  <inkml:trace contextRef="#ctx0" brushRef="#br0" timeOffset="161513.9668">16253 8035 48,'-16'31'114,"16"-31"-3,-10 45 1,6-19-102,-1 2-2,5-7-11,7 1-29,-7-22-75,0 0-5,28 2 1,-16-31 74</inkml:trace>
  <inkml:trace contextRef="#ctx0" brushRef="#br0" timeOffset="161669.2754">16414 7985 73,'5'38'123,"-12"-17"-5,4 12 3,6-7-114,-8 0-14,5-26-30,-10 31-75,10-31-4,0 0-5,34 5 73</inkml:trace>
  <inkml:trace contextRef="#ctx0" brushRef="#br0" timeOffset="161966.3921">16700 8063 136,'-12'55'132,"5"13"2,0 1-5,5 2-110,13 4 0,4-11-6,6-7-5,0-17-7,3-16-4,-1-22-5,1-18-1,0-10-2,-3-19 0,7 0 0,-2-5 0,5 8 5,-2 11 4,-3 17 4,0 16 4,-5 15 0,-2 9 2,-5 7-1,-2 2-3,-3 5-17,-9-16-41,0-24-76,12 24-2,-12-24 0,19-26 42</inkml:trace>
  <inkml:trace contextRef="#ctx0" brushRef="#br0" timeOffset="162218.6533">17350 8297 91,'26'-14'132,"-26"14"-3,14-38 1,-7 12-107,0-4-12,3 6-1,-5-2-1,-5 26-8,0 0 0,0 0 1,-33 28-1,14 15 3,4 7-1,4 2 2,8-5-1,13-7 1,11-9-9,10-22-18,11 3-44,1-21-65,-8-20-2,3-4-1,-7-7 64</inkml:trace>
  <inkml:trace contextRef="#ctx0" brushRef="#br0" timeOffset="162404.2266">17601 7829 183,'2'43'143,"5"9"-5,5 4 0,-5 6-120,12 7-6,2-10-16,-7-19-19,19 0-39,-33-40-78,38 10-4,-16-36 3,-1-24 24</inkml:trace>
  <inkml:trace contextRef="#ctx0" brushRef="#br0" timeOffset="162560.8944">17922 7614 122,'0'0'139,"0"0"0,10 59-5,-10 0-70,4 17-47,-1 2-2,4 7-12,5 3-19,-8-22-34,20-5-93,-3-13 6,0-25-10,8-13 8</inkml:trace>
  <inkml:trace contextRef="#ctx0" brushRef="#br0" timeOffset="162828.2877">18385 7969 70,'0'0'131,"-7"33"5,-9-5-5,2 8-69,6 9-50,6-5 5,16 0-1,3-9-9,14-8-5,6-11-4,4-14 0,-4-12-1,-11-12 1,-9-5 0,-12-2 0,-15-5 1,-9 5 0,-14 4-1,-5 6-6,3 13-11,2-4-19,33 14-76,0 0-16,0 0-4,12-26 11</inkml:trace>
  <inkml:trace contextRef="#ctx0" brushRef="#br0" timeOffset="163075.7616">18780 7387 132,'0'0'138,"0"0"-2,0 0 1,0 0-105,0 43-7,-5-15-2,5 7-14,0 3-22,-4-14-25,15 4-56,-11-28-43,24 5 3,-5-31-5</inkml:trace>
  <inkml:trace contextRef="#ctx0" brushRef="#br0" timeOffset="163220.3739">19016 7262 181,'0'0'138,"17"33"0,-24 5-3,9 2-116,-9 0-26,0-14-48,0-5-77,7-21-3,0 0-5,26-19 0</inkml:trace>
  <inkml:trace contextRef="#ctx0" brushRef="#br0" timeOffset="165512.0293">13809 8881 25,'45'-18'112,"17"6"-5,-8-17-10,-2 10-136,12 8-58,-29-6-4,-4 19-2</inkml:trace>
  <inkml:trace contextRef="#ctx0" brushRef="#br0" timeOffset="165671.6492">13800 9082 94,'40'0'119,"-5"-14"-1,10 7-28,3-5-202,-18-4-2,6 11-4,-36 5 42</inkml:trace>
  <inkml:trace contextRef="#ctx0" brushRef="#br0" timeOffset="166122.3122">12571 8775 51,'0'0'125,"-29"38"3,22-3-1,14 15-87,-9-3-2,16 27-7,-2-8-4,12 19-11,-6-5-4,4 3-6,-6-10 1,1-9-4,-1-17 2,6-23-4,-1-17-4,3-23-2,6-10 0,6-22 3,6-4-6,1-2 2,2 11-2,-3 10 5,-4 24 3,0 18 4,-7 15 0,-3 23-2,-9 10 6,0 4-3,-5 3-1,-2-9-22,9-3-56,-9-19-62,-12-33-4,24 5-1,-3-31 47</inkml:trace>
  <inkml:trace contextRef="#ctx0" brushRef="#br0" timeOffset="166257.2053">13476 9473 169,'5'42'145,"-1"17"1,-4 10-4,-4-3-122,1 0-45,13 0-109,6-4-7,-4-20-5,5-6-3</inkml:trace>
  <inkml:trace contextRef="#ctx0" brushRef="#br0" timeOffset="177345.8431">16421 5580 7,'0'0'90,"17"-35"7,-17 35-34,0 0-27,21-36 4,-21 36 3,19-23 1,-19 23-1,23-19-8,-23 19-7,0 0-5,29-2-7,-29 2-4,0 0-4,5 35-3,-5-11 0,-3 6-1,1 6-2,-5-1-1,0 1-3,2 2-8,-9-12-9,9 7-26,5-33-73,-28 16-11,28-16 1,-15-35-3</inkml:trace>
  <inkml:trace contextRef="#ctx0" brushRef="#br0" timeOffset="177951.1722">16847 5538 26,'0'0'107,"0"0"1,0 0 2,26-7-70,-26 7-1,0 0-4,26 19-6,-5 7-3,-9 4-4,9 25-1,-4 9-5,6 16-4,-6 10-4,-1 7-2,1 0-3,-3-5-1,-2-14-3,-3-16-5,1-18-18,-10-44-25,0 0-58,12-26-22,-8-23 0,-4-20-1</inkml:trace>
  <inkml:trace contextRef="#ctx0" brushRef="#br0" timeOffset="178232.6737">17142 5275 49,'10'-37'108,"-10"37"10,0 0-2,0 0-76,9 44-5,-4-8 8,11 25-8,-4 1-3,14 21-7,-2-3-8,9 12 2,-2 0-9,4 5-3,-2-2-3,-2-7 0,-3-10-3,-2-15-2,-7-6-10,-12-26-17,7-3-55,-14-28-52,0 0-2,-11-45-2,-4 5 11</inkml:trace>
  <inkml:trace contextRef="#ctx0" brushRef="#br0" timeOffset="179421.8462">17903 5401 1,'0'0'72,"0"0"29,0 0 5,19 23-64,-19-23 0,0 0 2,0 0-8,0 0-7,24-2-6,-24 2-3,23-24-4,-8-2-2,1-9-11,3-8-1,2-6-4,1-6 2,-1-1-4,0 1 2,-4 3-1,-1 12 0,-6 7 7,-10 33 2,11-24-1,-11 24 1,-4 31 1,1-3-1,-1 5-1,-1 12 3,0 3 3,3 6-2,2-2 2,5 5-2,2-1 2,4 8-3,1-2 3,5-1-5,2-6-5,0-1 1,-3-2-2,1-9 0,-3-8 0,-2-9-5,-5-5-5,-7-21-8,0 0-17,0 0-24,0 0-52,-29-2-22,29 2-2,-35-19 4</inkml:trace>
  <inkml:trace contextRef="#ctx0" brushRef="#br0" timeOffset="179706.4529">18036 5876 115,'21'5'123,"-21"-5"2,28 7 2,-7-2-94,-21-5-3,43-10-3,-17-4-8,14 0-3,-2-15-4,9 1-4,3-12-3,0 2-5,6 0-8,-6 0-9,-3 17-15,-18-14-39,-3 18-62,-26 17 2,14-26-4,-14 26 23</inkml:trace>
  <inkml:trace contextRef="#ctx0" brushRef="#br0" timeOffset="180125.8239">18326 4696 43,'3'28'109,"-3"-28"2,16 24 3,5-7-81,-21-17-4,48 45 1,-13-22-7,12 13-3,1-3-4,11 12-1,-2 2-6,2 10-2,-5 9 3,-4 7-2,-13 5 2,-6 7-1,-12 1 2,-5-1-2,-14-5 2,0-4-5,-7-17-10,-5-12-9,3-7-20,9-40-49,-33 7-50,33-7 0,-21-52-3</inkml:trace>
  <inkml:trace contextRef="#ctx0" brushRef="#br0" timeOffset="181574.6514">19156 5013 91,'24'-12'119,"13"-2"-4,1-10 2,0-2-100,2 0-10,3 5-4,-3-7-18,3 13-25,-15-8-46,-2 1-27,-5 11-1,-21 11 14</inkml:trace>
  <inkml:trace contextRef="#ctx0" brushRef="#br0" timeOffset="181733.9871">19298 5044 191,'0'0'120,"35"9"-8,-4-14-59,7-4-87,-3-12-42,8-3-37,2-4-4,-5-10 0</inkml:trace>
  <inkml:trace contextRef="#ctx0" brushRef="#br0" timeOffset="181965.8323">19917 4221 105,'0'0'113,"28"23"2,-20 1 0,-11 12-104,17 8-1,1 11-1,8 2 1,-4 4-7,7-4-8,0 0-22,-9-17-32,-3-12-57,-14-28-3,0 0 0,0 0 74</inkml:trace>
  <inkml:trace contextRef="#ctx0" brushRef="#br0" timeOffset="182235.225">19893 4060 148,'36'-14'119,"14"7"5,9 7-5,7-3-110,7 15-4,10 2 6,0 10-2,-3 7 1,-2 9-4,-12 12-4,-14 9 0,-19 8 1,-21 4-2,-21 8-4,-25-10-2,-15 0-6,-15-17-1,-5-7-9,-6-25-7,16 1-25,2-25-57,19-12-13,24-15 4,16-11 37</inkml:trace>
  <inkml:trace contextRef="#ctx0" brushRef="#br0" timeOffset="182751.2372">20893 4171 88,'-9'38'118,"-17"-5"2,-5 5-2,-7 0-89,15 11 0,-3-11-7,19 5-5,9-17-4,-2-26-4,42 19-3,-6-31-5,4-17-3,0-11-8,3 0-5,-8-12-4,1 14-7,-17-4-10,9 16-12,-26-3-3,-2 29 1,10-23 8,-10 23 8,0 0 9,0 0 8,0 0 12,0 0 21,0 0 9,0 0 11,0 0 5,0 0 4,38 4-2,-38-4 5,45-7 1,-45 7-6,52 10-3,-29-1-7,15 20-5,-12-3-9,7 7-4,-2-5-5,2-4-4,-2-8-4,-3-11-1,0-14-2,-4-17-3,-3-8-1,-7-13-5,1 2-14,-15-12-6,11 22-18,-25-15-31,17 22-57,-15 2 0,12 26 2,-12-24 52</inkml:trace>
  <inkml:trace contextRef="#ctx0" brushRef="#br0" timeOffset="182933.0358">21661 3816 125,'0'0'127,"31"43"5,-17-5-4,-21-3-90,17 13-14,-8-4-5,3-3-20,7-3-14,-12-38-52,19 21-63,-19-21 2,33-40-5,-10 2 15</inkml:trace>
  <inkml:trace contextRef="#ctx0" brushRef="#br0" timeOffset="183237.201">22115 3696 66,'0'0'119,"15"45"7,-30-5-2,1 14-55,-7 1-36,14 11-4,2-12-1,22-2-10,6-19 2,20-11-10,2-34-3,11-14-3,-4-26-5,0-14 4,-9-17-3,-15-9 3,-16-10-4,-12-2 3,-14-2 3,-12-1-3,-17 3 1,-6 7-6,-3 12-9,-10 0-35,8 28-86,-5 10-2,9 16-8,-4 15-3</inkml:trace>
  <inkml:trace contextRef="#ctx0" brushRef="#br0" timeOffset="187005.7788">19607 7080 1,'0'-31'30,"0"31"75,0 0 2,10-26-49,-10 26-10,0 0 3,21 5-5,-21-5-6,0 0-6,19 28-5,-2 3-5,-10 7-6,12 21-4,-5 7-6,5 14 0,0 5-6,2 0 1,-7-6-5,3-11 0,-3-11-14,-7-34-19,-7-23-53,0 0-47,21-28 1,-23-22-1</inkml:trace>
  <inkml:trace contextRef="#ctx0" brushRef="#br0" timeOffset="187281.0372">19993 6708 112,'0'0'125,"21"29"-2,-12 1 6,13 13-95,-13 4-7,20 20-4,-8-6-3,5 15-6,-3-3-7,6 3-1,-6-5-4,-1-3 0,-6-9-8,-6-9-4,6 0-15,-20-27-28,4-23-78,0 0-4,0 0 2,9-33 3</inkml:trace>
  <inkml:trace contextRef="#ctx0" brushRef="#br0" timeOffset="187704.674">20421 6772 37,'26'-2'114,"-26"2"6,26 9-2,-26-9-65,40-2-17,-40 2 0,52-21-5,-22-1-13,15 1 2,-2-7-12,7 6 4,-6 6-9,1 11 0,-9 15-3,-10 16-5,-17 19 5,-11 11-5,-12 15 8,-5 3-7,-7-4 5,5-3 1,2-13 1,9-9 2,10-14 0,0-31 0,40 21-1,-7-19-1,8-9 0,6-2 1,3-5-4,-3-5-6,2 2-11,-8-11-15,8 16-40,-16-14-58,-4 2-4,-8-4 0,-14-5 27</inkml:trace>
  <inkml:trace contextRef="#ctx0" brushRef="#br0" timeOffset="188117.771">21063 6207 65,'0'0'107,"29"-2"-3,-29 2 7,40 11-88,0 18-2,-2 2 0,14 16-2,0 7 1,5 17-5,-10 5 0,3 14-4,-15 2-2,-9 5-3,-12-2-2,-7-8-8,-11-7-19,-15-23-34,-3-19-65,1-12 0,-7-31-4,7-14 30</inkml:trace>
  <inkml:trace contextRef="#ctx0" brushRef="#br0" timeOffset="188388.1567">21858 6115 53,'-3'31'106,"3"-31"5,10 21-30,11-16-53,7-20 5,20-4 0,1-23-6,15-3-14,-2-7-19,-3-5-25,0 3-79,-12 21-4,-21 7-3,-26 26 11</inkml:trace>
  <inkml:trace contextRef="#ctx0" brushRef="#br0" timeOffset="188567.1432">21825 6467 210,'21'10'129,"10"-20"-3,18-6-13,3-18-125,17 4-20,-15-20-29,15 0-65,-3-4-1,-5-7-1,-6 6 37</inkml:trace>
  <inkml:trace contextRef="#ctx0" brushRef="#br0" timeOffset="188966.1379">22938 5256 55,'-14'34'117,"-15"3"-1,-4 15 0,3 5-67,-20-12-14,12 17-8,-12-10-9,13 2-5,-4-4-3,18-1 0,9-13-3,18-8-1,-4-28-5,55 24-2,-3-22-1,4-7 1,13 3-1,0-5 1,-3 9-1,-12 5 0,-9 17 0,-14 12 1,-19 8 0,-17 8 0,-19 8 0,-11-1 0,-10 0-5,-7-10-12,5 1-20,-3-24-22,19-12-60,31-14-2,0 0 0,0-30 47</inkml:trace>
  <inkml:trace contextRef="#ctx0" brushRef="#br0" timeOffset="189286.938">23385 5774 98,'0'0'113,"-22"43"0,-6-15 2,-12 5-87,19 15-7,-3-6-1,14 3 0,8-12-6,16-2-1,8-19-3,11-3-1,7-16-2,7-7-3,3-14-2,2-3-2,-3-2 1,-4 0-1,-2 4 1,-8 1-1,-6 7 0,-3 11-1,-26 10-2,26 12-4,-17 9-7,-9-21-22,2 40-45,-2-40-42,-4 26-1,4-26 0</inkml:trace>
  <inkml:trace contextRef="#ctx0" brushRef="#br0" timeOffset="189684.3527">23853 5701 120,'-3'24'126,"3"-24"2,0 0-1,0 0-94,24-3-1,4-11-1,-4-19-9,14 0-9,-3-10-5,8 3-4,-3 0 0,2 7-1,-6 9 0,-3 12-3,-5 12 1,-4 12-1,-3 9 1,-2 3 0,0 0 0,0-3 2,2-9-1,1-10 0,4-14 0,2-11 0,3-10 1,4-3 1,1 1-1,-1 6-1,1 10 0,-1 17-1,-4 12 1,-3 11 0,-4 12 0,-1 2-4,-1 8-1,-8-8-9,7 8-32,-16-19-88,-5-24-4,23 21-1,-23-21-5</inkml:trace>
  <inkml:trace contextRef="#ctx0" brushRef="#br0" timeOffset="208568.0993">13277 9456 23,'22'7'113,"-22"-7"-1,0 0-43,0 0-28,11-28-3,-11 28-10,17-24-6,4 3 2,-9-3-8,14-4 3,-7-3-10,7 0 6,-5 3-8,5 4 6,-7 1-5,-19 23 0,33-15-1,-33 15 1,14 26 5,-9 3-5,-5 2 5,3 6-6,-6 6 3,-2 7-5,-4-1 3,0 8-4,-1-5-1,1 2 1,-3 1-3,2 2 1,-6 2-1,4-3 0,0-1-1,5-6 1,0-6 0,5-5-1,2-10 1,0-28 0,11 26 0,-11-26-1,26-16 2,-7-6-1,3-4 0,-1 0 1,3-2-1,2 4 1,2 5-1,-2 5 1,2 5-1,-2 6 1,0 3-1,0 3 0,-2 4 1,0 0 0,-1-2-1,1-1 0,-24-4 0,35 5 0,-35-5 0,29 3-1,-29-3 1,21-5-1,-21 5 0,0 0 0,0 0 0,0 0 0,0 0 0,12-21 0,-12 21 1,0 0-1,0 0 0,0 0 1,0 0-1,0 0 0,0 0-1,-24-12 1,24 12-1,0 0 1,0 0 0,-24 23-1,24-23 1,0 0-5,0 0-4,0 0-20,0 0-115,0 0-5,-21-9-2,21 9-1</inkml:trace>
  <inkml:trace contextRef="#ctx0" brushRef="#br0" timeOffset="212423.2456">18946 10078 1,'0'0'110,"-26"14"12,23 14-1,13 13-96,-10 6-2,19 22 6,-10-3-1,15 19-1,-8-5-7,10 10-3,-7-2-4,2-3 0,-4-17-2,-1-6-3,-4-24-3,-12-38-1,33 2-2,-14-40-2,7-19 1,7-11-2,5-3 0,2 5-1,-2 14 2,-2 23 0,-1 27 3,-2 28 2,-11 14-1,-4 15 3,-6 6-2,0 3-1,0-7-14,-7-17-20,11-7-75,-16-33-33,24 9-4,-24-9 0</inkml:trace>
  <inkml:trace contextRef="#ctx0" brushRef="#br0" timeOffset="212665.979">19808 10598 87,'0'0'135,"0"0"3,3-26-4,-25 2-112,22 24-5,-11-44 1,11 44-8,-10-36-5,10 36-5,0 0 0,-28 12 1,18 21 3,6 10 0,1 4 0,8 7 1,7-6-2,9-6-6,7-9-16,-6-23-23,20-10-61,-11-22-34,2-15-4,-5-6 0</inkml:trace>
  <inkml:trace contextRef="#ctx0" brushRef="#br0" timeOffset="212854.9608">20005 10040 20,'-5'-24'133,"5"24"7,0 0-3,-10 45-90,3-2-6,17 35-6,-10-7-14,12 12-6,-3-3-15,3-21-14,9-4-30,-21-55-44,26 4-50,-2-34-5,-3-30 3</inkml:trace>
  <inkml:trace contextRef="#ctx0" brushRef="#br0" timeOffset="213013.4713">20198 9688 80,'3'21'141,"-3"29"3,-3 25-1,13 20-106,-15 2-11,15 9-4,-8-6-18,3-18-16,6-4-35,-11-30-64,10-20-29,-10-28-4,28 2 2</inkml:trace>
  <inkml:trace contextRef="#ctx0" brushRef="#br0" timeOffset="213282.0098">20558 10201 1,'-12'26'131,"-5"5"6,-4 2 4,-3 2-71,10 22-35,-2-17-3,18 10-9,5-22-10,14-7-8,10-18-5,5-17-4,1-12-2,-6-17-1,-3-4-3,-16-5-1,-5 9-4,-18-4-8,-1 23-10,-17-4-37,1 14-61,28 14-2,-33 2 3,33-2 116</inkml:trace>
  <inkml:trace contextRef="#ctx0" brushRef="#br0" timeOffset="213568.9489">21000 10024 1,'-22'-3'106,"22"3"32,0 0 4,0 0-75,38-12-9,-17-11-10,29 11-13,2-19-12,17 0-10,6-9-5,13 2-6,4 1-4,0-6-9,5 17-13,-24-10-23,10 22-53,-29 0-46,-13 0-1,-20 4 2</inkml:trace>
  <inkml:trace contextRef="#ctx0" brushRef="#br0" timeOffset="213825.7437">21747 9435 99,'33'-10'136,"-10"13"2,8-1-4,7 0-121,16 8 1,1-5 2,11 6-1,-12 1-5,3 9-3,-15 3 0,-6 12 2,-22 1-1,-9 13 0,-19 0-2,-10 2-1,-4-5-8,-5-11-9,11-10-17,-8-31-23,30 5-48,9-40-43,8-12-4,9-10 9</inkml:trace>
  <inkml:trace contextRef="#ctx0" brushRef="#br0" timeOffset="214149.6638">22555 8855 22,'0'0'136,"33"10"2,-23 18 5,-1 8-71,12 32-37,-21-2 4,22 17-12,-13-7-7,15 7-10,-8-10 0,10-9-7,-7-15 1,2-20-1,5-20-6,-2-21-2,4-14-1,3-16 5,5-8-6,-1-2 5,8 7-3,-3 7 8,0 20-1,-2 18 2,-3 9 2,-2 19-6,-2 6 6,-7 1-8,-3 5-5,-9-14-29,16 0-64,-28-26-46,33 5-4,-12-22 1</inkml:trace>
  <inkml:trace contextRef="#ctx0" brushRef="#br0" timeOffset="214333.4413">23588 9137 151,'7'35'143,"-2"10"2,2 5-4,-5-3-116,15 10-5,-8-10-3,8-2-19,4-9-17,-21-36-39,28 35-88,-28-35-1,29 2-4,-29-2 33</inkml:trace>
  <inkml:trace contextRef="#ctx0" brushRef="#br0" timeOffset="215558.7309">23812 9172 86,'0'0'46,"-23"-4"3,23 4 1,0 0-2,-24 14-8,24-14-5,-23 28 3,23-28-6,-26 45-10,4-19 3,10 21-7,-6-4 3,6 14-8,0-8 0,7 10-8,3-14 3,9-2 1,5-12-3,14-15 0,2-13 0,10-15-1,4-14 0,3-10-1,-4-11-2,-1-12 4,-12-5-5,-9 3 5,-10-1-5,-13 5 4,-13 8-3,-9 11 4,-7 9-5,-7 18-1,0 8 1,0 8-8,6 21-21,-6-7-56,10 12-58,4 6-4,0-1 2</inkml:trace>
  <inkml:trace contextRef="#ctx0" brushRef="#br0" timeOffset="216674.3283">24046 9912 135,'24'7'62,"-24"-7"1,-16 24-4,-25-12-8,-4 21-7,-28-5-11,-7 15-8,-17-8-7,2 8-3,1-10-4,13-2-2,18-12-3,25-7-2,38-12-1,16-26-2,41-5 0,28-12-1,17-6 1,14-1 1,-10 0 1,-2 10 2,-24 7 1,-23 21 2,-57 12 1,5 36 0,-55 4 0,-21 10 0,-23 6-1,-8 1-4,3-3-7,7-13-15,33-8-62,25-21-64,34-12 1,19-43-4</inkml:trace>
  <inkml:trace contextRef="#ctx0" brushRef="#br0" timeOffset="217702.0007">19645 11435 1,'57'-31'0,"-7"-25"68,23 4 8,3 4-63,-1 8 0,1 2-1,-8 8 0,-6 8-4,-17 11-4,-17 15-4,-28-4 1,17 31-2,-29-10-34,0 17-53,-26-26 5,15 14 83</inkml:trace>
  <inkml:trace contextRef="#ctx0" brushRef="#br0" timeOffset="222461.5427">22307 8846 1,'0'0'97,"7"-45"28,-7 45 3,0 0-71,0 0-11,16 50-3,-13-8-11,16 36-11,-5 14 4,14 36-8,3 21 0,14 33-4,2 22 0,15 25-3,4 24-1,9 17 3,6 1-8,6 8 5,3-9-3,0-7-1,-3-20 0,-6-18-1,-10-31-2,-8-31-4,-18-36-2,-16-37-10,-6-35-17,-23-55-30,-7-66-87,-21-41-3,-5-47 0,-14-42 13</inkml:trace>
  <inkml:trace contextRef="#ctx0" brushRef="#br0" timeOffset="223083.0654">22486 8666 53,'36'-19'128,"6"3"7,29-3 1,24-17-90,11-9-28,31 1 1,5-20 2,12 5-1,-10-12-5,5 7-7,-17-2-2,-11 4 4,-20-2-2,-15 5 0,-13 7-2,-14 5 0,-12 11 0,-9 10 1,-12 22-3,-26 4-5,26 33 1,-14 12 1,-7 11 2,6 20-1,1 16 0,7 19-2,2 10 2,12 11 3,5 15-3,10 14-5,6 9 2,5 7-2,5 10 1,0 2 1,2 3-1,-5-5 1,-2 0 1,-4-10 5,-10-7-4,-5-9 3,-7-12-1,-7-7 0,-9-10-1,-8-4 2,-7-15-3,-6-6 2,-11-13-2,-8-11 2,-13-5-2,-11-2 3,-19-5 2,-17 4-2,-18 6 2,-15 11-3,-19 5 3,-12 2-4,-2 1 0,1-13-6,8-4-8,10-26-12,31-3-27,0-37-89,37-27-11,20-28 0,16-21-1</inkml:trace>
  <inkml:trace contextRef="#ctx0" brushRef="#br0" timeOffset="224034.5533">22605 8033 1,'11'26'92,"-11"-26"19,0 0-29,29 18-39,-29-18 3,0 0-4,0 0-9,35-9-8,-35 9-5,14-33 1,-9 5-6,7-10 0,-5-10-5,5-1-2,0-8-1,4 0-1,3-2-1,0 7-6,5 5 3,-1 9 0,-1 12 2,-1 16 2,0 10 2,-21 0 2,36 45 1,-17 3 2,-5 6-3,2 12-1,-4 3-1,5 4-2,-8-4-2,3-3-1,-3-9-3,1-12-8,2-10-9,-12-35-31,14 21-98,-14-21 2,9-23-4,-9-1 2</inkml:trace>
  <inkml:trace contextRef="#ctx0" brushRef="#br0" timeOffset="225070.5811">22770 10440 1,'14'-31'104,"10"10"22,-5-8 7,4-1-89,13 15-8,6-15 2,25 8-5,8-13-10,32-3-8,16-9-4,28-10-2,21-7 0,22-7-3,7 0-1,0 5-4,-14 0-2,-15 11-2,-20 11-1,-34 10-3,-33 18 1,-35 6 0,-50 10 1,0 0 2,-31 31 3,-28-5 2,-24 7-1,-19 12 2,-21 12-1,-16 7 1,-15 9-2,-9 8 1,-12 4-1,-2 2 1,7-2 0,11-7-1,18-9 1,20-8-1,29-20 0,33-15 1,59-26 0,0 0-2,83-60 2,21-3 0,35-27 2,26-10-1,15-11 1,4 3-2,-13 8 2,-22 13-3,-34 25 1,-39 27-1,-48 30 2,-44 29 0,-48 28 1,-35 23 3,-38 13-2,-15 9 2,-13 2-1,9-7-2,19-11-9,26-25-18,49-11-42,34-30-83,52-32 0,37-11-4,38-29 43</inkml:trace>
  <inkml:trace contextRef="#ctx0" brushRef="#br0" timeOffset="248888.2723">5742 7252 1,'33'-21'33,"14"-5"12,5 2-15,3-4 1,4 7-1,-7-3-1,2 7-5,-14 3-8,-7 12-6,-33 2-2,0 0-1,-9 23 1,-31 4 1,-22 3 0,-6 3 2,-10 3 0,2-1 1,3-4-1,9-5-2,17-7-3,21-12 1,26-7-1,0 0-1,42-38 0,10 17-3,17-5 0,6 5-2,1 4 1,-3 10-2,-14 7 1,-16 9-1,-43-9 0,14 45 0,-42-14 0,-17 2 2,-12 0-10,-11-4-46,-1-1-38,10-4-6,7-17-5</inkml:trace>
  <inkml:trace contextRef="#ctx0" brushRef="#br0" timeOffset="264684.8158">7727 7233 7,'0'0'29,"7"24"-8,-7-24-7,36 28-7,-8-16-4,12-2-1,3 1 1,4-3 3,-2-4 0,-2 1 3,-13-3 0,-30-2 5,17 22-2,-17-22-1,-54 35 0,6-11-2,-6-3-1,-5 3-1,2-5-2,5-3-2,17-4 1,13-5-1,22-7 1,0 0-2,36-9-1,6-3-1,3 2 0,5 1 1,-7-1-2,-8 6 2,-35 4-1,0 0 5,0 0 3,-43 30 2,-11-15 2,-7 3 1,-8-3 1,8 1 1,4-9-1,14 0-2,15-4-4,28-3-2,0 0-2,26-17-2,7 8 0,12 2-1,-2 0-1,-1 4-1,-6 6 0,-36-3 1,0 0 0,-5 30 0,-31-15 0,-13-1 0,-6-2 1,-1-1 0,4-1 0,4-5-1,13-3 0,14-7-6,21 5-41,0 0-44,0 0-5,28-28-1</inkml:trace>
  <inkml:trace contextRef="#ctx0" brushRef="#br0" timeOffset="265268.7979">5567 7635 46,'64'-14'20,"-12"2"-1,-5 0 0,-14 5-1,-12 7-3,-21 0 0,0 0 1,-49 24 2,-1-7 0,-21-3 1,3 5 2,-8-10-2,10 3 1,7-10-6,16-2-2,20-7-5,23 7-2,23-31-1,17 13-3,17 1 0,5 0-3,-1 8-2,-7 7-7,-11 11-9,-22 8-24,-21 4-38,-12 10-6,-14-5 13</inkml:trace>
  <inkml:trace contextRef="#ctx0" brushRef="#br0" timeOffset="265984.2525">7569 7623 58,'40'-11'35,"17"-1"-3,-7-2-6,6-1-6,-11 1-7,-2 2-3,-13 3-4,-8 2 0,-22 7-4,0 0 3,-52 5 1,-5 6 4,-7 1 2,-7 5 1,-7-3 2,7 3-1,3-6 1,23 1-1,17-5-2,28-7-3,0 0-4,59 0-2,-3-2-2,11-5 1,1 2-2,-2 0 0,-11 3 0,-15 2 1,-40 0-1,0 0 0,-12 24 1,-31-13-1,6-1 0,-8-1 1,9 1-5,8-5-31,28-5-56,0 0-7,0 0-5,50-5 88</inkml:trace>
  <inkml:trace contextRef="#ctx0" brushRef="#br0" timeOffset="295959.6646">20343 8063 12,'0'0'30,"0"0"-5,-22-2-6,1 2-1,0 5-1,-10 4-2,-12 1 1,1 6-2,-8 1 0,-6 2 2,-1-1-1,0-1-1,5 0-1,7-3 0,10-5-1,6-9 1,29 0-3,-2-21-1,30 2-2,22-12 0,19-4 2,11-8-3,22-2 2,16-7-2,7 5-1,5 2-2,-2 3 0,-13 6-1,-13 10-2,-17 2 1,-19 10-2,-25 9 1,-41 5-1,0 0-3,0 0-19,-52 17-74,9-8-7,-21-13 2,10 8 83</inkml:trace>
  <inkml:trace contextRef="#ctx0" brushRef="#br0" timeOffset="297239.3701">18244 6652 1,'0'0'0,"-3"-29"25,13 3 39,18 0-53,5 5-4,3 0 1,6 2-2,-2-3 2,0 6-3,-2 4 5,-5 3 2,-7 1 0,-26 8 0,33-7-1,-33 7-3,0 0 0,22-2 0,-22 2 0,-22 0-2,1 7 0,-2 3-4,-13 4 0,1 2 4,-10 1-1,5 2 3,4 2-1,8-4 9,28-17-7,-24 9 1,24-9-1,26-12-9,7 0-56,10 8-34,-13-22-6,11 14 29</inkml:trace>
  <inkml:trace contextRef="#ctx0" brushRef="#br0" timeOffset="302053.0134">14592 7605 1,'2'-31'37,"-2"31"64,5-24 7,-5 24-54,0 0-14,0 0 2,0 0-7,0 0-5,23 19-5,-23-19-4,7 45-4,-4-17-3,4 5-2,0-2-5,7-2 2,-7-3-5,-7-26 3,31 28-5,-31-28 1,40-17-1,-14-6 0,0-13-1,-2-2-3,4-2 3,-4 5-4,4 9 4,-2 14-1,-2 14 1,-3 15 0,-2 16 2,2 10 4,-7 1-4,5 6 4,-4-10-4,-4-7-3,4-11-14,-15-22-16,28-10-38,-28 10-64,14-45 4,-7 15-7,5-1 47</inkml:trace>
  <inkml:trace contextRef="#ctx0" brushRef="#br0" timeOffset="302253.8244">15220 7661 6,'0'0'113,"24"19"2,-24-19 4,0 0-81,14 38 4,-14-38-9,12 47 1,-7-25-11,4 4-7,-2-5-11,-7-21-10,17 26-22,-17-26-60,0 0-35,14-36-6,-14 3 4</inkml:trace>
  <inkml:trace contextRef="#ctx0" brushRef="#br0" timeOffset="302591.024">15471 7311 1,'5'-28'104,"-5"28"12,0 0 5,0 0-56,-5 43-16,0-20-11,15 22-8,-10-5-7,14 12-6,-5-2-6,5 2-3,-2-5-4,0-4-4,2-10-13,-14-33-20,22 26-39,-22-26-57,14-36 0,-2-1-2,-1-18 52</inkml:trace>
  <inkml:trace contextRef="#ctx0" brushRef="#br0" timeOffset="302800.5878">15745 7198 25,'0'0'121,"0"0"4,0 0 0,0 0-54,24 38-33,-27-3-2,18 15-8,-11-1-10,8 11-4,-2-8-7,-1 0-1,0-10-7,-1-9-9,3-7-26,-11-26-58,0 0-37,0 0-5,19-28 3</inkml:trace>
  <inkml:trace contextRef="#ctx0" brushRef="#br0" timeOffset="303358.4228">16197 7269 39,'0'0'114,"0"0"1,18-31-3,-18 31-76,24-45-22,-3 14 1,-2-2-3,3 2-6,-4 3-4,-3 4 0,-15 24 4,19-21 3,-19 21 4,2 24 0,-2-24 2,-5 52 1,0-19 0,8 10-1,-3-3-4,7 2-5,0-4-10,0-9-15,10 8-24,-15-15-40,3-1-46,-5-21-1,4 33 0</inkml:trace>
  <inkml:trace contextRef="#ctx0" brushRef="#br0" timeOffset="303521.0207">16353 7569 97,'0'0'133,"23"2"-1,6-13 4,-3-20-92,28 5-8,-4-14-9,9 2-15,-5 5-19,-9-5-28,0 12-95,-17 16-4,-28 10-2,29 10-3</inkml:trace>
  <inkml:trace contextRef="#ctx0" brushRef="#br0" timeOffset="304324.9954">15568 9565 46,'0'0'117,"-26"-17"1,26 17-52,7 22-39,-5-1 0,15 12 2,-10 5-4,12 11-6,-5 1-6,3 2-3,-1-7-2,3-7-2,-5-15-2,-14-23-2,36-2-1,-17-24-1,-1-14 0,1-5-1,0-5 0,3 5-1,-1 10 2,0 11-1,0 15 3,1 16 0,-22-7 1,37 45 0,-18-12 0,-4 2 1,-1 1-5,-7-10-11,7 2-30,-14-28-88,0 0-2,0 0-1,17-30 54</inkml:trace>
  <inkml:trace contextRef="#ctx0" brushRef="#br0" timeOffset="304598.3858">16194 9726 60,'0'0'125,"0"0"2,0 0-3,0 0-114,33-12 1,-33 12 3,33-19-3,-33 19-1,38 5-3,-38-5 2,26 33 2,-21-5 0,2 5 1,-7 0-3,2-2 0,1-7-3,-3-24-3,23 19-6,-23-19-11,45-15-14,-26-8-23,17-1-72,-10 5-12,-7-7-1,-19 26 58</inkml:trace>
  <inkml:trace contextRef="#ctx0" brushRef="#br0" timeOffset="304909.8203">16584 9151 14,'-9'-21'125,"9"21"-4,0 0 5,19 40-92,-5-2-17,-2 0 6,11 16-6,-6-2-1,4 5-14,-2-5-1,-2-10-14,1-11-15,-18-31-40,0 0-59,29-38 1,-27-16-1</inkml:trace>
  <inkml:trace contextRef="#ctx0" brushRef="#br0" timeOffset="305062.4476">16818 9016 25,'36'17'126,"-22"13"7,5 25-2,-3 6-73,-1-6-32,11 6-8,-10-11-11,1-10-30,2-4-49,-1-13-62,-18-23-1,0 0 3</inkml:trace>
  <inkml:trace contextRef="#ctx0" brushRef="#br0" timeOffset="305352.804">17166 8971 81,'0'0'131,"0"0"5,30 10-5,-6-6-103,-24-4-9,50 8 1,-29-4-5,5 13-3,-7 6-4,0 11-6,-10 11 9,-2 11-4,-11-4 4,1 3-6,-1-8 5,6-4-7,7-15 4,15-14-1,11-16-4,13-10-3,8-2-6,-1-17-13,20 22-86,-13-3-39,-10 5-4,-10 14 0</inkml:trace>
  <inkml:trace contextRef="#ctx0" brushRef="#br0" timeOffset="422293.2867">7089 11646 21,'-31'4'17,"-2"1"1,-7-3 2,-2 3 2,-1-5 1,1 3 1,1-6-2,11 3-3,4-5-4,26 5-2,0 0-1,0 0 0,30-14-5,13 17-1,11 1-1,5 6-1,8-1-2,3 3 2,-1-2-4,-10-3 1,3-5 1,-18 0 0,1-4 2,-21 0-1,0-3 1,-24 5 0,0 0 0,0 0-1,-55 9 1,15-2-1,-14 1 0,-1-1 0,-11-3 0,2 1-1,3 0 1,7-3-1,9-2 0,9 0-1,10 0-1,26 0 1,0 0-1,0 0 1,21-14-1,17 5 1,12-1-2,7 1 1,4-3 0,1 2 0,-8 3-1,-4 3 1,-13 1-1,-13 1-7,-24 2-20,0 0-62,-24 9-3,3-2-5,-10-11 97</inkml:trace>
  <inkml:trace contextRef="#ctx0" brushRef="#br0" timeOffset="532232.228">10547 9059 1,'0'0'0,"29"-19"57,4 0 7,9 5-40,1 2 0,18 2-2,3-1-2,12 1 1,4 1-10,8 4 0,-1 3-6,-4 6-3,7 6-1,-3 2-1,3-1 0,-7 6-2,2 2 1,-10-3 0,-1 1 3,-11-3-2,-6-2 0,-10 0-1,-13-3 0,-8-2-1,-26-7-1,21 10-2,-21-10-4,0 0-5,-21 2-7,21-2-6,-31 5-13,31-5-23,-43 5-11,43-5 74</inkml:trace>
  <inkml:trace contextRef="#ctx0" brushRef="#br0" timeOffset="532914.5233">10507 9085 44,'-9'23'33,"9"-23"2,11 43-6,-3-15-2,-1 1-8,2 6-6,1-2-3,-1 3-5,-4-8-1,-1-4-2,-4-24 2,0 0-2,0 0 0,5-52 0,-5 9-2,3-9 1,-8-2-3,5-8 2,-7 3-1,4 7 4,-4 7 2,5 5 4,4 2 0,3 7 3,14 5 1,2 8 0,8 1-1,11 8-2,2-1 1,8 5-3,2 3-1,5 4-1,-5 1-2,9-3-1,-2 0-5,0-10-10,10 3-25,-3 0-62,-7-14-1,3 4-1,-18-13 99</inkml:trace>
  <inkml:trace contextRef="#ctx0" brushRef="#br0" timeOffset="533504.1382">12204 8952 4,'0'0'82,"0"0"-29,0 0-10,14 31-12,-14-31-5,26 33-6,-26-33 1,38 40-9,-14-18-1,-3-1-3,-2 3-2,2 4 1,-4-2-1,-8 7-1,-9-2-2,-9-3 2,-12 1-6,-12-6 7,-12-1-5,-7-11 2,-5 1-6,-5-7 3,8-3-21,7-2-78,11 10 1,3-20-8,33 10 82</inkml:trace>
  <inkml:trace contextRef="#ctx0" brushRef="#br0" timeOffset="589853.2719">17407 6737 23,'59'-36'42,"7"-4"-14,12-5-7,12-2-5,12-5-4,4 0-5,3 0-8,6 0 6,-1 0-9,-3 4 11,-5 6 0,-18 6 1,-8 6 3,-23 8 0,-10 11 3,-47 11-4,24 9 1,-57 10-6,-15 9 3,-25 8-4,-21 4 1,-22-2 0,-14 7 1,-14-5 1,2 5 1,0-5-1,7 0 6,15-2-2,20 0 1,32-7-2,30-5 1,38-26-1,26 16 1,40-30-5,41-5-4,32-16-1,27-10 0,18-7-1,14 0-3,-6 0 1,-12 7-2,-20 9 5,-37 10-1,-45 17 1,-45 16 0,-61 14 1,-55 17 2,-44 9 1,-25 3 6,-16 2 0,3-2 0,11-8-10,29-9-16,42-9-85,53 0-4,30-24-7,68-34 32</inkml:trace>
  <inkml:trace contextRef="#ctx0" brushRef="#br0" timeOffset="600098.7338">8496 9463 1,'40'-14'57,"24"12"36,-3-17-2,15 4-93,6 6 4,8-3-2,7-7 2,5 3-1,2-8 1,0 3-2,0-3 7,2 3-2,3-3 5,7 1-3,0 6 0,-5-2 0,4 5 1,6-7 1,7 2-4,-3-7 2,7 0-3,3-5 3,4-2-1,6-7 1,6-3 1,-7 1 0,-4-6 3,4 1-2,-5-3 1,-4 3-1,0 0 0,-10-1 0,5 6-3,-2-5 0,6 2-4,-4 0 0,0 4-2,0-3 2,5 3-2,-7-1 0,-1 4 0,-1 2 0,-6 6 1,5-1 0,-2 5 0,-2 0 0,-1 2-1,3 3 1,-2 0 4,2-3-4,2-4 4,-4 2-4,2-7 3,0-3-3,-1 3 2,1-5-2,-2 0-3,-3-2 2,-4 5-2,1-3 4,-4 5-4,-2 0 4,0 2-2,-5 0 1,-2 5 0,-3 3 0,0-1 0,0 3 0,-4-3-1,-1 3 0,1-5 1,-3-3 1,0 1 0,5-5 2,0 0 0,-5-5 1,5 2 0,-2-1 0,7-1-1,-1 2 0,3 3-1,-2-2-2,2 6 1,0 1-1,-3 4 0,3 1 0,0 1 0,0-1 0,3-1 6,-1-4-6,5-3 5,0 3-8,8-5 7,-1-3-7,-2 1 3,2 1-4,0-1-2,-5 2 3,3 2-2,0-4 5,-5 2-4,3-1 4,-1-1 0,3 2 1,0-5 0,0 0 0,-1 0-2,4-2 1,-4-2 0,1 1 1,0 1-1,-7-2 1,-3-1-1,-4 1 1,-3-1-1,-4 0 1,-3 6-1,-5-4 0,-6 6 0,-1-1 0,-7 6 0,-4-1 0,-5 3 1,-8-1 0,-4 6-1,-7-1 1,-5 0-1,-6-2 3,-4 0 2,1 0-9,-7-2 9,2-1-9,0 1 3,2 0-2,3-1 1,2-1-4,2 1 1,-2-1 5,3-1-5,2-2 5,-5-3 1,0-2-1,-2-2 0,-1-7 1,-1-3-1,-3-7 2,-3-2-2,-4-7 3,-2-5-3,-8-4 3,-2-6-2,-4-4 2,-3-5 2,-5-7-8,3-4 4,-1-6-3,1-4 2,-1-10-1,1-6 2,2-8-3,2 2 1,1 3 6,-3 10-4,-5 6 3,-2 15 0,-7 12-5,0 16 5,-8 16-7,1 13 5,-10 9-6,3 7 6,-3 4-5,-2 3 2,2 5 1,-2 2-2,3 3 1,-1-1-1,3 3 0,-1 0 1,3 5-2,-5 2 2,1 7-2,-3 7 1,-3 7-1,-9 8-2,-4 2 5,-10 6-5,-12 8 5,-12 3-6,-12 4 6,-11 4-6,-15 3 5,-16 3-2,-14 4-2,-17 0 2,-9 8-1,-15-3 1,-8 2-2,-16 3 1,-13 2-1,-10 0 2,-11 4-3,-10 8 3,-12 5 3,-12 2-4,-9 4 4,-5 4-3,-2-1 3,-7 4-3,2 3 3,-2-2-3,-3-2-2,5-1 3,-7 3-3,0-5 1,0 5 7,5-3-2,0-4 2,-1 4-2,13-2 0,2 5 1,14 4-1,0 3 1,7-2-7,3-3 3,9 0-4,2-2 5,-2-3 0,-2-6 1,2-11 1,4-1-2,1-5 0,-3 2-1,5 0 1,5 0-1,5 5-3,6 2 0,3 5-2,3-2 4,2 2-3,6 0 4,3 4 3,3-4-3,7-2 1,-1-5-7,13 2-8,6-14-22,24 0-79,10-9-4,19-20-6,25-11 34</inkml:trace>
  <inkml:trace contextRef="#ctx0" brushRef="#br0" timeOffset="603440.8863">5295 7155 1,'-28'-7'46,"28"7"42,0 0-4,0 0-82,35 17-1,8-1-1,13 3 0,8 2 2,14 3 1,0 0 3,10-1 2,2-1 1,2-3 4,7-5 1,5-2 2,2-8 0,5-1-3,5-8 0,7 3-3,-7-1-2,0 6-2,-7-1-2,-1 5-1,-8 3-3,-8 1 1,-7 1-2,-7-5 1,-5-4 1,-2-6 0,-5-4 2,-4-5 0,-6-2 1,1-2 0,-10 6-1,-6 1 0,-8 4 0,-7 7 0,-26-2-2,21 19 0,-21-19-1,-24 29 0,-4-15 2,-10-2 1,-14-5 2,-9 2 1,-15-9 2,-7 5 2,-11-7 0,-5 4 1,-8-2-1,-4 9 0,-5 1-2,3 6-2,-5 3-2,-1 3-1,4 1-1,-1-1 0,7-4-1,12-1 0,14-5 0,10-5 0,16-2 0,17-3 0,17-4 1,23 2-1,0 0-1,49-15 0,3 6 0,17-3 0,16-2 0,14-3 1,17-4-1,9 0 0,10-3 1,2-2-1,12-2 2,0 2-2,5 0 2,-3 0-2,-9 7 1,-10-2-1,-9 6 1,-14 4-1,-20 6 1,-15 2-2,-22 1 1,-14 7 0,-15-3 0,-23-2 0,0 0-1,0 0 2,-26 17-1,0-15 1,-5-4-1,1-1 0,1 1 0,1-5 0,2 0 1,26 7-1,-38-21 1,38 21-1,-19-26 1,19 26 0,-9-29 0,9 29-1,2-35 1,-2 35-1,7-36 1,3 15 0,-3-3 0,2 1 0,5-1 1,-4-2-2,4 0 2,-4 0-1,4-2 2,-5-1-2,1 1 1,-6-3 0,-1-4 0,-3-3 3,-5-7-6,3-2 1,-1-5-3,3-5 2,3-9-1,1-1 2,1-1-2,0 2-3,2 2 7,-5 5-2,-6 7 1,-1 7-1,-5 12 0,1 4 0,9 29 0,-26-28-1,26 28 0,-26-10 0,26 10 1,-28 7-1,28-7 1,-31 22-1,31-22 0,-36 31 2,36-31-2,-37 33 1,13-17-1,0 1 1,-2-5 0,-7-1 1,0 1-1,-12-5 0,-2 0-1,-12-2 1,0-3 0,-12 3 0,-2 0 0,-10 0-1,-2 2 1,-3 5-1,-6 2 1,-1 2-1,-6 3 0,-3 3 1,-3-1 0,-4 0 0,-5-2-1,3-2 1,4-8 0,3 0 1,6-6-1,8 2 0,5-5 1,11 0-1,12 2-1,10 0 1,4 3 0,8 2 1,9 3-1,7 1 0,26-11 0,-29 24 2,29-24 0,-2 31-1,2-31 1,14 40-1,-4-9-1,4 4 3,-5 3 1,3 7-3,-3 5 1,-1 2-1,-1 7 1,0 7-1,-5 3 0,-2-1-6,2 17-45,-9-11-75,3-18-7,-1-16-7,5-40 45</inkml:trace>
  <inkml:trace contextRef="#ctx0" brushRef="#br0" timeOffset="652529.023">16877 10830 174,'17'-38'131,"-17"38"-21,0-40-60,0 40-198,40 35-1,7-13-1</inkml:trace>
  <inkml:trace contextRef="#ctx0" brushRef="#br0" timeOffset="654168.4788">14927 11811 143,'-23'-2'111,"-6"-22"-54,29 24-55,24-7-141,70 31-3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19:26.37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4291 8212 1,'0'0'38,"16"24"55,-16-24-4,0 0-70,0 0-4,33 7-1,-33-7-3,40 2-1,-14 1-1,-2-1 1,4 3 0,1-5 2,4 7 0,0-9-1,14 2-1,-2-8-1,14 1-1,-2-4 0,7-1 0,0-5-2,4-2-2,1 3-4,-6 1-2,-1 8 0,-5 3 0,-1 4 0,1 4-1,-5 6 1,-2 2 0,-5 2-2,-5-7-12,0 2-24,-9 1-62,-31-10-5,30-12 3,-30 12 86</inkml:trace>
  <inkml:trace contextRef="#ctx0" brushRef="#br0" timeOffset="433.8771">5671 7891 90,'28'14'117,"10"7"-4,0-21-2,-5 5-108,7-3-6,3 8 1,-3 4-1,0 7 6,-4 3 1,-1 2 2,-9 9-1,-2-2 3,-5 12-4,-3 3-2,-9 6 0,-9 5-3,-8 5 1,-6 2 0,-10 0 4,-10 1-1,-6 1 3,-5-2-3,-5 3 1,-8-3-4,1-7-8,-2 7-24,-10-4-84,2-10-2,8-2-4,-8-17 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20:20.08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4120 3731 47,'-26'17'21,"26"-17"-1,-26 19 3,5-10-2,21-9 1,-47 14-6,18-4-3,-4-5 0,-2 2-2,-8-5-1,3 3-1,-2-5 4,-1 0-3,-4-3 1,-1-1 0,-6-3 0,7-1 0,-10-1 0,7 0 0,-2-1-1,10 3-1,-3 2-3,7 3 1,3 0-2,4 2 1,7-3 0,3 6-2,21-3 0,-31 9 0,31-9 0,-21 17 0,21-17 0,-16 28 0,16-28-1,-12 38 1,2-17-1,3 3 1,2 4 1,1 0-7,1 1 7,-1-1-8,1 3 9,-4 0-8,2-1 8,-4 1-6,-3-2 4,-4-1 2,-6-2-1,3 2 0,-2-2-2,5-2 1,-1 0-1,3-1-1,4 1-1,6 0-1,1 4 0,6-4 0,-1 2 0,0-3 0,3 3-1,-2-4 2,4-1-3,-7-21 3,16 28-2,-16-28 2,0 0-1,26 19-1,-26-19 1,0 0-1,0 0-5,0 0-19,19 14-58,-19-14-8,-33 14-10,2-16-9</inkml:trace>
  <inkml:trace contextRef="#ctx0" brushRef="#br0" timeOffset="905.4596">3137 4973 6,'26'-5'68,"2"0"0,3-2 2,-3 0-37,6 7-6,6-7-3,14 7-1,5-7-3,17 2-2,-1-2-2,18 5-1,8-8-3,10 5-1,3-2-3,-1 0-2,1 0 1,4 0-2,5-5 1,9 0 0,5-2 0,3 2-2,6 1 1,6 1-2,4 1 0,0 4-1,-3 3-2,-4 2 1,-9-3 0,-8-1 1,-7-6 1,-4-6-1,-5-3 2,-3-7-1,-18-3 0,-8 3 0,-9 0 0,-12 5-2,-11 2 2,-8 7-2,-16 5-1,-31 7 0,35-5 1,-35 5 0,0 0-2,0 0-4,0 0-11,0 0-22,0 0-56,-45-9-4,24 11-8,-10-6-4</inkml:trace>
  <inkml:trace contextRef="#ctx0" brushRef="#br0" timeOffset="1533.962">8266 5268 1,'-33'-2'28,"33"2"44,-33-7 5,33 7-37,0 0-9,-2-29-5,23 25 2,12-10 1,29 6-2,6-6-1,34 2-4,18-4-1,34-1-3,16-2 0,24 3-3,2-3 0,15 5-2,1 2-2,10 2-1,-4 1-2,-1 2-2,1-5 0,-1 0-2,8-4 1,-3-1-3,-7-4 2,-9 2-4,-15 0 1,-16 2-1,-26 8 1,-21-3-1,-29 7 0,-21-2 1,-19 3-1,-19-1 1,-16 0-3,-24 5-6,0 0-12,0 0-27,-24-5-61,-6 3-7,30 2-4,-34-5-6</inkml:trace>
  <inkml:trace contextRef="#ctx0" brushRef="#br0" timeOffset="2011.6367">13466 5067 19,'0'0'95,"29"-7"-2,-1-2 0,5-8-55,19 12-6,7-6-4,24 6-4,12 0-3,23 5-4,21 0-3,27 3-3,18-3-1,17-3-2,5-2-2,6 1-1,-6-6-2,-5 3-2,-21-5-1,-22 1 1,-28 1-2,-26 3-5,-19 2-10,-31-2-16,-9 14-37,-45-7-39,24 7 0,-24-7-6</inkml:trace>
  <inkml:trace contextRef="#ctx0" brushRef="#br0" timeOffset="2468.3303">17033 5008 55,'0'0'104,"22"0"2,1-21-5,17 11-65,-2-8-9,14 6-4,0-5-2,12 5-7,9 3-3,20-1-2,18-1-1,14-1-1,29-2 1,20-5-1,23-3 1,15-1-1,6-3 0,-1 0-1,-2-3-1,-9 3-1,-19-2-1,-15 2 0,-23 2-2,-19 5 0,-21 0-2,-17 5-4,-21 7-11,-28 2-16,-3 20-80,-40-15-6,0 0-7,0 0-7</inkml:trace>
  <inkml:trace contextRef="#ctx0" brushRef="#br0" timeOffset="3722.0363">20718 3022 24,'0'0'69,"5"-21"2,-5 21-20,0 0-21,0 0-1,0 0 3,0 0-4,0 0-5,0 0-5,-35 42-5,16-9-1,-10 3-1,-1 6-1,-11 3-3,1 3 2,-5-4-1,3 1 1,-1-7-1,3-2-1,0-3-2,9-5 0,3-4-3,4-5-1,24-19-1,-28 23-7,28-23-13,-21 12-49,21-12-27,0 0-6,-15-26-4</inkml:trace>
  <inkml:trace contextRef="#ctx0" brushRef="#br0" timeOffset="4059.2957">20083 3412 58,'0'0'99,"0"0"-3,0 0-1,0 0-56,0 0-28,0 0-1,26 31 1,-26-31 0,11 45 2,-11-22-2,-4 8-3,-6-5-2,1 5 0,-5-5-2,-3-2 2,17-24-2,-17 33 2,17-33-1,0 0-1,45 14 0,-2-21-1,14-10 1,11-4-1,10-5 0,3-2 0,1-1-7,-13-2-16,-1 20-77,-30-6-7,-14 8-8,-24 9-11</inkml:trace>
  <inkml:trace contextRef="#ctx0" brushRef="#br0" timeOffset="11844.9933">7534 8148 1,'0'0'72,"0"0"11,44 3-43,-22-6-4,11 6-8,0-6-5,12 6-6,0-3-3,14 4-5,-7-1 0,12-1-2,2 3 0,5-3 0,0 3 0,2 0 1,-2-1-1,2-1 1,3-3 0,4-3-1,-2-1 0,2-3-2,-2-3 0,3 1-2,-6-3 1,1 0-1,-3 3-1,-11 2 0,-3 2-1,-9 0 1,-10 0-1,-9 3-1,-5 2 1,-26 0-1,21-5 1,-21 5 0,0 0-5,0 0-5,0 0-16,-21-7-41,21 7-33,0 0-3,-26-12-5</inkml:trace>
  <inkml:trace contextRef="#ctx0" brushRef="#br0" timeOffset="12270.2782">9096 7997 1,'0'0'6,"0"0"72,0 0-1,19 21-53,-19-21-4,26 19 0,-5-12 0,3 3 0,2-1-5,7 3-2,-2-2-4,-1 1-2,1 1-1,-5-2-2,-26-10 1,33 21 0,-33-21-1,-7 24-1,7-24 1,-40 26-1,4-12 0,3 0 1,-9 0 0,4-2-1,0 2-1,10-4 1,-1-1-2,29-9 0,-26 17-14,26-17-27,0 0-53,0 0-2,0 0-5,36 7 77</inkml:trace>
  <inkml:trace contextRef="#ctx0" brushRef="#br0" timeOffset="28807.3531">11661 16640 1,'0'0'66,"0"0"-30,0 0 5,0 0 1,0 0-2,0 0-4,0 0-5,0 0 0,0 0-5,0 0 0,0 0-6,0 0-3,0 0-2,0 0-3,0 0-1,28 12-2,-28-12 1,24 2-3,-24-2 0,35 0-1,-35 0 2,45-2 0,-24-3-1,8 0 1,-3 0-1,4 1 1,1-1-1,2 3-1,0 2-1,0 2 0,0 3-1,3-1 0,-3 1-1,5-3-1,-3 1 0,1-1 1,-1-4 0,3 2 0,0-5 1,0 0-1,2 1 0,-2 4-1,-3-5 0,3 0-1,-3 0 0,3-2 0,-2-2-1,1 2-1,-3-5 1,1 0 0,-2 0 1,3 1 0,-8 1-1,3 3 1,-3 2-1,-2 0 1,0 8 0,2-3-1,-2 2 1,0 1-1,-2-1 0,2 3 1,-2-5 1,-1 4-1,1-1 1,-3 6-1,3-2 0,-3 5 0,7 0 0,1 0 0,-1 2 0,3 3-1,0-1 0,2-2 1,-3 3 0,4-3-1,-6 0-1,-2 0 2,-2-2-2,2 0 1,-3-5 0,1 0 1,2-2-1,-3-3 2,3-2 0,0 0-1,0-2 1,3 2 1,-3-2-1,2 2 1,-2 0-1,0 0 1,-5 0-1,-21 0 1,38-5 0,-38 5 0,31-3-1,-31 3-1,26-4 1,-26 4-1,21-5 0,-21 5-1,0 0 0,0 0-1,24 0 2,-24 0-1,0 0 0,0 0 0,0 0-1,0 0 2,-21-2 0,21 2-2,0 0 0,-26-5-6,26 5-12,0 0-39,0 0-70,0 0-6,0 0-2,-15-26-6</inkml:trace>
  <inkml:trace contextRef="#ctx0" brushRef="#br0" timeOffset="29873.8789">11987 14876 85,'5'-22'42,"-5"22"-2,0 0-1,23-26-7,-23 26-6,0 0-6,24-16 0,-24 16-2,0 0-2,0 0-1,0 0 2,14 28-1,-14-28 1,-2 26-1,2-26-3,0 31 0,0-31-2,-5 43 0,0-20-1,0 6 1,-6-3-3,1 7 1,-2-3-2,5 4-1,-9-4-1,6 3 0,-2-4-3,5-3-1,3 0-1,4-26-5,-7 38-8,7-38-11,4 23-23,-4-23-50,0 0-16,0 0-3,0 0 2</inkml:trace>
  <inkml:trace contextRef="#ctx0" brushRef="#br0" timeOffset="30442.4173">11859 15126 1,'0'0'0,"0"0"42,0 0 27,0 0-52,0 0-4,0 0 4,0 0 2,0 0 2,0 0-1,0 0-1,0 0 1,0 0 0,0 0 2,10 31 0,-10-31 0,0 33 0,0-33 0,9 43-1,-7-20-2,10 1-2,-5 0-2,5 4 0,-12-28-4,19 38-1,-19-38-2,21 12 0,-21-12 1,29-26-1,-10-3 0,4 1-3,-1-7 1,4-6-6,-3 6-4,-2-3-14,5 17-29,-9-1-69,-17 22-3,0 0-3,0 0 1</inkml:trace>
  <inkml:trace contextRef="#ctx0" brushRef="#br0" timeOffset="38838.1692">17161 15661 1,'-21'2'0,"-15"-21"18,8 19 56,-10-9-49,-7-1-4,0 1 2,-4-3-1,-6 7-3,-9-2-2,-2 7-1,-9 0 3,-3 10 0,-10-6 2,3 8 0,-5-2-3,0 1 3,-2-6-1,9 2 0,-4-9-5,4 4 0,1-4-3,4 0-1,-5-3 0,7 5-4,3 0 0,-3 2 1,5 3 0,8 2 0,-1 3-1,9 4 1,1 0 0,9 7 2,-2 0-1,9 5 0,0 3-1,5 4-4,2-5 4,5 5-4,0-4 3,10 4-4,-5-2 2,2 2-5,2 0 3,1 5 1,-3 0-2,0 4 1,0-2-1,5 5 1,-8-2-1,11-3 1,-1-2 0,5-3 1,4-2-1,6 0 0,-1-4 1,7 2 1,6-8-2,1 3 1,1-4-1,4 4 0,3-8-1,2 4 1,4-6-2,6 3 1,4-5 1,7 3-1,12-3 0,10-2 0,7 0-1,6-3 1,8 1-2,2-1 1,3 1-2,-3 1 1,-5 1 0,1 5 0,2-3 0,2 5 0,-2-5 0,7 3 0,2-1 1,5-4-1,-2-3 0,9-1 0,-7-6-1,2-4 0,-2-6 0,-2-1 0,-3-5-1,0-3 0,-11-2 1,-3-2-1,-7-3 2,-10 1-2,-4-1 1,-9 3 0,-11-3 1,-6 3-1,-7 2 0,-5 2 0,-26 17 0,33-37 0,-23 11-1,-6-7-2,-6-10-1,-10-14-2,-7-7 1,-9-16-2,-8-5 3,-11-10-2,0 3 2,-15 0 6,-1 9-2,-8 7 3,0 8-2,-14 9 4,-3 9-5,-9 10 1,-7 9-7,-9-2-7,2 16-10,-15-16-27,13 14-73,-3-4-4,12-10 0,14-3 4</inkml:trace>
  <inkml:trace contextRef="#ctx0" brushRef="#br0" timeOffset="113927.3089">24231 5266 1,'0'0'3,"0"0"66,0 0-45,0 0 2,-21 35 2,4-13 3,3 6 0,-10 3 2,1 7-11,-8 7-2,0 7-5,-4 4-1,-3 3-9,0 1-1,0-6-2,5 0 0,2-11-2,8-3-5,6-16-10,17-24-25,-14 30-47,14-30-1,0 0 1,-21-33 80</inkml:trace>
  <inkml:trace contextRef="#ctx0" brushRef="#br0" timeOffset="114163.5801">23678 5760 1,'-12'-24'49,"12"24"32,0 0 0,0 0-49,21-9-10,-21 9-7,10 35-3,-10-4-3,0 7 0,-3 5-1,6 4 2,6-5 0,10-6 0,14-10-1,14-19 0,10-19 0,12-11-1,4-18-4,0-6-13,3-3-44,-10 3-40,-23-7-6,-17 14-5</inkml:trace>
  <inkml:trace contextRef="#ctx0" brushRef="#br0" timeOffset="117917.988">17378 9163 10,'-42'35'28,"21"-13"-7,-3 1-5,24-23-2,-40 38-1,40-38-1,-29 19-3,29-19-3,0 0-4,10-26 0,11 2 1,10-2 0,4-7 1,8 0 1,-5-2 1,2 6 0,-7 3 3,2 7-1,-13 5 1,-1 5-2,-21 9 0,21 0 0,-21 0 0,7 21 0,-7-21 0,5 40 2,0-7 0,7 0 0,-8 3-2,13 2-6,-8-3 4,6 1-5,-1-8 2,0-2-5,-14-26 1,21 28-12,-21-28-10,0 0-23,0 0-46,0 0 7,-23-33 86</inkml:trace>
  <inkml:trace contextRef="#ctx0" brushRef="#br0" timeOffset="118164.9107">17374 9144 1,'0'0'65,"-31"16"-28,10 6-4,2 11-10,-5 7 4,8 10-4,-8 2 5,10 9-11,2 5-2,5 5-6,2-4-1,10-4 0,0 1-7,9-7-15,7-3-52,5 1-31,-14-25-4,7-1 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22:01.34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15204 7796 37,'-57'-5'29,"-16"3"-5,-10 4 1,-11-4-6,-6 4-2,-6-2-5,-3 0-2,5 0-1,-7 0-2,12-2-1,14-5 1,9-3 3,19 3-2,10-2 0,26 2-1,21 7-2,0 0-1,42-17-2,20 15 0,20-1-3,15 3 2,26-2-2,10 0 0,9-1 2,4 3-2,5 3 2,-6-1-3,-11 3 1,-11 2-1,-26 5 2,-21 0 0,-22-1 0,-28 4 1,-26-15-1,-35 28 1,-22-11 1,-14-6 4,-21-1-3,-3-3 4,-9-7-4,-2 0 3,0-2-1,6-3 0,13-5-1,6 1-2,18-1 2,11 1-4,21 4 1,31 5-1,0 0 2,42-26-2,13 17 1,16-1-2,14 1 1,5 2 0,2 2 0,-2 0 0,-10 8-1,-23-1 0,-12 3 1,-22 2 1,-23-7 0,-42 28 2,-27-9 0,-18 2 4,-27 1-2,-4 1 3,-10 3-3,6 0-2,18 5-43,23 2-50,20-14-8,39 7-1</inkml:trace>
  <inkml:trace contextRef="#ctx0" brushRef="#br0" timeOffset="4019.4296">22976 7881 23,'0'0'36,"-22"-31"-12,-8 24-1,-15 5-10,-19 4-7,-14 3-1,-14 5 0,-10-1 5,-4 3-2,-3-5 4,7-5-1,15 3 3,16-7-1,17-1-1,21-9-3,33 12-3,16-26-1,36 15-2,19-4 1,21 4-1,17-4-1,9 8 0,0 3 1,-7 1-1,-18 6-1,-18 1 0,-27 3 1,-27 3 1,-21-10 1,-66 26 3,-10-14 1,-19-3 4,-13-2-2,-6 0 2,10-7-2,14-2 0,27-5-3,39-3-2,24 10-5,59-21-31,17 12-66,37 11-10,1-16 0,23 14 104</inkml:trace>
  <inkml:trace contextRef="#ctx0" brushRef="#br0" timeOffset="60279.465">6728 12055 1,'0'0'66,"0"0"45,0 0-4,-26 16-82,26-16 2,-5 29 0,10 1-1,-5 13-5,2 16-7,-4 14-4,4 15 0,-2 2-4,5 2 0,-3-5-3,5-11 0,0-17-5,0-21-14,5-17-34,-12-21-65,2-42 0,-9-8-3,-7-21 72</inkml:trace>
  <inkml:trace contextRef="#ctx0" brushRef="#br0" timeOffset="61015.1963">6590 11884 3,'0'0'106,"22"-18"2,-22 18 4,38 0-92,-5 0-5,12 4 6,9-8-3,22 4 6,4-15-9,19 8-1,10-7-9,14 0 3,4-3-2,6 1-3,6-3 1,1 0-3,-3 0 1,-7 2-2,-7 3 1,-10 2-1,-4 1 2,-7 6-3,-17 3 1,-10 6 0,-11 3-1,-7 3 2,-8-1-2,-8 1 2,-8 2-2,-7-5 2,-5 2-1,-21-9 1,33 12-1,-33-12 1,0 0 1,17 31 0,-17-31 4,-12 38-5,0-10 6,-5 5-5,-4 5 5,0 2-3,-3 0 4,3 5-3,2-2 0,3 6 3,4-1-2,7 6 1,3 0-1,9 3-1,0 5-3,5-1 2,2 3-3,2-5 0,-4-2-1,0-7 0,-5-6 0,-5-1 1,-4-7 0,-7-8 0,-13-7-1,-11 0 1,-7-4-1,-14-3 1,-15-2-1,-11 0 0,-15 0 0,-13-1-2,-15 1 1,-7 0 0,-15 0 0,-3-3 0,-8-4 1,-8 0-2,-1-8 1,7-1-1,11-3 2,15-3-2,21 5-2,18-4-10,30 11-15,11-6-43,52 4-53,-22 19-6,22-19-1,33 26 70</inkml:trace>
  <inkml:trace contextRef="#ctx0" brushRef="#br0" timeOffset="61853.5777">7127 12852 1,'0'0'63,"0"0"28,0 0 1,-14-22-83,28 1-1,0-10 2,7-4 0,1-15 1,6 1-3,-2-8-2,5 2 0,2-1 0,-2 6 0,-1 7 0,-4 10 0,0 12 1,-4 16 1,-22 5 2,28 31 1,-23-5 0,2 10 2,-10 4 0,6-2 1,-6-8-1,3-30-2,22 22-2,1-32-2,8-11-3,7-12-1,7-12-1,2 2-2,-2 1 0,-7 9-1,-7 11 1,-31 22 2,23 3 0,-25 20 2,-12 8 0,-3 5 0,-7 6 0,3-4 1,-2 2-7,1-12-13,10 8-29,-4-15-72,16-21-3,7 26-2,-7-26 40</inkml:trace>
  <inkml:trace contextRef="#ctx0" brushRef="#br0" timeOffset="62141.6047">8075 12596 74,'0'0'112,"0"0"2,-29 14-31,3-14-61,5 10-2,-7-8-1,7 12-1,-8-2-7,29-12-4,-31 33-4,31-33 0,3 24-1,-3-24 0,45-5-2,-15-7 2,4-9-1,-1-2 1,-3-8-1,-6 5 0,-12 0-1,-12 26-2,-17-31 2,-6 24-9,-1 16-14,-11-6-54,6 9-42,29-12-2,-28 21-2</inkml:trace>
  <inkml:trace contextRef="#ctx0" brushRef="#br0" timeOffset="62799.6853">10476 11866 1,'0'0'81,"0"0"38,0 0 2,5 30-63,-5-30-22,5 62 0,-5-22-4,5 17-4,-8-5-10,3 12-4,-2-10-7,4-2-5,1-5-11,-3-16-13,9-3-27,-9-28-64,0 0-16,17-33 2,-13-12 24</inkml:trace>
  <inkml:trace contextRef="#ctx0" brushRef="#br0" timeOffset="63434.3493">10576 11754 109,'42'-4'122,"5"-10"8,15-1-4,11-1-109,22-6-5,23-1 1,17-10 0,9 0-2,2-8-1,3 6-5,5-3-1,-3-2-3,-7 7 1,-9 0-3,-17 4 1,-9 6 1,-10 4-1,-4 5 0,-12 4 0,-8 8 0,-9-1-1,-4 6 1,-5-1 0,-8 3 1,-4 0-2,-12-1 1,-7 6-1,-26-10 0,19 31 1,-26-8 0,-7 6-1,-3 6 1,-4 5 0,0 10 1,2 4-1,7 8 2,7 11 3,10 10-2,7 4 3,7 10-2,4 0 2,11 7-1,3-4 2,4 1-3,1-16-3,-2-4 3,-2-17-1,-12-10 1,-9-11-1,-13-17 0,-4-26 0,-40 16 0,-9-25 0,-18-8-2,-30-7 0,-9-6-1,-22 1-1,-13-1 1,-13 4-1,-7 4 1,-2 6 0,2 9 0,8 7-1,6 7 2,15 7-1,11 2-2,20 6-5,11-1-6,21 12-18,3-14-29,31 12-75,-1-5-2,8-5 0,7-4 19</inkml:trace>
  <inkml:trace contextRef="#ctx0" brushRef="#br0" timeOffset="63995.0375">11211 12372 1,'0'0'69,"0"0"45,0 0 4,0 0-55,0 0-12,0 0-13,3-26-9,-3 26-9,33-43-7,-9 15-6,4-10-2,7 0-4,-6-7 0,4 5-2,2 2 0,-6 10 0,-6 6-1,-1 13 2,-22 9-1,23 12 3,-23-12 2,14 38 0,-14-38 2,24 35-1,-24-35 1,47 7-2,-16-14 1,9-10-3,3-4-1,2-7-4,-5 4 2,-2-2-2,-8 12 2,-4 9 1,-26 5 0,26 10 1,-26-10 1,3 42 1,-6-18-2,-1 2-1,1 2-19,3-28-34,-16 24-76,16-24 2,0 0-5,0 0 31</inkml:trace>
  <inkml:trace contextRef="#ctx0" brushRef="#br0" timeOffset="64198.2778">12150 12190 56,'0'0'127,"24"-17"6,-24 17-3,0-26-88,0 26-18,0 0 1,0 0-2,0 0-6,21 19-10,-21-19-11,0 24-18,9-3-71,-9-21-36,-4 26-4,4-26-1</inkml:trace>
  <inkml:trace contextRef="#ctx0" brushRef="#br0" timeOffset="65069.3586">8233 13150 27,'0'0'115,"0"0"-1,0 0-10,0 0-73,0 0-2,3 28-3,-1-7-1,5 15-4,-9-1-2,6 12-4,-8 3-2,1 9-2,-4 3-3,2 6-1,-4-4-2,7 0 2,-1-5-2,8 0 1,0-9-2,7-3 1,-3-9-1,8-3 1,-1-6-1,5-6 0,3-8-1,4-4 0,8-6 2,9-5-1,4-5 1,13-4 0,11-10 0,10 0-2,11-7 1,15-5-1,12-4 2,13 2-3,13-3 2,9 3-2,7 3 1,3 4 0,-1 4 0,-7 8-1,-6 2 0,-18 8-1,-15 1 0,-20 1-1,-21 2-1,-19-3-2,-12 3-4,-18-7-9,-8 7-15,-21 0-27,0-21-82,0 21 0,-24-14-2,24 14 0</inkml:trace>
  <inkml:trace contextRef="#ctx0" brushRef="#br0" timeOffset="65853.2553">11696 12972 11,'7'-26'112,"-7"26"2,19-40 4,-12 14-75,-7 26-15,0-28 3,0 28-1,0 0-3,0 0-5,0 0-5,0 0-1,-19 21-2,17 10 0,-3 2-2,8 9 0,-6 8-2,6 9-3,-1-2 2,3 2-3,-1 0 1,3-2-3,-2-5 2,2-3-3,-2-8 1,2-1 0,0-5-2,0-2 0,-2 1-1,0-4 1,-3 1-2,-2 0 1,-2-5 0,-5-5 0,7-21-2,-17 31 2,17-31 0,-21 12-1,21-12 0,-21 0 0,21 0 0,-22-7-1,22 7 2,-33-5-2,7 2 1,-2 1-1,-10 2 1,-5-2 0,-6 2-1,-6-3 1,-1 1-1,-3 2 1,2-2 0,-2-1-1,2 3 0,0-2 0,1 2 1,-1-2-1,5 4 1,-3-2-1,-4-2-1,5 2 1,0-5 0,4 0 1,3-4-1,4-1 0,3-2-2,5 5-3,11 5-4,-4-3-7,28 5-15,-43 24-37,31 4-72,-4 1 1,4 8-2,2 1 26</inkml:trace>
  <inkml:trace contextRef="#ctx0" brushRef="#br0" timeOffset="66304.0541">9867 14008 42,'0'0'114,"-17"-26"1,17 26-27,-21-17-52,21 17 1,0 0-4,-12 31-2,-2-7-5,9 18-5,-9 1-2,4 16-1,-4-2-3,7 9 0,-2-7-2,6 0-1,1-12-4,4-6 0,3-11-5,0-6-3,-5-24-12,0 0-20,23 24-48,-23-24-66,0 0 6,0 0 3,-33-19 31</inkml:trace>
  <inkml:trace contextRef="#ctx0" brushRef="#br0" timeOffset="66831.901">9524 14916 1,'12'-28'47,"-12"28"66,0 0 2,0 0-62,0 0-1,0 0 0,28 14-9,-28-14-11,9 52-6,-11-19-6,9 14-2,-9 0-3,4 5-1,-2-2-3,5-3-1,2-6-4,2-8-2,3-7-2,-12-26 0,36 19-1,-15-26-1,0-12 1,5-10-2,0 1 1,5-5-1,2 0 0,0 0-1,3 7 1,-3 7 0,2 12 0,-2 9 1,-2 0 0,-3 15 2,-2 6-1,-7 8 0,-2 5 1,-1-1 1,-6-2-4,-3-4-5,0 6-14,-7-35-24,-2 24-85,2-24-6,0 0 1,-22-7-3</inkml:trace>
  <inkml:trace contextRef="#ctx0" brushRef="#br0" timeOffset="69396.3311">9278 14791 1,'-31'-17'90,"31"17"23,0 0-14,-30-17-41,30 17-12,0 0-8,0 0-8,11-21-5,-11 21-5,29-9-2,-3 9-3,2-5-1,12 3-3,8-5-1,8 4-1,6-4-1,11 0-1,7-5-1,8-2-2,4 0-2,3-3 3,-1 5-4,-2 1 4,-2 1-4,-10 3 0,-4 5-1,-7 4 1,-8 3 1,-18 0-5,-6 2 6,-8-5-5,-8 0 3,-21-2-1,21 0 2,-21 0 2,0 0-3,0 0-2,0 0 0,0 0 0,-23-2-1,23 2 2,0 0-2,-26 14-1,26-14 0,-24 19 3,24-19 1,-21 33 0,7-12 0,-1 5 3,1 3-1,2 4 2,-2 0-1,5 7 2,-8 3-2,5 9 1,-2-2-2,2 6 0,-2 3-2,-2 5 1,-1-2-3,-2-1 3,-2-2-2,-3-4 1,-2-1-1,-4-7 0,-1-2 1,-2-9-1,2-3 1,0-2-1,5-8 0,5-4 0,21-19 0,-33 24 0,33-24 0,0 0 0,0 0 0,0 0 0,0 0 0,0 0 0,0 0 0,21-5 1,-21 5-2,0 0 1,26 0 0,-26 0 0,0 0 0,0 0 0,0 0 0,5 24 0,-5-24 0,0 0 0,0 0 0,0 0 1,-12 21-1,12-21 1,0 0-1,0 0 0,0 0-1,-23 9 1,23-9 0,-24-2 0,24 2-1,-33 2 1,9-2-1,-7 0 1,-2-2 1,-4 2-1,-6 0 0,0 0 0,-4 2 0,0-2 0,0 5-1,2 0 2,0 2-1,7 0 1,-2-2-3,9 0 3,7-1-1,24-4 1,-28 0 0,28 0-1,0 0-1,0 0 1,0 0 1,0 0-1,0 0 0,0 0 0,0 0 0,0 0 0,0 0 0,0 0 0,0 0 1,0 0-2,0 0 1,0 0 0,0 0 0,0 0 0,0-28-1,0 28 0,-19-36-1,7 13 1,-2-1 0,0-2-2,-5-2 2,0-3 0,3-2 1,-3-3 0,0-6 1,-2-1-2,-1-4 1,1 0 0,0-5 0,4 4 0,-2 1 1,3 5-1,2 1 0,2 4 0,2 6 0,1 2 1,-1 6-1,3 2-1,7 21 1,-12-34 0,12 34 0,-9-23 0,9 23 0,0 0 0,0 0-1,0-22 1,0 22-1,0 0 1,0 0-1,0 0 1,0 0 0,0 0 1,0 0-2,0 0 2,0 0-1,0 0 0,0 0 0,0 0 0,0 0-1,0 0 1,0 0 0,0 0 0,0 0 0,0 0 0,12-21 0,-12 21 0,0 0 0,28-19 0,-28 19 0,21-12 0,-21 12 0,38-9 0,-12 4-2,3-2-12,20 14-58,-11-11-66,2-1-5,-4 0-3,-6 0-4</inkml:trace>
  <inkml:trace contextRef="#ctx0" brushRef="#br0" timeOffset="70281.4779">15095 11669 1,'-21'-21'61,"21"21"38,0 0 5,0 0-62,0 0-26,23 14 3,-8 19 2,-6 12 5,1 21-2,-13 5 1,6 17-6,-8 2-4,5-3-5,-3-4-2,1-14-6,2-22-11,2-26-13,-2-21-35,24-12-59,-22-35-2,3-7-8,-14-27 83</inkml:trace>
  <inkml:trace contextRef="#ctx0" brushRef="#br0" timeOffset="71151.7527">15102 11643 38,'29'-28'116,"-8"21"1,0-10 4,3 1-97,18 9-1,6-10-1,15 5-1,1-7-1,14 8-6,5-6-6,9 7-2,10-1-2,11 4 0,5-3 0,10 5 0,9 1-1,5 1 1,2 1-1,-2 2-1,-12 0-2,-12 2 0,-14 1 0,-19 1 0,-23 1 0,-22-3 0,-12 6-1,-28-8 1,22 14 0,-22-14 0,0 0 0,-29 31 1,29-31 0,-19 26-1,19-26 0,-12 23 1,12-23 0,0 0-1,3 21 0,-3-21 0,0 0 0,0 0 1,26 17-2,-26-17 2,0 0-1,14 26 0,-14-26 1,0 31 1,0-31 0,-5 38 0,-4-17 3,6 5 0,-1 5 0,4 6 0,2 4 3,8 8-4,-6 6 4,10 6-5,3 3 3,-3 2-4,3-2 3,-1-2-2,-6-3-1,2-10 0,-1-1 0,-1-11 0,-3-6-1,0-5 1,-7-26-1,9 31-1,-9-31 0,0 0 1,0 0 0,-14 21-1,14-21 0,-30 3 1,8-3 0,1 0 0,-5-3 0,0 1-1,0-1 0,-2 3 1,-3-2-1,0 4 0,-7 3 0,-9 0 0,-10 4 0,-16 3 1,-14 5-1,-15 2 1,-14 0 0,-19 4 0,-11-1 0,-10 1 0,-7-4 0,-3 0 0,3-7-2,10-10 2,8-2-5,15-14-6,22 0-6,8-15-7,29 13-12,10-17-33,18 19-65,15 4-4,28 10 3,-24 0 40</inkml:trace>
  <inkml:trace contextRef="#ctx0" brushRef="#br0" timeOffset="72122.9194">15256 12409 1,'0'34'56,"0"-34"42,0 0 1,0 0-74,-21 11-4,21-11 1,14-30 2,0 4-1,0-12-6,5-2-7,5-8-1,4 3-5,3-2-2,-1 2-2,-1 10 0,-3 6 0,-26 29 3,35-23 2,-35 23 3,14 26 1,-16-5 1,4 10 3,-4-8-1,9 3 1,-7-26-3,29 22-2,-3-29-2,9-8-2,3-11-1,4 0-3,-1-2 0,-4 4-1,-6 8 2,-7 9 1,-24 7 2,23 19 0,-23 4 1,0 10 2,-7 3 0,3 4 0,-4-5-1,4-1 0,1-6-7,3-28-5,-2 42-18,2-42-28,0 0-73,0 0-2,0 0-1,0 0 29</inkml:trace>
  <inkml:trace contextRef="#ctx0" brushRef="#br0" timeOffset="72415.2619">16102 12334 85,'0'0'121,"33"-26"3,-33 26-3,33-45-95,-2 28-4,-5-6-4,7 6-5,-12 3-4,1 7-5,-22 7-3,0 0 1,2 31 2,-16-8 1,-8 6 2,4 1 2,-4-4-1,15 3 1,7-29 0,19 30-2,12-25-5,9-7-9,12 2-19,-9-12-41,4 5-66,5 0 0,-3 0-5,8 4 37</inkml:trace>
  <inkml:trace contextRef="#ctx0" brushRef="#br0" timeOffset="72945.5903">19480 11736 1,'9'-27'107,"-9"27"8,0 0 7,-23 27-77,16 13-15,-8 0 0,8 17-11,-9 4 3,4 10-7,-5-2 0,6 2-8,-1-12-4,0-12-14,12-2-23,0-45-35,-14 24-59,14-24 1,0-36-3</inkml:trace>
  <inkml:trace contextRef="#ctx0" brushRef="#br0" timeOffset="73557.9546">19269 11598 67,'43'-37'119,"18"11"-3,8-12 3,7 5-104,18 7-3,10 0-4,10 2-1,-6 3 0,6 4 0,-3 1-2,5 1-1,4 1-3,-2 2 0,-6 1-1,-6 1 0,-7 3 1,-9 2 0,-12 8 0,-9 1 1,-10 6 1,-3 4 1,-8 0 0,-6 0 0,-4-4-1,-3 2 1,-6-5 0,-6 5-1,-23-12-2,17 21 1,-17-21-1,-12 42 2,-4-9 0,-6 10 1,-4 9 0,0 10 2,-4 8 2,6 16-3,3 3 3,2 6-3,7 0 2,7 2-3,8-10 3,-1-7-5,7-16 0,-6-14 1,-3-17-2,0-33 0,-10 24-2,10-24-1,-45-26 0,8 2 0,-15 0-1,-17 1 0,-14-1 1,-18 5-1,-10 7 1,-12 8 1,-5 8-2,-7 6-2,-2 9-1,5 0 0,14 4-1,9 1-6,24 4-9,5-13-18,35 1-56,14-6-29,31-10 0,0 0-2</inkml:trace>
  <inkml:trace contextRef="#ctx0" brushRef="#br0" timeOffset="74296.9604">19979 11951 1,'-29'19'84,"29"-19"27,-38 23 3,17-18-87,21-5-5,-26 21 0,26-21-2,0 0 2,0 0-6,-14-26-8,26 5-3,7-10-6,4-2 3,6 0-4,6-2 4,-2 4-4,5 5 5,-5 5-3,-2 11 6,-10 10-1,-21 0 2,26 28 0,-24-2-1,-4 0 6,0 3-4,-5-6 5,7-23-8,0 26 1,0-26-5,35-28 0,-7-5 1,10-2-7,2-6 4,3 1-5,-5 5 6,-5 11-1,-12 15 4,-21 9 0,12 23 2,-24 8 1,0 7-1,-2 2 5,-5 5-5,0-5 4,5-2-8,2-7-2,3-8-18,11 1-20,-2-24-67,0 0-28,0 21 2,0-21-3</inkml:trace>
  <inkml:trace contextRef="#ctx0" brushRef="#br0" timeOffset="74695.5391">20508 11998 40,'0'0'121,"0"0"5,26-33-3,-26 33-97,28-24 0,-28 24-4,38-23-1,-38 23-10,29-17-5,-29 17-4,0 0-2,21 7 2,-21-7-2,-17 24 2,1-3-1,16-21 1,-38 36-1,38-36-1,-21 30 0,21-30 1,2 22 0,19-18 1,8-1-2,4 1 0,2-1 2,-6 1 0,-3 6 1,-26-10 0,16 28-1,-16-28 1,-35 36 0,4-17 0,-7 0-1,-4-3-2,-1-2 0,3 1-4,0-8-11,14 12-23,-10-12-57,13 4-34,23-11 0,-43 31-3</inkml:trace>
  <inkml:trace contextRef="#ctx0" brushRef="#br0" timeOffset="76167.0371">20286 12672 1,'0'0'0,"0"0"57,0 0 38,0 0-56,0 0-3,0 0 1,0 0 1,0 0-2,-24-12-10,24 12-4,0 0-2,-2 24-2,2-24-2,0 0-2,-12 28-4,12-28-2,-9 38-1,4-7 1,-2-1 0,2 15 4,-4 3-2,6 8 4,-4 6-3,7 4-2,0-4 1,5 1-3,2-6 0,5 0-4,0-12 2,2 0-4,2-15 3,-6-3 1,-1-6-2,-9-21 1,14 28-3,-14-28 0,0 0 0,0 0 0,0 0-1,0 0 1,0 0-1,0 0 0,0 0 0,0 0 0,0 0 0,0 0 1,0 0-1,0 0 0,-21-16 0,21 16 0,0 0 0,0 0-1,0 0 1,0 0 0,-24 0 0,24 0 1,0 0-1,-30 7 0,30-7 0,-31 4 0,31-4 1,-43 12-1,17-5 0,-4 0 0,-8 1 0,-2-1 1,-10 2-1,-2 1 1,-9-3-1,-3 0 0,-2 0 0,-3 0 1,1 0-1,-6-2 1,3 2 0,3 0 0,2 0 0,2 5 0,0-3 0,7 3 0,5-2 0,7 1 0,5-1-1,5-1 1,2-2-1,2 3 1,0-5-1,-2 4 1,-2-2-1,-8 3 1,-2-1 2,-2-2 0,2 0 1,5 3 1,2-6 0,7 4 0,5-6 0,26-2 0,-31 5-2,31-5-1,0 0-1,-21-3 1,21 3-2,0 0 1,0 0-1,0 0 0,0 0 1,0 0 0,0 0 1,-16 26-1,16-26 1,4 31-1,-4-31 1,7 40-1,-7-40 0,5 45 0,-5-19-1,-5 3 1,-2 6 0,0 0 1,-5 8 0,3 2 2,-5 2-2,0 1 1,-1-1-2,4 0 1,1-7-1,3 1-2,0-8 0,5-3 1,-1-6-1,3-24 0,5 33-5,-5-33-7,0 0-17,0 0-38,0 0-75,-33-40-2,16 16 3,-6-2-6</inkml:trace>
  <inkml:trace contextRef="#ctx0" brushRef="#br0" timeOffset="77489.14">16078 12887 1,'0'0'56,"-28"-33"36,28 33-52,0 0-5,5-28-3,-5 28 1,0 0 0,0 0-5,7 28-4,-5 3 0,-9-3-1,9 17 1,-6-2 0,8 16-4,-4-3-2,8 11-3,-4-4 0,3 6-4,0-5 0,1 4-4,-4-1-1,-1-3-1,-1-5-2,-2-3 2,0 1-3,-2-2 3,-1-3-1,1-5 0,0-5-1,-1-6 2,3-5-1,0-8-1,0-23 0,0 0-2,0 0 0,26 3-1,-26-3 2,33-36-1,-14 15 2,7 2-1,-2 2 2,2 3-1,2 2 2,3 8-2,2-1 1,5 0-2,7 3 0,11-3 0,8 0-1,7 1 0,10-3 0,8-1 0,1-1 0,0 2-1,2 2 1,-4 0-1,-10 3 1,-3 0-1,-11-3 0,-9 5-1,-11-2 1,-8 4-1,-12-2 1,-24 0 0,28 2 0,-28-2 0,0 0 0,0 0 0,0 0 0,0 0 1,0 0-2,-14 22 2,14-22-1,0 0 0,-12 30 0,12-30 0,-12 36 0,5-15 1,2 5 0,-2 3 1,0 4 0,2 4 0,3-1 1,-3 7 1,3-3-1,0 2 2,-3 1-2,5-3 2,-3-2-3,3 0 2,-4-5-3,4-5 2,-3 1-3,3-3 1,3-3-1,-3 3 0,4-4 0,-8 1-3,4-23 3,-3 36-5,3-36-3,0 0-13,0 0-25,0-29-95,12 1 2,-5-8-4,7-1 0</inkml:trace>
  <inkml:trace contextRef="#ctx0" brushRef="#br0" timeOffset="79027.3667">16847 14658 83,'-43'-14'111,"43"14"8,-21 0-33,21 0-59,21-7 3,0 2 1,24 12 0,-7-9-2,24 16-5,1-4-8,20 6-2,2-2-4,17 5-1,7-9-3,13-1-1,8-4-3,5-3-2,0-2 0,-3-2-1,-6 2 1,-11 2-2,-15 5 2,-15 0-1,-19 3 1,-9 2-1,-17-5 2,-9 0-2,-5-2 2,-26-5-2,35-7 1,-35 7 0,33-10 0,-33 10-1,28-7 1,-28 7 0,26 0-1,-26 0 1,0 0 0,0 0 0,12 21 0,-12-21 0,0 0 1,-21 19-1,21-19 1,0 0 0,-28 14 0,28-14 0,0 0 1,-24 7 0,24-7-1,0 0 0,-21 8 1,21-8-1,0 0 0,-22 18 1,22-18 0,-14 31 0,7-7 1,0 7 2,0 2-2,2 2 2,-2 5-1,2 3 0,-2 2-2,-2-3 1,-1 1-1,-1 0 0,1-3-1,1 5 0,2-5 0,-5-5 0,2 1-1,3-3 2,5-7-2,-3-2 0,5-24 0,-9 30 1,9-30-1,0 0 0,0 0 0,-22 24 0,22-24 0,0 0 0,0 0-1,0 0 1,0 0 0,-21-2 0,21 2 0,0 0 0,0 0 0,0 0 0,0 0 1,0 0-1,0 0 0,0 0 0,0 0 0,0 0-1,0 0 1,-21-8 0,21 8 0,0 0 0,0 0 0,0 0 0,-21 19 0,21-19 0,0 0 0,0 0 1,0 0-1,-24-2-1,24 2 2,0 0-1,-24 2 0,24-2 0,0 0 0,-26 10 0,26-10 0,0 0 1,0 0-1,0 0 0,0 0 0,0 0 0,0 0 0,0 0 0,0 0-1,0 0-1,0 0-4,0 0-7,0 0-16,0 0-48,-4-21-61,4 21-6,11-36 1,-8 10 9</inkml:trace>
  <inkml:trace contextRef="#ctx0" brushRef="#br0" timeOffset="80259.3334">18766 14944 2,'0'0'99,"-2"22"2,2-22-47,0 0-19,0 0-3,0 0-6,26-10-6,-26 10-2,0 0 1,0 0 0,0 0 2,-31 5 0,31-5 1,-36 31-1,17-3 2,-11 0-5,4 15-3,-5 4-2,0 12 2,-4 3-4,2 11 0,-3-2-2,3 2-1,-2 3-3,2-3 2,-3-4-3,5-5-4,3-5 3,4-10-4,8-8 3,2-11-5,7-8 5,7-22-6,0 0 4,0 0-1,0 0 0,-3-22-1,3 22 1,-2-37 3,2 37-4,-2-31 5,2 31-4,2-26 5,-2 26-5,0 0 5,0 0-5,24-21-1,-24 21-1,0 0 0,21-8-1,-21 8 0,0 0 0,0 0 0,0 0 1,0 0 0,0 0 2,0 0 0,0 0 1,0 0 0,0 0-1,-29 24 2,29-24 0,-44 12-1,10-5 2,-3 0-5,-6-2 6,-7-3 2,-9 5 0,-2-2-4,-10-5 5,0 0 1,-7-5-1,5 5 4,0 3-6,-1-1-5,8 0 4,5 3-1,6 5-2,10 1-3,5-1 3,9 2-4,5-5 4,26-7 0,-18 12 0,18-12 0,0 0 1,0 0-1,33 2 0,-33-2 0,35-5 0,-35 5 0,31-4 1,-31 4-2,0 0 0,23-10 1,-23 10 0,0 0 0,0 0-1,-7-21 0,7 21 1,-7-24 5,7 24-5,-12-28 5,3 6-4,0-1 4,-3-8-3,-2-4 2,-3-6-2,-2-3-3,-2-9 2,-8-3-2,-1-8 1,-6-7 0,-4 0 0,-5-7-1,-7 2 1,-2 1-2,2 4 2,2 7-1,8 9 1,6 11-1,10 6 1,5 9-3,21 29-1,-12-26-4,12 26-10,0 0-18,33 10-45,-33-10-55,21 19-4,-21-19 2,22 23 24</inkml:trace>
  <inkml:trace contextRef="#ctx0" brushRef="#br0" timeOffset="80766.2377">17312 14951 38,'0'0'109,"22"5"7,-22-5 0,9 21-90,5 13 0,-14-1 3,12 21 2,-14 0-1,11 17-6,-9-4-8,10 1-2,-3-9-4,7-9 0,-2-17-3,4-12-3,5-21-2,1-14-3,1-10-1,1-13-2,4 1 1,1 1-1,-1 4 0,-2 12 2,2 12 1,1 16 3,-3 10 1,2 12 2,-4 4-1,-1 6 1,-1-3-1,-3-3 0,-5-7-5,-7-6-6,0-1-14,-7-21-28,0 0-80,-21 2-5,21-2 2,0 0-5</inkml:trace>
  <inkml:trace contextRef="#ctx0" brushRef="#br0" timeOffset="82039.4633">17603 16067 56,'0'0'109,"0"0"0,-2-23-48,2 23-30,0 0 0,0 38-4,-5-17-1,10 19 1,-12 0-4,9 17 0,-7 0-3,8 14 1,-3-7-4,7 2-1,-5-5-5,7-4-3,1-12-4,-1-5 0,1-11-2,-10-29-1,12 33-1,-12-33 0,0 0 0,0 0-1,0 0 1,0 0 0,0 0-1,0 0 1,0 0 0,0 0 0,-24-19 0,24 19 0,-19-22-1,19 22 1,-28-18 0,28 18-1,-43-12 1,17 12 0,-2 0-1,-5 2 1,-7 3 1,-3-5 0,-7 2-1,1-4 1,-8-1 0,-4-4 0,-6 0 1,-4-2-1,-4-1-1,-3 1 2,-10 4 0,-6 3-1,-8 2 2,-2 5 0,-9 4 0,-3 5 1,-5 3-1,-2 2 2,-2-3-1,2 1 2,-2-3-2,4-5 2,3-4-2,0 0-1,5-7 1,1-1-1,4 3-1,1-2 0,6 2 0,-1 2-1,0 1 1,3 1 0,-5 3-1,5 3 1,2-1-1,5-2 1,0 0-1,6 1 0,6-1 1,7 0-2,7-3 2,4 1-1,1 0 0,11 0 1,-4-3 0,11 3 1,3-3-1,7 0 1,7 1-2,26-3 2,-28 7-1,28-7 0,0 0-1,0 21 0,0-21 0,16 21 0,-16-21 0,12 29 0,-12-29 0,9 38-1,-9-15 2,0 8-2,-2 9-1,-3 5-2,3 7 3,-3 7-3,-4 0 3,4 5-3,-4-2 3,-1-1-2,1-9 4,-1-7-1,5-7-3,1-10-3,4-2-11,0-26-17,0 26-56,0-26-53,0 0-3,-29-28-2,6 4-3</inkml:trace>
  <inkml:trace contextRef="#ctx0" brushRef="#br0" timeOffset="83376.0805">9862 15751 20,'0'0'94,"5"40"6,-13-19-2,16 5-72,1 17-3,-4-3 8,7 17-4,-10-5 7,12 19-5,-14-10-6,12 12-1,-10-9-10,8 2-1,-8-4-3,3-5-1,-5-8-3,2-6-1,-2-8 0,0-9-1,0-26 0,10 33 1,-10-33-1,0 0 0,33 10-1,-12-10 2,5-2 1,2 4 1,8 0 0,6 5 1,3-2-1,12 5 1,4-3 0,8 4 1,9-6 0,9 2 0,6-2 0,6 0 0,12-3 0,0 3 1,7-3-2,10 3 0,-3 2-2,0 3-1,1 1 0,-1 1 0,-7 2-1,0 3 0,-9-1-1,-2 1 2,-6-3 0,-2 0 0,-2-4-1,-4-1 0,-8-2-1,-7-2 0,-10-3 0,-9 1-1,-11-1 0,-13 1 0,-11 1 0,-24-4 1,0 0-1,14 24 1,-14-24-1,0 0 0,-26 26 1,26-26 0,-21 17-2,21-17 1,0 0 0,-22 16 0,22-16-1,0 0 2,-9 24-2,9-24 2,0 0 0,-7 30-2,7-30 0,-5 38 1,5-16 0,-2 6-5,2 3 4,-3 2-3,-1 0 3,1 2-2,-4-4 3,2 0-4,-2-8 4,3-1 1,4-22-2,-12 33 0,12-33-6,0 0-9,-5 28-20,5-28-53,0 0-51,-31-16 0,31 16-4</inkml:trace>
  <inkml:trace contextRef="#ctx0" brushRef="#br0" timeOffset="85197.2389">12287 17699 81,'0'0'116,"40"2"6,-11 1 0,6-13-90,24 17-1,3-14 0,18 14-5,0-9-4,12 9-5,-2 0-7,5 5-2,-3 2-2,0 3 0,-11-5-1,-1-1-1,-2-1-1,-2-8 0,-1-2-2,1-7 1,-8 0-2,-1-5 0,-6 0 0,-9-2 0,-5 2-1,-7 5 1,-9 0 0,-10 5 0,-21 2-1,0 0 0,0 0 0,0 0 0,0 0 0,0 0 1,-14 24-1,14-24 0,-21 18 1,21-18 0,-21 26 0,21-26 1,-33 41 0,14-15 0,-3 0 0,1 4 2,-5 4-1,5-1 1,0 2-2,4-2 1,1 0-1,4-2 1,-2-5-1,2 0 0,-5-5-1,3 1 1,14-22 0,-40 30 2,40-30-1,-40 26 0,40-26-1,-33 19 1,33-19-1,-22 17 1,22-17-2,0 0 0,-19 28-1,19-28 2,-9 22-1,9-22 1,0 0 0,-10 28-1,10-28 1,0 0 1,0 0-1,0 0 0,0 0-1,0 0 0,0 0 0,0 0 0,0 0 1,0 0-1,0 0 0,0 0-1,0 0 1,0 0 1,0 0-1,0 0 0,-21 16 0,21-16 0,0 0-1,0 0 1,0 0 0,-21 22 0,21-22 0,0 0 0,-17 23-1,17-23 2,-23 19-3,23-19 0,-26 19 2,26-19-3,-31 21 2,31-21-1,-21 12 0,21-12 0,0 0 2,-24 12 0,24-12-2,0 0 1,0 0 0,-21 3 1,21-3-1,0 0 3,0 0 0,-19-22 0,19 22 0,0 0 1,-24-23-1,24 23 0,-30-10 0,30 10-2,-43-2 0,17 2-1,-7 4 1,0-1 0,-5 2 0,-2-3 0,0 0 0,-3-2 0,1 0 0,-3 0-1,2-2 1,3 2 1,0-2-1,2 2 0,7 2-2,3 0 2,4 1 0,24-3 0,-26 4 1,26-4-1,0 0 0,0 0 0,0 0 1,29-7-1,-29 7 1,0 0-2,23-7 1,-23 7-1,0 0 2,0 0-2,0 0 1,7-21 0,-7 21 0,-2-31-1,0 10 1,-3-5-2,-5-10 2,-1-4 0,-11-5 0,-4-7-1,-9-4 1,-8-8-1,-4 0 2,-5 2-3,2 6 1,5 4-1,8 11 1,6 6 0,31 35-3,-33-31-5,33 31-6,0 0-16,16 26-42,-16-26-60,22 36-2,-11-15-3,6 0 10</inkml:trace>
  <inkml:trace contextRef="#ctx0" brushRef="#br0" timeOffset="85734.8558">12805 17907 104,'0'0'110,"-24"-2"5,24 2-2,0 0-98,0 33 0,7-2 2,-2-5 1,9 16 3,-7-4-4,10 7-3,-6-10-3,6-1-2,-17-34-1,33 21-2,-33-21-2,45-29-2,-21 1-3,4-3-1,0-2 0,3 7 0,-3 10 2,1 13 0,-1 15 3,-7 12 2,1 2 1,-1 9 1,-7-2-1,5-2-1,-7-3-10,-12-28-32,21 17-88,-21-17-7,0 0-4,0 0-8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24:04.87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10018 8567 1,'0'0'0,"-7"-38"49,7 38 31,-19-35-71,19 35 3,-29-26-1,29 26 0,-42 4 3,9 13-2,-5 11 2,-12 12-3,1 15 2,-10 6-2,4 8 5,-1-1-2,4 8 1,2 2 0,10 10 5,11-13 0,8 8-7,19-7 2,16-1-5,12-4 2,21-2-4,15-12 1,23-10-3,16-12 0,27-16 4,7-12-2,7-11 0,9-18 2,0-8-1,-9-18 0,-3-11 1,-16-9-10,-9-6 2,-10-4-3,-14 0 2,-17-4-4,-9-6 3,-15 1 0,-18-1-3,-24 1 10,-16 2-3,-27 2 2,-18 5 0,-22 7 1,-14 12-2,-14 9-1,-2 12-3,-5 12-4,0 10-10,12 20-34,-1 6-72,8 4-4,12 14-4,2 1 33</inkml:trace>
  <inkml:trace contextRef="#ctx0" brushRef="#br0" timeOffset="1390.6825">7820 10187 81,'-19'-24'38,"-5"3"-5,-9 9-2,-10 7-8,-11 15-4,-15 6-6,-11 15 0,-10 2-2,-2 12 3,-12-2 1,2 11 2,-9-4-1,12 6-2,0 6 1,11 4-4,1 5-3,7 9-3,6 3-2,13 2 0,13 7 0,13 5 4,18-7-4,25 3 3,20-6-3,26-7 2,27-9-2,23-7 0,26-19-1,16-17 0,20-13 1,6-13 0,8-14 2,-3-14-1,-9-12 1,-5-14-2,-14-9 1,-17-12-3,-18-8 2,-17-9-2,-26-7 0,-19-7-2,-24-2 3,-28 4 3,-24 1-1,-25 6 1,-29 10-2,-17 9 2,-16 10-1,-12 21 0,-7 14-2,-5 17-3,5 21-9,8 10-16,20 21-86,14 18-6,15 8-5,28 14 28</inkml:trace>
  <inkml:trace contextRef="#ctx0" brushRef="#br0" timeOffset="3015.602">14920 9477 1,'12'-21'0,"23"7"40,-9-19 63,8 4-62,13-1 5,-2-8-9,14 0 3,0-9-10,14-1-1,5-11-10,14 0-4,17-14-3,14-3-5,9-11 1,20-1-3,1-4 0,8 2-2,-7 5 1,-8 12-4,-16 9 3,-19 17-4,-21 11 2,-21 10-7,-22 17-9,-23-1-23,-24 10-68,0 0-9,-19 26-6,-10-7 75</inkml:trace>
  <inkml:trace contextRef="#ctx0" brushRef="#br0" timeOffset="3421.0981">15353 8669 1,'0'0'0,"0"0"69,0 0 31,0 0-60,0 0 3,0 0-6,-7 28-4,4 0-4,-20 1-6,1 13-1,-20 3-6,-3 12-1,-19 2-5,-4 10 2,-13-1 1,3 3-4,7-7 4,12-5-4,12-12 5,26-4-6,18-15 4,34-9-7,28-19 3,21-14-4,24 2-9,15-14-16,13 14-66,-7-6-44,-7-6-6,-16 14 1</inkml:trace>
  <inkml:trace contextRef="#ctx0" brushRef="#br0" timeOffset="5549.2272">16298 11163 15,'0'0'16,"0"0"-1,10-40-2,9 14-3,11-2-3,3-3 4,5 0 1,7 0 3,5 3-1,-3 7 0,5 0 1,-5 11-3,1 3-1,-1 7-3,-5 5-3,-1 4 2,-6 5 3,1 5 0,-10 7 2,4 0 1,-6 3 0,4 4-1,-4 0-3,2 5-1,-2-3-4,2-2 1,0-4-4,-5-8 1,5-2-9,-26-19-20,35-5-69,-35 5-3,17-35 30,-12 11 69</inkml:trace>
  <inkml:trace contextRef="#ctx0" brushRef="#br0" timeOffset="6164.9421">16993 10804 11,'97'-33'15,"-5"-5"-4,-16-7-4,-15 0-5,-16 2-1,-19 3-9,-23 2 4,-20 3-8,-21 0 6,-21-1-5,-12 8 6</inkml:trace>
  <inkml:trace contextRef="#ctx0" brushRef="#br0" timeOffset="21498.7639">16405 17037 53,'33'-5'123,"7"-4"5,9-3-2,13 12-76,-5-14-7,25 14-6,-6-7-8,16 14-8,3-2-8,9 9-3,0 0-3,14 2-1,10-1 1,18-1-2,10-7 1,14 0-1,3-2 1,2-3-1,0 0 0,-5 1-1,-7-1-1,-16 5-1,-17-2 0,-12 4 0,-24-4-1,-13 2-1,-15-2 0,-14 0 0,-17-3 0,-11 0 0,-24-2 1,0 0-1,0 0-1,0 0 2,0 0-1,0 0 0,0 0-1,0 0-6,0 0-15,-24-33-59,24 33-62,0 0-2,0 0-14,0 0 18</inkml:trace>
  <inkml:trace contextRef="#ctx0" brushRef="#br0" timeOffset="126914.021">17747 7304 5,'0'0'10,"0"0"-17,0 0 11,0 0 12,0 0 12,0 0 8,0 0 6,0 0 2,0 0 2,0 0-2,0 0-1,0 0-4,0 0-7,-14-23-6,14 23-3,0 0-1,0 0-4,0 0 0,0 0-1,-7-24-2,7 24-2,0 0 0,0 0-1,-21 12-2,21-12 0,-22 12-2,22-12 0,0 0-2,-28 26 0,28-26-2,0 0-1,-21 21-1,21-21 0,-7 21-1,7-21 0,-12 31 0,12-31 0,-14 33 1,14-33 0,-22 38 0,22-38 1,-19 31 0,19-31-1,-11 21 0,11-21-1,0 0 0,0 0 0,26 19 0,-26-19 1,40 0 0,-12 0 0,5 0 1,3 2 0,2 0 0,-1 6-1,-4 1 2,-2 5-2,-7 5 0,-8 2 2,-13 3-3,-8 4 0,-9-4 1,-7 0 0,-8-5-4,-4-8-1,2-3-10,-6-13-12,13 5-22,-12-21-45,10 2-47,10-3-5,2-8 5</inkml:trace>
  <inkml:trace contextRef="#ctx0" brushRef="#br0" timeOffset="127119.8979">17655 7318 87,'0'0'130,"0"0"5,-17-26-3,17 26-92,0 0-10,45-28-1,-2 0-8,18 2-13,10-5-15,3-9-18,8 11-22,-16-16-38,1 12-46,-11 0-1,-13 2-1</inkml:trace>
  <inkml:trace contextRef="#ctx0" brushRef="#br0" timeOffset="127423.8022">18338 6890 115,'0'0'127,"0"0"4,0 0-2,-42 26-90,30 19-4,-17-4-6,10 18-10,-2 0-7,12 7-4,4-2-5,17-5 1,9-12-5,17-16 1,12-12-3,11-21 0,5-17-1,0-10-1,-4-6 1,-15-10 1,-11 7 0,-22 3 2,-21 13 5,-22 20 1,-16 21 1,-16 12 2,-8 9-3,3 9-5,7 3-12,12-11-31,28-6-95,21-9-4,22-24-1,16-11-2</inkml:trace>
  <inkml:trace contextRef="#ctx0" brushRef="#br0" timeOffset="133986.9711">19641 6611 91,'0'0'119,"0"0"-1,0 0 2,0 0-95,-3 26-6,6 3 8,4 23-7,-3-3-1,1 18-15,-3 1 4,3-4-11,-2-5-1,-3-14-3,2-5-11,-2-40-5,0 0-1,0 0 1,12-42 6,-3-8 7,8-7 9,2-2 13,2-9 5,14 6 15,-4-6-5,12 20 3,-13 1-8,6 14-5,-10 5-11,-5 6-16,-21 22-6,0 0-10,0 0-4,-24 29 2,3 6-3,-12-7 0,9 15 13,1 0 9,4-6 18,9 11 5,8-13 12,14 8-3,0-17 7,16 7-1,-4-14-9,6 0-12,1-5-33,-7-5-95,-1-18-7,6-3-2,-13-12-4</inkml:trace>
  <inkml:trace contextRef="#ctx0" brushRef="#br0" timeOffset="134501.6062">20600 6772 228,'12'-21'136,"-7"-7"-9,-8 4-50,-6-7-84,4 0 16,-14 5-7,5 5 5,-7 14-7,21 7-6,-36 28 9,20 10-4,6 2 9,10 10-8,12-10 8,17 0-7,8-16 4,11-12-2,8-14-1,6-17-5,-5-7 0,-5-10 5,-10 5-4,-9 3 4,-12 12-4,-21 16 2,26-5 1,-26 5 6,17 35-1,0-9-4,9-7 6,9-7-5,12-14 3,10-17 4,9-17-10,3-11-1,-3-7-4,-5-6 3,-9 11-2,-11 11 6,-20 19 1,-21 19-5,9 47 15,-16 17 2,-12 14 0,5 24-1,-5 0-3,7 9-10,10 0-20,-10-24-40,17 3-87,0-14-1,-8-12-2,-6-12-1</inkml:trace>
  <inkml:trace contextRef="#ctx0" brushRef="#br0" timeOffset="135022.7168">18092 8054 24,'-4'23'132,"-8"8"0,-5 19 2,3 16-66,-3 3-49,25 11 4,-1-7-3,23 1-3,3-15-10,15-12-3,8-21-5,4-24-3,-1-13-4,-12-15-5,-2-8-2,-17-10-2,-7 3 2,-16 1-1,-5 14 6,0 26 5,-33-16 6,12 27 3,-5 11 4,9 6-4,1 3-14,2-10-30,14-21-84,0 0-2,23-2-4,3-20 68</inkml:trace>
  <inkml:trace contextRef="#ctx0" brushRef="#br0" timeOffset="135369.4419">18697 8042 160,'0'0'140,"12"33"-3,-12-33-53,3 50-57,-11-24-2,16 7-6,-1-12-11,-7-21-6,45 17-5,-15-27-3,13-9 0,-5-11-2,7-6 1,-8-6 4,4 1-3,-15 1 6,-3 9-1,-13 10 11,-10 21-2,0 0 4,0 0 1,-17 43-3,8-3 5,9 14-5,-3 5 2,10 5-8,0 2-2,5-9-9,10 5-23,-13-29-47,12-2-72,3-13 2,-3-18-3,5-7 53</inkml:trace>
  <inkml:trace contextRef="#ctx0" brushRef="#br0" timeOffset="135794.9833">20274 7529 89,'-21'-12'130,"21"12"1,-17 31 3,10-3-106,7 27-4,-9-3 3,11 16 0,-7-9-10,8 3-8,-1-15-4,3-4-4,7-22-2,-12-21-1,42-3-3,-11-20 1,9 2-1,3-8 2,6 10 0,-6 5 4,-5 14-1,-10 12-2,-14 12 5,-7 13 0,-16-1 1,-10 4-5,-7-4-5,-5-18-17,10 4-29,-8-18-82,29-4-5,-4-37 3,16 1 20</inkml:trace>
  <inkml:trace contextRef="#ctx0" brushRef="#br0" timeOffset="135939.4339">20896 7810 179,'21'24'139,"-7"4"3,-12 5-3,1 8-112,-3-11-20,5 3-4,-3-9-9,-2-24-30,14 24-53,-14-24-54,17-22 4,-6-4-2</inkml:trace>
  <inkml:trace contextRef="#ctx0" brushRef="#br0" timeOffset="136477.4278">21271 7299 1,'0'0'119,"0"0"9,0 0 4,-16 22-62,23 25-13,-16-7-8,18 29-10,-9-3-12,2 12-10,-4-5-18,2-4-7,5-3-29,-19-28-37,11-14-64,3-24-2,0 0 0,-26-33 40</inkml:trace>
  <inkml:trace contextRef="#ctx0" brushRef="#br0" timeOffset="136582.6908">21307 7579 165,'45'-36'139,"9"1"2,8 11-12,1-7-127,1 0-121,-7 13-8,-14-8-3,-8 9-10</inkml:trace>
  <inkml:trace contextRef="#ctx0" brushRef="#br0" timeOffset="138513.3788">17941 9212 1,'24'5'104,"-24"-5"26,42-7-2,-11 5-70,4-17-35,32 9 5,6-23 5,33 10-2,3-18-5,21 13-8,7-12-2,21 2-1,10-9-1,17-1-4,6-8-2,5-6-1,8-4 0,-6-3-5,-4 1 1,-19 4-4,-22 10 0,-30 6-5,-30 20-4,-37 2-9,-18 24-18,-38 2-52,-24-8-59,-11 20 2,-17-7 0</inkml:trace>
  <inkml:trace contextRef="#ctx0" brushRef="#br0" timeOffset="139060.6891">19837 8931 1,'0'0'81,"-31"17"35,14 4-1,17-21-95,-49 40 0,28-9 6,-8 2 3,8 10-7,-5-1-3,12 8-8,2-10 8,21 0-7,8-14 4,16-14-1,12-21-6,14-6 6,0-20-9,5-12 3,-7-5-9,-12 0 3,-15 2-6,-13 10-3,-22 11 3,-19 6-5,-6 18-8,-18-2-21,6 16-55,-3 3-42,-7-7 2,12 7 0</inkml:trace>
  <inkml:trace contextRef="#ctx0" brushRef="#br0" timeOffset="139899.2878">17669 6295 14,'0'0'111,"0"0"1,0 0 2,0 0-71,0 0 1,0 0-9,-5 33-4,3-7-7,7 21-4,-8 0 0,6 12-4,-6-2-3,6 2-5,-3-4-1,2-8-7,5-5-10,-7-20-35,0-22-86,22 23-1,-22-23-3,18-23 2</inkml:trace>
  <inkml:trace contextRef="#ctx0" brushRef="#br0" timeOffset="140415.4296">18326 9331 26,'-7'26'126,"14"-5"7,-7-21-4,0 38-104,14-3-12,-4-6-6,2-8-13,0 5-40,-12-26-76,0 0-10,0 0 4,0 0 104</inkml:trace>
  <inkml:trace contextRef="#ctx0" brushRef="#br0" timeOffset="140671.29">18657 9201 55,'26'-7'129,"0"9"1,-26-2 3,33-14-98,-11 18-20,-22-4 2,40 17 2,-40-17-4,26 40-13,-22-9 2,-1 7-6,-3 2 7,0 5-4,-3-3 3,11-4-4,6-14 3,14-12 0,15-12-3,6-12-9,20-5-24,-10-6-103,12-20-5,0 8-2,-15-5 38</inkml:trace>
  <inkml:trace contextRef="#ctx0" brushRef="#br0" timeOffset="143616.7902">22262 9636 1,'-17'35'91,"10"36"20,-16 17-28,6 6-65,12 17 6,5 3-1,19-1 0,3-16-3,22-14-3,16-31-8,6-24-6,5-25-6,0-24-1,-8-20-3,-11-13 1,-16-5 1,-22 4 0,-21 18 5,-12 15 4,-19 20 4,-7 19 0,-2 11-1,2 10-11,14 4-33,10 3-78,21-45-1,12 29-8,12-44 101</inkml:trace>
  <inkml:trace contextRef="#ctx0" brushRef="#br0" timeOffset="144060.4583">23035 9596 1,'21'-26'97,"-21"26"28,0 0-11,0 0-67,0 0-3,7 35-9,-2-2-8,-12 5-9,12 7-2,-8 0-6,10-3-1,3-9-6,-10-33-5,38 26-9,-12-40-6,18-14-6,-6-24-5,14-3 1,-12-13-1,5 6 8,-14 6 8,-5 6 12,-12 19 10,-14 31 12,0 0 6,0 0 2,-28 71 1,4-5-4,15 17-4,-8 2-7,13 10-6,1-5-14,-2-12-19,22-3-61,-8-23-54,3-26-1,-12-26-3</inkml:trace>
  <inkml:trace contextRef="#ctx0" brushRef="#br0" timeOffset="144223.3776">23730 9875 58,'33'18'118,"-33"-18"-3,45-9-22,-45 9-204,47-40-9,-2 21 4,-12-26 80</inkml:trace>
  <inkml:trace contextRef="#ctx0" brushRef="#br0" timeOffset="144571.4326">24132 9366 61,'0'0'132,"0"0"6,-29-14-3,29 14-98,-14 38-24,7-15 6,5 15-1,-3-5-9,5 5-5,5 0-4,2-2 0,2-6-4,-9-30-1,36 31-4,-13-31-1,8-5 1,2-9 0,5-2 0,0-1 2,2 3 4,-7 11 3,-2 6 7,-5 16 1,-12 4 2,-5 10 3,-16 1-2,-5 6 0,-14-7-3,-2-2-5,-3-8-12,-2-16-16,33-7-34,-40 3-76,40-3-2,-2-43-2,18 12 72</inkml:trace>
  <inkml:trace contextRef="#ctx0" brushRef="#br0" timeOffset="144718.9193">24531 9629 66,'28'21'130,"-28"-21"0,12 35-2,-5-13-116,-7-1-17,0-21-39,0 0-74,0 0-7,19-38-5,3 3 87</inkml:trace>
  <inkml:trace contextRef="#ctx0" brushRef="#br0" timeOffset="144891.4591">24829 9146 124,'9'-23'142,"-11"49"-2,2 11-1,-19 13-113,19 19-9,-5-1 1,5 8-13,-2 2-16,-10-19-33,17-5-60,-17-23-37,12-31-2,-28 5 0</inkml:trace>
  <inkml:trace contextRef="#ctx0" brushRef="#br0" timeOffset="144990.614">24805 9343 159,'33'-17'136,"0"-9"-10,3 24-83,-10 2-171,-26 0-8,21 9-5</inkml:trace>
  <inkml:trace contextRef="#ctx0" brushRef="#br0" timeOffset="186319.2829">8323 8163 1,'43'-12'76,"-10"-17"12,21 15 5,-4-5-98,13 7 1,13 3 3,0 0 2,14 1 1,-5 1 2,4 5 3,1-3 0,7 5 3,-9 0-2,-3 3 1,-7 1-3,-7-1-1,-12-3 6,-7 2 1,-17-4 2,-13-1-1,-22 3 3,0 0-2,-41-2 5,-6 11-3,-24 3-3,-7 7-2,-23 2 0,-6 13 0,-9-4-1,-2 8 1,0-5-3,12 0 6,11-11-2,19-1-1,20-14-2,30-7-1,26 0 1,40-38-3,24 5 0,33-5-5,23-4-3,17-6-22,22 8-102,-8 14-2,-16-5-8,-15 20 1</inkml:trace>
  <inkml:trace contextRef="#ctx0" brushRef="#br0" timeOffset="204210.3933">16525 13447 1,'0'0'51,"-5"-33"45,5 33-27,-2-28-26,2 28-2,0 0-4,0 0-3,0 0-8,31 31-6,-10 9-4,3 10-2,6 13 1,1 4-2,5 8 0,-3-1-4,0 1 3,-5-4-4,3-7 1,-10-10-4,0-9 0,-6-7-3,-8-9 0,-5-8-1,-2-21 1,-14 28-1,14-28 0,-38 14 1,5-11-1,-7-6 0,-5 1 0,-12 0 1,-7-3-1,-11 3 0,-13 2 2,-9 2-2,-7 5 2,-9 3 0,-5 1 1,-8 1 0,3 0 1,3-5-1,9 0 1,9-7 0,15-5 0,11-4-1,17-3-1,12-2 0,16 2-2,10-2 0,21 14-4,-22-17-6,22 17-12,0 0-27,-2 26-74,7-4-1,2-1-4,-7-21-1</inkml:trace>
  <inkml:trace contextRef="#ctx0" brushRef="#br0" timeOffset="204598.2668">15119 14088 77,'-43'-14'103,"10"14"-3,-5-7 5,-7 2-88,19 15 4,0-6 2,26-4 0,-37 19 0,37-19 1,-34 29-4,23-6-6,-6 1-7,5 9 0,-7 3-1,0 4 0,-2 0 0,5 0 2,4-2 0,7 0-1,7-5 0,10-2-1,10-8-1,15-6 0,8-5-1,12-5-2,7-5-1,2-2-5,7 3-7,-4-11-12,11 18-36,-18-3-68,-3 10-3,-14 4-7,-19 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4T19:28:35.98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1849 6529 11,'0'0'80,"0"0"-3,0 0 1,0 0-53,38-10 3,-38 10-2,47-26 0,-12 3-2,20 1-5,-3-4-2,14 3-4,2-1-4,6 3-1,1 2-1,1 5-1,-5-1 1,-3 8-2,-1 0 1,1 5-3,5 2 2,1 0-2,1-3 1,8 3-3,2-4 1,10-1-1,6-2 1,6-3 1,1-4 0,4 5 0,-6-3 0,5 2-1,-7 6-1,-5-1 0,-4 3 0,-8-1-1,-2 6 0,-2-3-1,-2 0 0,-8 0 0,0 2 2,-7 3-2,-4 2 1,-10 0-1,-10 0 1,-2 0 0,-11 0-1,-3 0 1,-26-7 0,28 12 0,-28-12 0,0 0 1,0 0-1,0 0 1,0 0-1,0 0 1,0 0-1,0 0 1,0 0-1,-31 12-1,31-12 1,-30 7 0,30-7 1,-31 14-3,31-14-8,-26 24-21,26 7-69,-12-10-13,12-21-8,-21 26-10</inkml:trace>
  <inkml:trace contextRef="#ctx0" brushRef="#br0" timeOffset="2754.8704">7136 6302 52,'12'-22'46,"-12"22"-7,0 0-3,5-28-1,-5 28-2,0 0-6,0 0-4,-24 5-6,24-5-5,-35 33-4,11-7-1,-4 0-4,-3 5 2,3-3-4,-5-2 1,9-5 0,-2-4 0,26-17 0,-24 14 0,24-14 0,0 0 0,41-36 0,-8 8 0,5-3 1,9-6-2,2-1 2,6-2-2,-3 4 1,-7 8 0,-5 4-1,-9 7-1,-5 10-1,-26 7 2,30 12-1,-30-12 1,3 36-1,-3-13 1,-3 1-1,3 0 2,0-1 0,0-23 0,3 33-1,-3-33 1,12 24 0,-12-24-3,0 0-5,23 21-10,-23-21-19,0 0-46,0 0-8,0 0-4,-31 17 27</inkml:trace>
  <inkml:trace contextRef="#ctx0" brushRef="#br0" timeOffset="3146.5576">7144 6375 13,'0'0'82,"0"0"3,0 0-21,0 0-21,0 0-12,0 0-3,-15 24-5,15-3-3,-7 0-7,3 8-2,-4-1-4,1 5 2,3-2-3,1 2 4,3-5-3,5 1-3,4-6 2,6 1-3,-15-24 3,45 35-4,-8-25 5,11-5-9,15-5 5,13-3 4,12-6-7,16-8 8,11-6-8,15-3 4,12-5-4,9-2 4,13-3-5,8-4-1,8 2 4,2 3-5,0 2 5,-10 4-1,-6 8-3,-10 4-4,-12 15-12,-19-3-26,-9 12-62,-14-7-9,-10-11-7,-9-13 33</inkml:trace>
  <inkml:trace contextRef="#ctx0" brushRef="#br0" timeOffset="85690.3718">22250 15864 10,'0'0'109,"0"0"1,0 0 8,0 0-76,0 0-7,36-12-1,-36 12-2,0 0-7,21-16-5,-21 16-6,0 0-5,-38 38-2,3-10-2,-15 10-2,-4 2 3,-6 7-1,-3-2 3,4 3-2,9-13 1,17-4-2,16-10 0,17-21-2,29 26-1,15-17-1,13 6 0,12 6-1,2 10 0,-3 4 1,-9 12-1,-11 8 2,-20 6 0,-16-2 0,-19-4 0,-12-10 0,-10-15-1,-6-13 1,-3-17-1,3-19-1,9-14 0,9-19-1,8-9 1,11-8-2,8-7 2,6-2-2,8 3 1,-3 1-5,0 8-4,-11 2-8,6 26-27,-20-4-40,4 42-47,0 0 0,0 0-2</inkml:trace>
  <inkml:trace contextRef="#ctx0" brushRef="#br0" timeOffset="86040.0871">22668 15777 98,'-21'-3'115,"-7"13"6,-5 2-3,0-1-98,7 11-10,2 1 1,12 1-5,12-24 2,5 38-6,19-22 1,11 6-5,10-1 4,7 3-4,7 2 4,0 7 1,-2 2 2,-10 15 2,-19 2-1,-13 7 2,-20-2-1,-12-1 2,-16-4-3,-7-9-4,-10-8-15,-4-27-28,12-6-82,-1-26-3,8-14-3,4-14-2</inkml:trace>
  <inkml:trace contextRef="#ctx0" brushRef="#br0" timeOffset="86593.4441">22699 15869 194,'31'-17'130,"11"-4"-3,6-19-20,13 2-105,8 7-12,4-11-5,12 6-9,-7-11-9,14 19-11,-18-10-4,11 19 4,-19-10 6,7 15 19,-11-7 10,1 2 14,-1 0 14,-8-14 15,10 9 2,-14-21 3,6 15-5,-15-13-10,1 10-6,-16-5-3,-7 15-5,-19 23-3,-5-29 2,-21 32 1,-12 13 0,-16 5 1,-7 15 3,-8-3-1,1 10 0,-1-6-1,15-1-1,9-5-3,23-5-1,22-26-3,0 0-4,57 9-1,0-28-1,16-5-1,5-6-2,5-1 2,-7-2-1,-10 12 0,-17 9 3,-20 14 2,-17 19 1,-22 15 3,-14 16 1,-18 9 0,-8 13-1,-14 4 0,-4 2-2,-5 1-1,4-3-10,8-3-4,-8-18-18,29 4-36,-5-25-69,24-8-1,21-28-4,0 0 17</inkml:trace>
  <inkml:trace contextRef="#ctx0" brushRef="#br0" timeOffset="86860.8349">24236 15907 163,'-52'40'126,"-17"0"8,8 5-9,-3 0-110,28 2-9,22-14 3,28-7-1,29-19-2,30-9-4,19-10-5,10-11 0,-3-10 0,-14-10 0,-26 0 3,-30 1 3,-36 11-1,-41 7 4,-30 20-15,-30 1-89,-6 20-30,-6 11-6,9 8-8</inkml:trace>
  <inkml:trace contextRef="#ctx0" brushRef="#br0" timeOffset="487773.1933">7768 18106 9,'73'-3'44,"0"-1"-6,3-3-6,-3-8-4,7 1-6,3-5-3,5-2-5,1 0-5,4-1-2,-1 1-4,-2 2-1,-3 5-2,-7 2 2,-4 0-2,-3 5 1,-7 7 0,1 3 1,-1-1-1,7-2 1,3 5-1,4-5 1,5 0-1,7 0-1,5 0 0,5-5-3,0 0 0,-3 3-1,7 0-1,-4-1-1,0 1 1,-3 2 0,-5 0 1,1 0 2,-5-2 0,-3-1 2,-2-2 0,0 1 1,-4-3 0,-1-3 0,-4-2-1,-5 0 0,-3-2 0,-6-2-1,-8-1 2,-9 1 1,-7-3 3,-10 0 2,-11-5 0,-17 24 0,19-42 0,-22 18 0,-4-2 0,-2 2-2,-6-6-4,-3-4-1,-4-1 0,-4-5-1,-2-5 1,-5-2 0,-5 2-1,-5-10 0,-4-4 1,-5-7 3,-7-5-2,-5-7 2,-7-7-3,-11-3 1,-11 1 2,-3-3 0,-8 3-1,-8 6-3,-10 10 2,-13 14 0,-12 8 0,-4 9-1,-5 4-3,-12 12 0,-9 3 0,-12 7 0,-7 2 0,-5 3-1,-10 4 0,-6 5 0,-12 5 0,-15 7-1,-4 14 1,2 9 0,-4 22-1,-8 11 0,3 25-4,2 8-2,7 27-4,7 4-6,10 10-11,0-2-33,6-17-1,32 7 66</inkml:trace>
  <inkml:trace contextRef="#ctx0" brushRef="#br0" timeOffset="542002.6091">13216 5476 24,'0'0'97,"0"0"0,0 0-36,-14-21-24,14 21 4,0 0-8,-38-19-3,17 22-3,-22-1-4,-4 10-4,-15 0-5,-4 9-1,-5 0-6,3 3 2,6-3-2,10-4 0,17-8-2,35-9-1,0 0 0,0 0-2,52-12 0,0 10-1,5 2-1,6 9 0,-1 8-1,-5 9 2,-17 5-1,-14 4 4,-17 3-1,-18 0 1,-17-5-1,-14-2 2,-12-10-1,-8-2-4,-1-7-5,0-10-10,11 0-10,5-16-13,45 14-23,-28-19-63,28 19-2,35-42 3,5 6 54</inkml:trace>
  <inkml:trace contextRef="#ctx0" brushRef="#br0" timeOffset="542222.3615">13495 5141 54,'0'0'119,"12"35"2,-12-2 0,-7 5-85,9 19-6,-9 0 0,9 13-8,-4-6-5,2 0-12,5-7-14,-10-19-19,14-3-67,-9-35-24,0 0-5,-9-26 4</inkml:trace>
  <inkml:trace contextRef="#ctx0" brushRef="#br0" timeOffset="542364.2402">13429 5394 157,'0'0'121,"28"-3"-6,0-1 2,13-13-111,6 10-16,10-14-15,4 9-46,3-5-40,-3 5-7,-4 12 4</inkml:trace>
  <inkml:trace contextRef="#ctx0" brushRef="#br0" timeOffset="542601.088">14173 5427 186,'0'0'114,"-31"-17"3,8 5-39,-13-4-67,10-1 6,-7 5-7,7 10 2,-2 4-2,7 13-2,21-15-2,-26 54-6,30-19-3,1 1-13,23-1-11,-6-20-34,16-4-59,9-11-1,5-11-3,0-8 28</inkml:trace>
  <inkml:trace contextRef="#ctx0" brushRef="#br0" timeOffset="543005.3308">14393 5476 142,'-12'31'124,"0"0"-5,1-8 2,6 1-103,5-24-3,2 24-4,-2-24-3,33-21-6,-2-1-5,2-6-1,12 2 0,0 2-1,-2 5 1,-3 5 2,-7 12 1,-5 11 7,-28-9 0,33 38 1,-30-17 1,-1 3 1,-2-24-1,5 24-2,-5-24-3,26-15-2,0-4 0,4-9-4,6 2-1,-1-5-1,3 8-1,-9 4 0,-3 9 3,-26 10-2,23-2 1,-23 2 2,3 24 0,-3-24 2,-10 30-1,10-30-4,-7 29-10,7-29-17,0 0-60,0 0-25,0 0-4,0 0 0</inkml:trace>
  <inkml:trace contextRef="#ctx0" brushRef="#br0" timeOffset="543541.9944">14391 5439 133,'0'0'123,"0"0"3,21 35-1,-23-14-97,9 17 2,-12 0-6,3 16-4,-13 1-7,6 9-2,-8-3-4,3-2-2,0-12-4,5-11-2,9-36-3,0 0-2,11-24-3,6-28-1,9-12 0,2-16-1,10-5 3,0-7 3,2 9-3,3 14 6,-3 8 2,2 23 5,-1 14 5,6 24-1,-2 12 2,-5 21-5,-7 5 9,3 12-5,-10-3 2,-5 3-4,-12-5-5,-18-7 1,-12-10-3,-10-9 0,-7-12-4,-14-12-6,5-2-13,-10-19-18,26 12-53,-4-15-39,21 6-5,7-3 2</inkml:trace>
  <inkml:trace contextRef="#ctx0" brushRef="#br0" timeOffset="544476.0012">15762 5126 1,'0'0'66,"0"0"41,21-26-1,-21 26-64,0 0-2,0 0 2,14-28-3,-14 28-6,0 0-8,7 24-3,-7-24-3,-12 45-2,1-10 3,1 10-5,-6 0 3,6 9-4,-2-4 1,3 7-4,-1-10 0,3-4-3,0-10-6,2-5-1,1-7-3,4-21-2,-5 31-5,5-31-10,0 0-15,0 0-36,0 0-65,0 0-1,-5-21 0,5 21 8</inkml:trace>
  <inkml:trace contextRef="#ctx0" brushRef="#br0" timeOffset="546347.615">12842 8692 1,'-26'3'0,"26"-3"72,8-24 21,6 3-57,9-1-3,-1-6-5,6 4-2,-2-9-3,5 7-7,-8-4-2,3 6-4,0-9 0,10 2-2,4-7 3,19-2 0,12-7 2,26-5-2,16-5-1,29 3 1,14-3-6,17 7 0,6 0-3,3 10 1,0 5-3,-11 6 3,-13 8-3,-21 2-2,-9 5 3,-20 2-3,-15 5-2,-22-5-6,-10 5-8,-23-5-21,-5 3-67,-33 9-8,0 0 3,9-26 62</inkml:trace>
  <inkml:trace contextRef="#ctx0" brushRef="#br0" timeOffset="547288.3011">15797 7952 1,'0'0'0,"0"0"20,5-31 40,-5 31-21,0-28 4,0 28 2,9-31 6,-9 31-1,14-33-1,-14 33-13,15-26-9,-15 26-9,19-21 0,-19 21-5,30-38-2,-6 10-2,4-13 1,12-11-4,5-9 1,12-8-3,2-4 1,3 7-4,-1 4 2,-4 10-2,-5 12-1,-10 24 2,-6 13-3,-10 22 1,-10 19-1,-9 9 2,-7 12-3,-4 5 2,-8 7 1,-2-5 0,-3-4 1,5-10 1,-7-17-1,10-9 2,9-26-1,0 0 0,0 0 0,12-28-1,9-7 0,12-10 0,12-3 0,7-4-2,7 5 1,5 7-2,-5 14 1,-4 14-1,-8 19 0,-12 14 0,-16 17 0,-9 14 1,-15 5 0,-12 4 2,-4 3-1,-5 0 5,-2-5-7,-3-7-6,10-2-21,-8-10-73,15-14-31,14-26 1,0 0-1</inkml:trace>
  <inkml:trace contextRef="#ctx0" brushRef="#br0" timeOffset="550777.3427">17445 5566 1,'-10'24'72,"10"-24"21,0 0-1,0 0-71,0 0-1,0 0 1,33-45 2,-14 21-1,0-9-5,7 0-1,-2 0 0,2 2-3,-5-2 0,5 7 0,-26 26 0,45-28 1,-45 28-3,31 9-3,-31-9-1,26 38 0,-19-10-1,-3 6 0,-4-1-2,-2 0-2,4-5 1,-2-7 0,0-21 0,0 0-1,41-7 1,-11-16 1,11-13 0,6-6 0,7-10-8,3 4 3,-3 8-4,-2 7 3,-14 16 4,-2 15-4,-36 2 7,33 43-2,-33-3 10,-5 10-2,-9 2 2,-3 4-1,-2-4-5,0-9 1,5-8-11,14-35-8,-19 38-21,19-38-65,0 0-32,-4-40-2,15 9-2</inkml:trace>
  <inkml:trace contextRef="#ctx0" brushRef="#br0" timeOffset="551478.5633">18534 5682 1,'0'0'90,"0"0"9,0 0-40,-7-28-21,7 28 2,0 0-6,-26 28-5,0-9-8,3 9-3,-11 5-7,4 1-1,-3 3-7,0-6-7,9 0-15,0-17-35,24-14-55,0 0-3,-9-26 1,28 5 68</inkml:trace>
  <inkml:trace contextRef="#ctx0" brushRef="#br0" timeOffset="551956.7536">19014 5115 75,'0'0'105,"0"0"-36,0 0-7,-5 23-8,5 1-10,-11-3-3,6 15-11,-12-8-2,5 12-8,-6-4-2,1 4-5,-2-2-1,7 2-4,-2-9-6,7-1 2,5-1-4,9-6 3,-7-23 0,35 29-1,1-24-3,1-5-5,11-5-1,-1-7-6,7 5-5,-13-12-15,8 17-29,-23-6-60,-26 8-1,29-14 2,-29 14 35</inkml:trace>
  <inkml:trace contextRef="#ctx0" brushRef="#br0" timeOffset="552176.2378">18946 5346 117,'0'0'124,"21"19"-3,-21-19-2,45 22-95,-17-20-3,10-4-13,14-3-75,-2-14-46,2-12-13,2-2-4</inkml:trace>
  <inkml:trace contextRef="#ctx0" brushRef="#br0" timeOffset="554636.1697">19728 5311 1,'0'0'51,"0"0"46,0 0 8,40-17-62,0 10-1,-4-12-11,13 7-7,-4-9-14,5 7-12,-3 5-13,-7-3-31,1 5-52,-11 4-7,-6-1 4,-24 4 65</inkml:trace>
  <inkml:trace contextRef="#ctx0" brushRef="#br0" timeOffset="556124.7039">19740 5578 1,'35'10'1,"-11"-8"95,2 10 4,-26-12-52,38 19 1,-8-5 1,-6-9 0,9 6-14,-4-13-12,6 4-6,0-9-5,8 0-5,0-7-4,1 0-2,-3-3-2,-4 3-3,1 5-14,-14-6-38,2 8-58,-26 7 1,31-19-6,-31 19 37</inkml:trace>
  <inkml:trace contextRef="#ctx0" brushRef="#br0" timeOffset="556794.0301">20754 4956 1,'0'0'75,"16"-33"12,-16 33-47,-2-31-11,2 31-1,0 0 2,0 0 3,-9-21-6,9 21-7,0 0-3,-12 38-1,12-38-2,-3 47 0,-6-18-3,7 11 0,-8 0 0,5 5 1,-4 5 5,-1 2-3,-6 0 2,2-3-5,-3-4 1,5-2-5,1-8 2,3-6-4,8-29-3,0 0 0,0 0-1,0 0 1,22-5 0,-22 5 0,26-33 0,-14 9 1,-12 24-9,26-40 9,-26 40-2,21-21 2,-21 21-3,0 0 2,26-12-2,-26 12-2,0 0 0,0 0-17,14 21-30,-14-21-71,0 0-3,0 0-3,-24-19-5</inkml:trace>
  <inkml:trace contextRef="#ctx0" brushRef="#br0" timeOffset="557136.1537">21085 4779 1,'7'21'62,"-7"-21"33,5 21 1,-5-21-72,4 38-1,-1-12 1,6 12 0,-4 0-1,4 9-7,-9 8-1,3 4-8,-6 2 3,-1 3-3,-6-7-1,1-10-6,2 0-16,-8-14-82,15-33-8,-11 26 4,11-26-8</inkml:trace>
  <inkml:trace contextRef="#ctx0" brushRef="#br0" timeOffset="557310.6026">20867 5204 91,'0'0'106,"36"17"3,-13-19-10,1-3-99,7 5-2,2-5-9,2 5-27,-6-5-64,-1-6 2,3-4-6,-5-8 61</inkml:trace>
  <inkml:trace contextRef="#ctx0" brushRef="#br0" timeOffset="557570.9152">21567 4902 70,'24'-3'106,"-24"3"3,0 0-1,0 0-93,-19 34-1,4-6 0,-1 0 0,2 12 0,-10 3-5,5 4-3,-2 5 2,0 3-4,6-8 2,4 0-1,8-6-6,1-11-19,18-4-53,-16-26-35,43 17-9,-12-22 0</inkml:trace>
  <inkml:trace contextRef="#ctx0" brushRef="#br0" timeOffset="558022.3811">21768 5323 126,'0'28'117,"0"-28"-6,0 0 1,0 0-91,0 0-19,0 0-1,0 0 2,0 0-2,0 0-7,0-26 10,0 26-9,33-33-1,-7 16-1,7 6 1,0-6-1,7 8 2,1-3 5,1 7-5,-4 5 4,-10 5 2,-6 11 6,-13 6-1,-11 4 5,-5 2-2,-5-2 7,0 0-5,0-2 4,12-24-4,0 0-11,24 0 5,6-17-11,11-9 0,4 7-5,-3 3 4,1 8 2,-13 13 2,-30-5 8,26 45-6,-28-5 11,-10 5-2,-2-5 3,-3 3-2,1-15-7,2-6-11,14-22-33,0 0-72,0 0-6,7-26 0,5-12-5</inkml:trace>
  <inkml:trace contextRef="#ctx0" brushRef="#br0" timeOffset="558273.1489">22590 4843 53,'22'2'113,"1"5"-4,6 5 3,-1 2-59,10 22-39,-3 11-3,6 12 2,-6 12 6,-2 12-2,-12 7 1,-6 9-6,-11 3-2,-8-6-5,-11-1 2,-6-10-3,-7-9-14,-8-24-25,10-5-87,-2-16 0,-3-17-4,0-12-4</inkml:trace>
  <inkml:trace contextRef="#ctx0" brushRef="#br0" timeOffset="559962.7498">17492 6706 1,'2'31'35,"-2"-31"46,0 0-43,0 0-18,0 0 4,24-17 3,-24 17 2,28-31 0,-28 31-11,38-42-1,-12 16-7,5-3-3,2 3-4,0 5-3,0 5-3,-2 4-1,0 7 5,-5 7-4,-26-2 7,33 38 6,-29-12 1,-4 3 1,-4-6 0,-3 1 3,7-24-2,-15 31 0,15-31-8,0 0 0,26-29-7,0 10 0,15 0-1,-4 5 0,8 7 2,-2 12 6,-3 7 4,-16 16-7,-8 5 9,-11 5-5,-7-2 5,-6 1-5,-1-11-7,9-26-41,-26 22-69,26-22 0,0 0-7,0 0 33</inkml:trace>
  <inkml:trace contextRef="#ctx0" brushRef="#br0" timeOffset="560849.2494">18444 6321 1,'10'-22'20,"-10"22"67,0 0-46,0 0-1,0 0 3,0 0-4,14 24-4,-21-3-10,5 15-6,-8 4-3,1 10 4,-3 2-5,-2 2-6,-5-2 1,0 0-6,-2-7 2,2-5-10,5-9-11,14-31-42,-31 26-52,31-26 2,0 0-7</inkml:trace>
  <inkml:trace contextRef="#ctx0" brushRef="#br0" timeOffset="561140.451">18683 6252 1,'0'0'9,"0"0"89,0 0-3,0 0-56,-14 26 0,21 7 2,-12-2-3,12 16-7,-14 0-14,0 1 0,3 1-4,-1 1-6,-2-5 2,-5-5-7,0-2 0,-2-7-13,7-3-6,7-28-31,-10 36-44,10-36-18,0 0-4,0 0 49</inkml:trace>
  <inkml:trace contextRef="#ctx0" brushRef="#br0" timeOffset="561600.5891">18912 6656 22,'0'0'101,"0"0"1,0 0 5,22-19-77,-22 19-12,0 0 2,-3 29 1,3-29-2,-7 26-10,7-26 0,-12 28-8,12-28 4,0 0-6,5 26 3,-5-26-3,0 0 1,29-5 3,-29 5-3,26-9 4,-26 9-6,30-2 1,-30 2 0,33 7-4,-33-7 4,31 26-1,-31-26 5,33 28-1,-33-28 5,40 17 2,-16-22-1,2-2 5,2-14-8,5-10 6,-2-7-9,-2-5 0,-6-4-4,-6 2 3,-5 0-3,-8 3-2,-6 4-3,-8 5-31,6 9-77,4 24-3,-24-24-2,24 24 5</inkml:trace>
  <inkml:trace contextRef="#ctx0" brushRef="#br0" timeOffset="569123.9789">21241 8794 1,'0'0'0,"0"0"35,-29-14 65,29 14-71,0 0 2,0 0 2,0 0 3,0 0 2,0 0-6,0 0-7,29 21-6,-29-21-2,30 12-1,-30-12-2,38 9-1,-38-9-2,43 5-1,-43-5-2,40 2-1,-40-2-1,38 0 0,-38 0-3,42 3 0,-16-3 0,7 2 2,10-2-1,7 0 0,4-2-1,5 2 0,5-3 1,2 3-2,-2-2 0,2 2-1,-7 2 1,0 1 0,-4 1 0,-3 4 2,0-6 0,2 3-1,3-5 1,4 0 0,1-3-1,6-1 1,1-1-1,4 0-1,-2-2 0,-5 2-1,-7 3 0,-9 0-1,-5 2 1,-7 0-1,-8 0 0,-6 0 0,-24 0 0,35 0 0,-35 0 1,24-3 0,-24 3-1,0 0 2,21-2-1,-21 2 0,0 0 1,0 0-1,0 0 0,0 0 0,0 0-1,0 0 0,0 0 1,0 0-1,0 0 0,0 0 1,-26 19-1,26-19 2,0 0-1,-19 21 0,19-21 0,0 0 1,-21 19-1,21-19 0,0 0 0,-23 21 1,23-21-2,-15 24 0,15-24 0,-11 35 1,1-9-1,5 0 2,-4 5-1,7 0 1,-8 2-2,5-2 3,1 7-2,-1-1-4,0-1 4,3 2-4,-5-3 4,2 3-5,-2 0 5,-3 0-5,-1-5 4,1 0 1,3 0 0,0 2 0,2 1-1,-2-3 1,5-2-1,-1-3 1,-1-2-1,1-2 1,3-24-2,-4 31 2,4-31-1,0 0 1,-10 26-1,10-26 0,0 0 0,0 0 1,-12 21-2,12-21 2,0 0-2,-21 19 1,21-19 1,0 0-1,-31 7 0,31-7 1,-28-3-1,28 3 0,-35-7 0,13 3 0,-6 1 0,-3-1-1,-2 4 1,-5-3 0,-2 1 0,-5-1-1,0 1 1,-7 0-1,5-1 1,-10 3-1,-2 3 1,-2-1 0,-5 5-1,2-2 1,2 4 0,-2-2 0,8 1 0,1-4 0,6 1-1,4-5 1,2 0 0,1 2 0,4-6 0,2 4 0,1-3 0,4 3-1,0 3 1,5 1 0,0 3-1,5 1 1,0 1 0,0 3 0,21-12-1,-36 19 1,36-19 0,-26 16 1,26-16-2,0 0 2,-23 7-2,23-7 1,0 0 1,0 0-2,-22 0 1,22 0 0,0 0-1,0 0 1,0 0 0,-21-2 0,21 2 1,0 0-1,0 0 1,-9-28 0,9 28-1,-5-29 1,5 29-1,-7-33 0,2 12 0,-2-3 0,2 1 0,0-3 1,-2 0 0,3-3 0,-1-2 0,0 3 0,3-5 1,-1 0-1,3-3 0,0-1-2,3 1 2,2-9 5,-1 3-6,3-6 4,0-4-5,-2 0 6,-2 0-6,1-2 5,1 2-5,0 7-1,-1 5 2,1 4-2,-2 15-4,-6 0-14,3 21-31,0 0-92,-14 26 2,0 0-5,-5-3 40</inkml:trace>
  <inkml:trace contextRef="#ctx0" brushRef="#br0" timeOffset="570170.9926">21645 9283 1,'14'-23'81,"-14"23"-43,0 0 1,0 0 5,26-5 2,-26 5-6,7 28-18,-9-6-3,4 8-10,-4-1 5,2 9-6,-3-5 2,3 5-5,0-12 5,8-3 0,-8-23-1,23 26-1,-23-26-1,43-7-3,-20-5-2,6-4-2,-3 2 1,-3-1-2,-23 15 1,36-16 0,-36 16-1,0 0 3,12 23 1,-12-23 1,0 31 1,0-31 2,14 29 0,7-18 0,5-8 1,10-3-1,4-10-2,0-1 0,-2-13 1,4-5 0,-11-6 0,-5-8 6,-12-4-6,-2 5 6,-10-3-7,-2 4 5,-2 8-9,-3 3-4,5 30-26,-9-31-54,9 31-48,0 0-6,0 0-2</inkml:trace>
  <inkml:trace contextRef="#ctx0" brushRef="#br0" timeOffset="571463.728">21791 10345 1,'29'-5'2,"-29"5"104,0 0 1,0 0-65,-21-11-21,21 11 3,0 0 1,0 0 1,-24 23-2,24-2-2,-7 1-3,7 9-1,-3-5-1,3 9-1,-2 0-2,4 6-1,-4-11-3,7 13 1,-5-10-4,5 10 3,-3-10-3,5 7 2,-5-12-3,3 1 0,0-6-1,-5-23 0,7 33 0,-7-33 1,0 0-2,28 15-1,-28-15 1,24-5-1,-24 5 1,33-2-2,-12 2 1,1 4-1,4 1 0,2 2 1,5-2 0,5 2 0,4-5 0,8 1-1,0-3 1,6-3-1,-1 1 1,2 2-2,-1-2 1,1 4-2,0 3 1,-1-1 0,1 3 0,5 1 0,-3-1 0,7-3 0,2-1 0,-1-1 0,4-4 0,-8-1-1,1 1 1,0 2-1,-5 0 1,-5 2-1,-6 1 0,-6 1 1,-2 4-1,-4-1 0,-3-3 0,-9-1 0,-3-1-1,-21-2-4,35-5-11,-35 5-22,0 0-69,19-30-36,-19 30-1,-9-22-1</inkml:trace>
  <inkml:trace contextRef="#ctx0" brushRef="#br0" timeOffset="572686.613">22803 12487 7,'26'-4'93,"-26"4"-51,29-5 1,-3 5 1,2-9 3,12 11-7,0-7-10,12 8-7,0-8-3,12 7-4,-5-4-2,10 4-2,-8-2-4,8 3-1,-8-3-3,3 2-1,-10-2-1,1 2 1,-3 1 1,2-1 0,-7-2 1,3-2 0,-5-1-1,0-1 0,-5-1-1,-2-2-2,-7-3-1,-31 10 0,30-16-1,-30 16 0,0 0 1,0 0 0,-23-14 0,-3 14-1,-7 0 0,-10 2 1,-4 0 0,-10-2 0,-7 0 0,-4 0 0,-6 0 3,1 0 0,0-2 2,9 4 0,5-2-1,9 3 1,15-3 0,14 0-1,21 0-2,0 0-1,26-5-8,7-5-10,21 13-33,0-8-69,5-7-3,10 8-2,-8-11 43</inkml:trace>
  <inkml:trace contextRef="#ctx0" brushRef="#br0" timeOffset="573924.0832">24236 10844 1,'21'0'0,"-21"0"92,0 0-47,-17 47-5,10-11 3,10 9 0,-11 2-3,8 7-10,-9 3-10,4-2-4,-2-6-6,2-6-9,3-10-19,2-33-36,-24 12-54,24-12-2,-9-31 20</inkml:trace>
  <inkml:trace contextRef="#ctx0" brushRef="#br0" timeOffset="574466.9151">24110 10790 39,'0'0'108,"0"0"1,40-7-55,-16 11-35,7 1 1,9 4 0,3-4 1,6 9-1,1-4-9,7 6-3,-3-4-2,3 5-1,-5-5-1,2 4-1,-4 1-1,-3-1 0,-2 6-2,-5-6 1,-2 3 0,-3-2 0,-6-1 0,-6-4 0,-23-12-1,33 17 1,-33-17 0,24 7-1,-24-7 1,0 0 0,0 0 1,12 21 0,-12-21 1,-7 21 0,7-21-1,-21 26 2,21-26 1,-36 31-1,12-17 1,1-2-1,-3 0 0,0-3 0,-3 3 1,1 2-1,-5-2 0,0 2-1,-3 3-1,-8 4 1,-1-2-1,-3 5 1,-1-5-2,-1 2 0,5-5-1,7 1 0,5-8-2,10-4-5,23-5-12,0 0-25,-8-26-80,8 26-2,41-40-1,-8 21 47</inkml:trace>
  <inkml:trace contextRef="#ctx0" brushRef="#br0" timeOffset="574767.7006">24954 11140 1,'0'0'56,"0"0"60,26 7 3,-26-7-71,52 2-18,0-7-8,3 1-34,13 1-84,-11-16-10,9 12-10,-16-12 55</inkml:trace>
  <inkml:trace contextRef="#ctx0" brushRef="#br0" timeOffset="594689.8592">17114 721 1,'0'0'69,"4"-21"17,-4 21 5,8-26-41,-8 26-15,0 0 1,0 0-1,0 0-1,0 0-1,11-24-2,-11 24-5,0 0 0,5 21-2,-5-21-1,-5 41-4,-2-13-2,5 26 0,-10 3-3,7 21 2,-6 0-7,3 10-4,-3-3 1,1 2-4,1-6 0,2-8-5,2-9-4,0-19-10,8 0-11,-3-45-26,0 0-80,0 0 1,40-33-6,-24-24 0</inkml:trace>
  <inkml:trace contextRef="#ctx0" brushRef="#br0" timeOffset="594938.8569">17520 655 177,'10'-31'118,"-10"31"1,0 0 0,-14 55-94,-3-11 1,12 25-1,-7 7-7,8 21-6,-3 4-7,4 6-4,1-3-2,-3-3-3,3-8-6,-8-18-12,3-1-22,-21-39-79,4-14-5,-6-25 1,-6-20-4</inkml:trace>
  <inkml:trace contextRef="#ctx0" brushRef="#br0" timeOffset="595115.4219">17055 1360 220,'23'9'137,"15"3"-4,0-17-2,4 0-122,3-4-1,5-8-9,-3 1-16,-11-20-47,4 17-58,-9-11-4,-5 8-2,-7-6-4</inkml:trace>
  <inkml:trace contextRef="#ctx0" brushRef="#br0" timeOffset="595428.2625">18010 773 213,'0'0'127,"7"-28"-1,-7 28 3,-26 26-100,14 19-5,-12 4-5,8 25-4,-8 8-7,7 13-7,1 4-2,9-2-7,9-4-5,1-18-11,18 1-25,-9-31-87,21-17 2,-5-30 1,10-15-5</inkml:trace>
  <inkml:trace contextRef="#ctx0" brushRef="#br0" timeOffset="595800.9621">18683 667 140,'0'0'118,"0"0"3,0 0-2,0 0-81,-16 47-3,9-26-4,7 24-7,-8-5-6,-1 17-6,-3 2-4,0 5-1,-2 0-2,2 0-7,-4-3-3,2-11-14,9 0-19,-7-29-61,14 0-35,-2-21-1,0 0 6</inkml:trace>
  <inkml:trace contextRef="#ctx0" brushRef="#br0" timeOffset="596040.902">18515 1204 167,'0'0'119,"29"-10"5,-8-16-4,17 2-93,-7-18-5,16 2 2,-5-12-11,6-3-12,-3 8-14,-12-12-21,7 30-39,-19-8-48,-21 37 0,10-24-2,-10 24 2</inkml:trace>
  <inkml:trace contextRef="#ctx0" brushRef="#br0" timeOffset="596228.4911">18674 1095 223,'0'0'130,"21"45"4,-21-45-4,43 54-108,-27-26-2,12 13-5,-4-6-6,0 1-12,-1-3-11,-23-33-26,43 38-95,-43-38 4,24 7-7,-24-7 0</inkml:trace>
  <inkml:trace contextRef="#ctx0" brushRef="#br0" timeOffset="596640.2472">19395 773 205,'0'0'126,"-10"29"0,6 20-1,-13-2-102,10 22 1,-10-3-5,3 15-10,-5-8-5,5 0-11,0-7-11,-7-18-33,13 1-82,1-25-1,7-24-3,0 0 4</inkml:trace>
  <inkml:trace contextRef="#ctx0" brushRef="#br0" timeOffset="597297.1094">19522 1390 122,'0'0'120,"-7"22"5,7-22-3,0 0-93,-2 28-1,2-28 1,0 0-6,0 0-8,28-9-7,-28 9-3,38-34-1,-14 8 0,-1 0-3,6-4 0,-3 4 4,-3 7-5,-23 19 0,38-19 0,-38 19-2,0 0 0,19 33 2,-21-9 0,-1 2-4,-1-3 5,4-2 0,0-21 0,0 0 1,0 0 1,35 3 1,-7-24-2,3-8 1,2-4-1,5 2 4,-5 5-4,-2 10 6,-3 9-6,-4 16-1,-24-9 3,28 52-2,-21-14 2,-2 7-5,-3 0 5,-2 0-6,-2-5-1,0-14-8,6 2-28,-4-28-92,0 0-6,0 0 1,0 0-7</inkml:trace>
  <inkml:trace contextRef="#ctx0" brushRef="#br0" timeOffset="598467.9982">19177 799 1,'0'0'46,"0"0"47,0 0 5,0 0-45,0 0 1,12 36 2,-12-36-7,-14 30-9,14-30-10,-31 50-5,7-19-5,6 11-2,-8 1-5,4 11-3,-6-4 0,9 11-6,-2-6 3,7 4-5,-1-5-1,8-6-6,5-8-5,0-17-17,16 3-65,-14-26-32,0 0-6,26-30-1</inkml:trace>
  <inkml:trace contextRef="#ctx0" brushRef="#br0" timeOffset="599068.8442">20309 676 116,'0'0'115,"-9"-28"5,9 28 3,24 0-62,2 26-31,-3-5 1,17 36 0,-4-3-6,11 31-4,-4 8-9,2 18-6,-12-2-1,-5 4-4,-16 1 1,-10-10-5,-9-7 0,-14-19-12,0-8-13,-24-32-98,7-7-10,-9-24-3,6-7-4</inkml:trace>
  <inkml:trace contextRef="#ctx0" brushRef="#br0" timeOffset="599908.0128">17456 2152 82,'0'0'111,"8"-29"3,-8 29 1,0 0-93,0 0-2,0 0 2,4 50 2,-11-17-2,2 19-3,-9 0-5,2 17-2,-6-1 1,1 3-8,-2-7 4,0-5-10,5-9-2,0-19-18,16-3-14,-2-28-47,10-26-46,4-7 1,9-10-2</inkml:trace>
  <inkml:trace contextRef="#ctx0" brushRef="#br0" timeOffset="600106.9926">17816 1972 126,'28'17'124,"-30"11"2,-1 22 0,-13 6-88,2 18-24,-3 1-1,8 18 3,-6-8-4,6 0-16,0-2-10,-10-20-34,7-3-76,-14-25-6,-7-14 3,-12-28-9</inkml:trace>
  <inkml:trace contextRef="#ctx0" brushRef="#br0" timeOffset="600242.6362">17490 2464 214,'44'-3'129,"4"3"0,-3-4-17,-10-8-141,17 17-72,-12-10-25,0 3 1,-11-3-5</inkml:trace>
  <inkml:trace contextRef="#ctx0" brushRef="#br0" timeOffset="600693.6156">18480 2069 121,'0'0'126,"0"0"2,-24 17 3,1 1-93,6 27-10,-11-2-2,9 21-2,-14-3-10,4 15-4,1 0-3,4-1-12,8-1 1,2-13-14,18-2-13,-8-26-77,23-4-25,2-27-7,7-11 0</inkml:trace>
  <inkml:trace contextRef="#ctx0" brushRef="#br0" timeOffset="601151.9863">18723 2514 123,'-14'37'125,"-7"1"-1,2-5 2,5 3-113,-3-10-3,20-5 4,-3-21 4,0 0-2,28-28-13,0-3 3,1-9-10,4-5 5,-2 0-6,-1 2 6,-1 10-1,-3 10-2,-26 23 3,35-3 0,-35 3 3,21 38 2,-16-14 1,5 4 0,-10-28 0,16 36 0,-16-36-4,45-10 0,-12-9-3,5-5-2,2 1 1,3-1-2,-3 10 2,-5 9 1,-4 12 3,-10 12 1,-9 7 1,-5 15 1,-7-1 4,-2 0-9,-3-5 2,-4-11-18,13 0-19,-4-24-97,0 0 2,0 0-7,22-41-2</inkml:trace>
  <inkml:trace contextRef="#ctx0" brushRef="#br0" timeOffset="601611.2698">19756 2204 32,'12'-22'114,"-12"22"7,0 0-1,0 0-55,5 26-35,-3 12 2,-14-5-3,8 17-7,-13 2-9,1 10-4,-3-6-1,0-6-12,7-3-5,-5-25-30,17-22-83,0 0-7,0 0 1,34-50-4</inkml:trace>
  <inkml:trace contextRef="#ctx0" brushRef="#br0" timeOffset="601823.8268">20033 2121 185,'-5'33'137,"-11"-2"-2,4 14-1,-14-3-114,12 15 4,-8-7-6,8 4-4,-5 0-9,7-6-7,3-3-4,-5-19-24,23 7-46,-9-33-65,0 0 7,0 0-7,26-19 3</inkml:trace>
  <inkml:trace contextRef="#ctx0" brushRef="#br0" timeOffset="602411.1216">20456 2121 175,'-5'38'131,"5"-38"-2,-16 49 1,-10-15-116,9 11-8,3 2 2,0 7 2,-7 1-6,2-1-3,2-7-10,1-18-9,11-3-15,5-26-11,0 0-3,0-36 2,26 8 14,-7-17 14,14 2 15,2 8 15,-4-10 20,14 21 13,-17-9 3,22 21-1,-19-9-13,14 12-12,-10-3-12,3 0-9,-3 5-9,-6-3-6,-1 8-7,-28 2-7,26 2-6,-26-2-7,0 0 2,-35 22 4,18 1 6,-16-8 11,5 6 14,4 2 14,-4-6 12,18 11 11,10-28 2,-7 48 3,7-48-2,28 45-5,-6-29-8,13 5-7,1-4-8,1-5-8,4 2-15,-13-19-27,7 5-86,-11-9-7,-24 9 3,31-29-7</inkml:trace>
  <inkml:trace contextRef="#ctx0" brushRef="#br0" timeOffset="602717.3273">21144 1937 188,'0'0'137,"26"42"0,-10-4-2,13 19-99,-3 7-19,9 16 3,-4 5-6,2 10-4,-7-3 1,-5 0-8,-11-7 2,-13-7-10,-6-7-10,-29-28-37,3-5-87,-15-27-3,-4-11-6,-8-16 0</inkml:trace>
  <inkml:trace contextRef="#ctx0" brushRef="#br0" timeOffset="605294.447">17305 3221 65,'10'23'114,"1"6"-1,4 8-2,-11 8-95,6 17 0,-13 4-3,3 3-5,-4-3-15,-8-9-18,14-5-46,-2-22-42,0-30 2,0 0-4</inkml:trace>
  <inkml:trace contextRef="#ctx0" brushRef="#br0" timeOffset="605508.1976">17823 3034 108,'-5'45'107,"-2"16"-2,-10 12-1,-4 10-109,-2 12 1,-1 2-6,-2-5-7,7-2-26,-5-22-64,-2-23 5,5-16-7,-7-29 83</inkml:trace>
  <inkml:trace contextRef="#ctx0" brushRef="#br0" timeOffset="605660.2224">17445 3367 123,'0'0'118,"37"24"-1,-13 2-2,9-10-103,3 1-22,13-1-14,-6-20-21,11 1-45,-9-16-24,-2-4-1,-6-3 29</inkml:trace>
  <inkml:trace contextRef="#ctx0" brushRef="#br0" timeOffset="605911.5566">18236 3064 65,'0'0'113,"0"0"2,0 0 2,-16 29-72,-22 4-28,5 21 4,-14 5-1,9 19-1,-7 3-5,14 4-4,10-5-9,16-6-8,27-6-19,1-28-29,24-9-67,5-17-5,8-16 2,-1-15 31</inkml:trace>
  <inkml:trace contextRef="#ctx0" brushRef="#br0" timeOffset="606579.8243">18891 3027 1,'0'0'73,"0"0"28,-16 21 4,16-21-57,-7 31-17,-5-5 1,7 16-1,-12 1-1,8 18-7,-8-2-9,3 5-7,0-2-9,2-8-4,5-7-4,5-21-5,2-26-4,0 0-2,21-4 1,-9-29 2,9-1 4,-2-10 4,5 3 7,-1 6 9,-1-3 7,4 14 3,-7-9 5,7 19-1,-5-10-1,5 10-5,0-9-3,2-3-9,1 2-4,-8-4-12,2 16-14,-15-10-23,-8 22-61,0 0 0,0 0-3,-43 31 70</inkml:trace>
  <inkml:trace contextRef="#ctx0" brushRef="#br0" timeOffset="606728.9242">18905 3388 94,'12'31'111,"5"-2"0,2-3-3,4 2-86,-4-4-11,7-1-10,5-4-19,-10-14-28,10-3-62,-3-2-4,-2-9 2,0-1 47</inkml:trace>
  <inkml:trace contextRef="#ctx0" brushRef="#br0" timeOffset="606995.6459">19444 3105 121,'-2'28'117,"-3"8"-2,3 8 0,4 8-99,-6 3-7,6 9 0,-7-8-4,3-4-5,-1-2-11,-1-19-15,6 0-39,-2-31-53,0 0 0,0 0-2</inkml:trace>
  <inkml:trace contextRef="#ctx0" brushRef="#br0" timeOffset="607195.3238">19801 3079 122,'-7'35'117,"-2"15"3,-3 4-3,-5 3-100,1 11-10,-1 3-1,5-2-2,1-8-12,-1-11-21,14-14-86,-4-13-4,2-23-1,0 0 2</inkml:trace>
  <inkml:trace contextRef="#ctx0" brushRef="#br0" timeOffset="607641.835">19948 3509 1,'0'0'90,"-19"26"13,19-26 0,0 0-69,0 0-4,0 0-4,16-35-10,8 6-4,-3-4-3,8 2-3,-6 3-2,3 9 1,-26 19 1,31-5 1,-31 5 2,12 45 3,-17-16-1,3 11 4,-3-7-3,5 0-1,0-12-4,0-21-4,24 10-2,-3-22-3,7-5 0,3-4-1,5 5 0,-6 4 0,-1 12 3,-8 14 4,-9 12 1,-5 9 1,-7 10-4,-5 3-1,-4-3-12,-3-12-18,12-5-80,0-28-14,0 0 2,0 0-6</inkml:trace>
  <inkml:trace contextRef="#ctx0" brushRef="#br0" timeOffset="607931.5699">20777 3046 101,'0'0'118,"12"37"6,-9-1-1,-22-1-90,12 27-6,-15-1-3,8 17-5,-9-7-6,4 5-5,2-10-10,3-11-9,14-11-23,0-44-37,0 0-55,21 3-3,5-29 0,-2-19 42</inkml:trace>
  <inkml:trace contextRef="#ctx0" brushRef="#br0" timeOffset="608115.961">21030 3145 146,'0'0'129,"26"14"1,-21 17 0,-17 4-98,5 24-9,-12 3-7,3 4-9,-3 5-14,-2-14-17,16 7-50,-5-27-57,10-13-1,0-24-4,0 0 28</inkml:trace>
  <inkml:trace contextRef="#ctx0" brushRef="#br0" timeOffset="608712.9534">21626 2925 1,'-19'45'84,"7"-21"26,3 2 6,4 11-57,-11-13-10,18 23-3,-16-6-11,11 15-7,-16-1-7,8 6-5,-8-2-8,2-2-4,1-5-5,1-14-7,8-15-9,7-23-5,0 0-5,12-47-4,14 12 1,-7-15 4,17 0 13,-3 3 13,0 0 13,7 14 7,-5-5 6,10 19 4,-7-12 1,14 12-5,-9-9-10,4 2-11,-2-2-6,-3-1-8,-4 10-8,-38 19-12,38-19-4,-38 19-1,-21 26 1,-15 0 8,3 17 8,-12-1 10,0 8 14,5 5 14,-2-11 7,20 11 6,-1-15 1,20 10-2,-1-15-6,15 8-6,1-13-7,12 4-7,2-8-14,-5-17-18,19 8-46,-9-24-58,2-5 2,-4-17-4,-3-9 31</inkml:trace>
  <inkml:trace contextRef="#ctx0" brushRef="#br0" timeOffset="608928.8828">22283 2859 203,'0'0'136,"31"52"-2,-24-5 3,5 17-116,-12 21-11,5 19 2,-8 7-3,-4 10 1,-5 4-1,-7-2-16,3 2-28,-22-18-101,10-17-3,-8-26-3,8-27-5</inkml:trace>
  <inkml:trace contextRef="#ctx0" brushRef="#br0" timeOffset="640254.6708">17846 7983 56,'22'0'43,"-22"0"0,0 0-3,-5 35-10,-12-13 1,-1 8-7,-11 3 0,-2 8-7,-6 1-1,1 1-6,1 2-1,6-3 1,1-6-3,9-3-6,7-2-16,12-31-28,-16 26-64,16-26-1,0 0 21,0 0 87</inkml:trace>
  <inkml:trace contextRef="#ctx0" brushRef="#br0" timeOffset="640539.9709">17286 8347 1,'0'0'0,"0"0"100,0 0-2,36 2-70,-15 8-2,-21-10-3,31 23-1,-31-23-3,23 26-7,-23-26-4,29 34-1,-29-34-1,26 28 0,-26-28-1,42 7 1,-16-7-1,5-9 1,4-8-4,1-4-11,9 2-28,-10 0-69,-2-12-4,-2 12-2,-21-11 107</inkml:trace>
  <inkml:trace contextRef="#ctx0" brushRef="#br0" timeOffset="642251.7114">18156 7538 1,'26'-35'0,"-2"23"71,-24 12-24,30-35-14,-8 25-2,-22 10-4,21 2 1,-21-2-10,-17 38-5,-11-7-4,-5 5-2,2-1-1,-2 0-1,5-4 0,2-5-1,26-26 2,0 0-1,0 0 0,0 0 1,38-38-2,2-2 0,-2-9-1,14-11 0,-3-3-1,1-1 1,0 2-1,-6 3 1,-3 14 1,-8 14 1,-3 13 2,-8 15 0,-3 24 4,-8 17 3,-6 12 0,0 16 3,-5 3-1,5 11 0,-5-4-3,2 7 1,-9-17-7,12-5-1,-10-11-3,5-15-1,-5-4-16,5-31-18,0 0-85,-40 0-4,9-24 2,-9-4 16</inkml:trace>
  <inkml:trace contextRef="#ctx0" brushRef="#br0" timeOffset="642400.0819">18189 7576 49,'50'0'101,"-1"-14"0,18 5-18,-15-10-133,7 2-49,5 10-2,-15-12 18</inkml:trace>
  <inkml:trace contextRef="#ctx0" brushRef="#br0" timeOffset="642964.4541">19300 7288 1,'0'0'52,"0"0"44,26 26-56,-26-26-1,-9 49 0,-13-20-1,3 13-7,-11-4-12,1 7-7,-8-7-3,8-3-3,1-9-14,4-9-34,24-17-62,0 0-2,0 0-2,21 0 95</inkml:trace>
  <inkml:trace contextRef="#ctx0" brushRef="#br0" timeOffset="643282.2039">19558 7470 1,'0'0'32,"-3"23"59,-18-6-34,0 2-32,2 9 5,-2-4 0,9 7 5,2-8-10,13 3-8,-3-26-4,28 31-1,3-29-2,2-4-3,-2-10-1,-1-4-4,-13-8 1,-10 3-2,-16-1 0,9 22-2,-55-33 1,15 24-1,-2 9-5,-1-2-9,12 13-20,3-4-47,28-7-24,0 0 2,24 10 57</inkml:trace>
  <inkml:trace contextRef="#ctx0" brushRef="#br0" timeOffset="643573.9778">20087 7425 1,'0'0'58,"0"0"38,-38-10 2,12 17-76,-2 17 0,-5-5-1,5 12 4,-1-8-2,10 13-4,10-10-2,21 0 0,9-17-2,24-4-2,7-17-2,12-9-2,-3-12-3,3-7-2,-17-5-1,-9-5-1,-26 5-1,-22 5 0,-20 12-4,-22 4-15,0 26-42,-12 5-55,-5 3-2,13 11-4,4-2 72</inkml:trace>
  <inkml:trace contextRef="#ctx0" brushRef="#br0" timeOffset="652963.6439">19265 8267 16,'68'-3'28,"3"3"-5,0 0-7,-2 0-5,-6 3-1,-6-3 2,-12 0-2,-7 0 2,-17 2-1,-21-2 0,0 0 4,-26 17 1,-9-8-1,-10 3 0,-17-3 0,1 5 0,-15-4-1,3 4 0,-5-7-1,12 3-1,2-6-3,12-1 0,7-1-1,14-4-1,31 2 0,0 0-1,14-26 0,22 12-2,16-1-2,12 4-1,9-1 0,7 2 0,-2 1-1,0 4 0,-14 3 0,-9 2 0,-20 4 1,-35-4 2,0 0 3,-21 24 2,-31-19 2,-14 2 2,-15-7 2,-4 2 1,-2-6 0,11 1-2,10-4-1,19 2-4,13-2-1,34 7-2,0 0-3,38-28-8,17 23-20,1-2-60,15 2-40,10 5 1,-6-9-1</inkml:trace>
  <inkml:trace contextRef="#ctx0" brushRef="#br0" timeOffset="681819.0954">11708 17077 32,'14'-35'108,"-14"35"-2,-5-24 6,5 24-68,-21-5-10,-3 15-2,3 16-3,-19 9-4,0 17-5,-17 3 2,0 11-6,-7 0-1,1 7-7,-6-4 0,10 0-5,5-15 3,9-4 1,7-15-2,10-7-2,6-13-1,22-15-1,0 0-1,10-26 0,11-10 0,12-9 0,5-12 0,7-11 1,2-10 0,3-3 4,-5 3-5,-10 0 5,-7 5-4,-11 7 3,-8 9-4,-9 17 3,-9 16-4,9 24 0,-31-12 2,12 27-1,-7 11 0,7 9 2,3 5 0,4 12 2,5-2-1,7 4-3,5-2 4,11 5-3,8 0 2,7 4-2,2 3 0,5 0-3,-3-5 4,3 3 0,-3-8-2,-4-7 1,-5-6 0,-5-13-1,-21-28 0,26 19-1,-26-19-1,-9-36-1,-8-4 0,-13-7-2,-6-10 1,-11-4-2,-3-3 2,-4 0-1,-1 2 4,1 3 4,4 7-4,3 3 5,9 4-3,5 0 3,7 7-3,7 0 3,10 12-3,4 5-1,5 21 3,24-10 0,2 25 1,12 15 0,9 8 0,10 9-4,9 6 3,9 1-4,6-2 4,2 0-5,-5-7 2,-7-10-2,-5-4 3,-14-5 1,-10-2-2,-13-8 0,-29-16-1,21 14-4,-21-14-1,-21-14-3,-1 0-4,-13-12-6,-1 5-3,-13-10-7,6 15-9,-16-8-31,5 17-60,2 7 2,2 9-2,10 13 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way to think of this is in a room with n people, there are n2 different pairings. The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that any pair has the same birthday is the question we are asking.  Put </a:t>
            </a:r>
            <a:r>
              <a:rPr lang="en-US" baseline="0" dirty="0" err="1" smtClean="0"/>
              <a:t>anot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m1 , … , m2^{n/2} are distinct with </a:t>
            </a:r>
            <a:r>
              <a:rPr lang="en-US" dirty="0" err="1" smtClean="0"/>
              <a:t>w.h.p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1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the notation   X^{&lt;L}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baseline="0" dirty="0" smtClean="0"/>
              <a:t> Clearing checks.  A check for 1 dollar looks like 10 dollars.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dummy block when multiple</a:t>
            </a:r>
            <a:r>
              <a:rPr lang="en-US" baseline="0" dirty="0" smtClean="0"/>
              <a:t> of block length very important.  Simple attack.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k1, k2 are derived from k.  Use</a:t>
            </a:r>
            <a:r>
              <a:rPr lang="en-US" baseline="0" dirty="0" smtClean="0"/>
              <a:t> k1 when message not multiple of block size, and k2 otherwise.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12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55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that both MACs use a final encryption step.    The internal PRFs are only secure for prefix free messages --- simply say fixed length messages. </a:t>
            </a:r>
          </a:p>
          <a:p>
            <a:r>
              <a:rPr lang="en-US" baseline="0" dirty="0" smtClean="0"/>
              <a:t>Cascade is a generalization of GGM.   Is the basis of HMAC.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have the </a:t>
            </a:r>
            <a:r>
              <a:rPr lang="en-US" dirty="0" err="1" smtClean="0"/>
              <a:t>Adv_PRF</a:t>
            </a:r>
            <a:r>
              <a:rPr lang="en-US" dirty="0" smtClean="0"/>
              <a:t>[B,F]</a:t>
            </a:r>
            <a:r>
              <a:rPr lang="en-US" baseline="0" dirty="0" smtClean="0"/>
              <a:t> in this (and not just 1/Y). The reason is the adversary may be able to break the PRF other ways, e.g., brute forcing the PRF seed.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the notation   X^{&lt;L}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forgery</a:t>
            </a:r>
            <a:r>
              <a:rPr lang="en-US" baseline="0" dirty="0" smtClean="0"/>
              <a:t> is an extension of query.   </a:t>
            </a:r>
            <a:r>
              <a:rPr lang="en-US" baseline="0" dirty="0" err="1" smtClean="0"/>
              <a:t>rawCBC</a:t>
            </a:r>
            <a:r>
              <a:rPr lang="en-US" baseline="0" dirty="0" smtClean="0"/>
              <a:t> is a secure PRF if no message is a prefix of another (e.g. if all messages are same length).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q2 is the important term.</a:t>
            </a:r>
            <a:r>
              <a:rPr lang="en-US" baseline="0" dirty="0" smtClean="0"/>
              <a:t> This theorem is saying after we do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(block cipher input size) we must rekey.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6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Arithmetic.</a:t>
            </a:r>
            <a:r>
              <a:rPr lang="en-US" baseline="0" dirty="0" smtClean="0"/>
              <a:t>  Look at AES.  q^2  = 2^(48*2) = 2^{96}.  128-96 = 32</a:t>
            </a:r>
          </a:p>
          <a:p>
            <a:r>
              <a:rPr lang="en-US" baseline="0" dirty="0" smtClean="0"/>
              <a:t>We start with 128. We see that 128-32 = 96, and div by 2 is 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motivates collisions,</a:t>
            </a:r>
            <a:r>
              <a:rPr lang="en-US" baseline="0" dirty="0" smtClean="0"/>
              <a:t> which are the next set of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897E3F-3CA5-164A-9EF2-511D242C7BCE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B7A2700-22D1-754C-9CB3-3037EBDC6A81}" type="datetime1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B4C2E90-9A51-6B4F-BD65-127F87D08F52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4478C8-72BF-0B4A-8D6C-9AD8A1DABA58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5EA6-8FCA-AA4E-A480-CDFC77D92121}" type="datetime1">
              <a:rPr lang="en-US" smtClean="0"/>
              <a:t>10/30/2014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53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5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7753087-62C0-4F43-A292-A5411B3CCEF1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929AAA3-B25D-CB42-8679-7B736265C5FE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1A13976-32E4-F24C-9071-936DCC237209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F787-CBC9-FA47-AE68-7B722A1D61A7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F80BEF0-355F-354C-84ED-97A232710D8A}" type="datetime1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CB6372F-EB37-374B-B2F9-0700CBE99DEE}" type="datetime1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E285736A-1ADE-2841-B1DA-F492C68FC2CB}" type="datetime1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CFDE81E-E853-A043-837A-79522EFE5BA0}" type="datetime1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7E982F07-81F3-EC42-BB6D-E954F1703558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Message Authentication Codes (MACs) and Hashes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01" y="6096000"/>
            <a:ext cx="9109099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awesome!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12246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 I = (S,V) be a MAC.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Suppose an attacker is able to find 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≠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such that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dirty="0" smtClean="0"/>
              <a:t>S(k,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= S(k,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    for  ½ of the keys k in K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Can this MAC be secure?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3124200"/>
            <a:ext cx="8229600" cy="167640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Yes, the attacker cannot generate a valid tag for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or m</a:t>
            </a:r>
            <a:r>
              <a:rPr lang="en-US" sz="2400" baseline="-25000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No, this MAC can be broken using a chosen </a:t>
            </a:r>
            <a:r>
              <a:rPr lang="en-US" sz="2400" dirty="0" err="1" smtClean="0"/>
              <a:t>msg</a:t>
            </a:r>
            <a:r>
              <a:rPr lang="en-US" sz="2400" dirty="0" smtClean="0"/>
              <a:t> attack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 depends on the details of the MAC</a:t>
            </a:r>
            <a:endParaRPr lang="en-US" sz="2400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76200" y="3657600"/>
            <a:ext cx="533400" cy="30480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49612" y="4876800"/>
            <a:ext cx="5644776" cy="144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288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A sends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receives (m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  <a:endParaRPr lang="en-US" sz="2400" baseline="-250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A wins with (m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  <a:endParaRPr lang="en-US" sz="2400" baseline="-250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err="1" smtClean="0"/>
              <a:t>Adv</a:t>
            </a:r>
            <a:r>
              <a:rPr lang="en-US" sz="2400" dirty="0" smtClean="0"/>
              <a:t>[A,I] = ½ since prob. of key is ½.</a:t>
            </a:r>
            <a:endParaRPr lang="en-US" sz="2400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73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from PRFs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ecure </a:t>
            </a:r>
            <a:r>
              <a:rPr lang="en-US" dirty="0"/>
              <a:t>PRF </a:t>
            </a:r>
            <a:r>
              <a:rPr lang="en-US" dirty="0" smtClean="0"/>
              <a:t>implies secure </a:t>
            </a:r>
            <a:r>
              <a:rPr lang="en-US" dirty="0"/>
              <a:t>MAC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Cambria"/>
                <a:cs typeface="Cambria"/>
              </a:rPr>
              <a:t>For a PRF 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cs typeface="Cambria"/>
              </a:rPr>
              <a:t>F: K × X  ⟶ Y</a:t>
            </a:r>
            <a:r>
              <a:rPr lang="en-US" sz="2800" dirty="0" smtClean="0">
                <a:latin typeface="Cambria"/>
                <a:cs typeface="Cambria"/>
              </a:rPr>
              <a:t>, define a MAC I</a:t>
            </a:r>
            <a:r>
              <a:rPr lang="en-US" sz="2800" baseline="-25000" dirty="0" smtClean="0">
                <a:latin typeface="Cambria"/>
                <a:cs typeface="Cambria"/>
              </a:rPr>
              <a:t>F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>
                <a:latin typeface="Cambria"/>
                <a:cs typeface="Cambria"/>
              </a:rPr>
              <a:t>= (S,V</a:t>
            </a:r>
            <a:r>
              <a:rPr lang="en-US" sz="2800" dirty="0" smtClean="0">
                <a:latin typeface="Cambria"/>
                <a:cs typeface="Cambria"/>
              </a:rPr>
              <a:t>)    as:</a:t>
            </a:r>
            <a:endParaRPr lang="en-US" sz="2800" dirty="0">
              <a:latin typeface="Cambria"/>
              <a:cs typeface="Cambria"/>
            </a:endParaRPr>
          </a:p>
          <a:p>
            <a:pPr lvl="1">
              <a:lnSpc>
                <a:spcPct val="110000"/>
              </a:lnSpc>
            </a:pPr>
            <a:r>
              <a:rPr lang="en-US" dirty="0" smtClean="0"/>
              <a:t>S</a:t>
            </a:r>
            <a:r>
              <a:rPr lang="en-US" dirty="0"/>
              <a:t>(</a:t>
            </a:r>
            <a:r>
              <a:rPr lang="en-US" dirty="0" err="1"/>
              <a:t>k,m</a:t>
            </a:r>
            <a:r>
              <a:rPr lang="en-US" dirty="0" smtClean="0"/>
              <a:t>) = F</a:t>
            </a:r>
            <a:r>
              <a:rPr lang="en-US" dirty="0"/>
              <a:t>(</a:t>
            </a:r>
            <a:r>
              <a:rPr lang="en-US" dirty="0" err="1"/>
              <a:t>k,m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V</a:t>
            </a:r>
            <a:r>
              <a:rPr lang="en-US" dirty="0"/>
              <a:t>(</a:t>
            </a:r>
            <a:r>
              <a:rPr lang="en-US" dirty="0" err="1"/>
              <a:t>k,m,t</a:t>
            </a:r>
            <a:r>
              <a:rPr lang="en-US" dirty="0" smtClean="0"/>
              <a:t>): if  </a:t>
            </a:r>
            <a:r>
              <a:rPr lang="en-US" dirty="0"/>
              <a:t>t = F(</a:t>
            </a:r>
            <a:r>
              <a:rPr lang="en-US" dirty="0" err="1"/>
              <a:t>k,m</a:t>
            </a:r>
            <a:r>
              <a:rPr lang="en-US" dirty="0" smtClean="0"/>
              <a:t>), output ‘yes’ else ‘no’</a:t>
            </a:r>
            <a:endParaRPr lang="en-US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66800" y="4038600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tag </a:t>
            </a:r>
            <a:r>
              <a:rPr lang="en-US" sz="2400" dirty="0">
                <a:sym typeface="Symbol" charset="0"/>
              </a:rPr>
              <a:t> F</a:t>
            </a:r>
            <a:r>
              <a:rPr lang="en-US" sz="2400" dirty="0" smtClean="0">
                <a:sym typeface="Symbol" charset="0"/>
              </a:rPr>
              <a:t>(</a:t>
            </a:r>
            <a:r>
              <a:rPr lang="en-US" sz="2400" dirty="0" err="1" smtClean="0">
                <a:sym typeface="Symbol" charset="0"/>
              </a:rPr>
              <a:t>k,m</a:t>
            </a:r>
            <a:r>
              <a:rPr lang="en-US" sz="2400" dirty="0" smtClean="0">
                <a:sym typeface="Symbol" charset="0"/>
              </a:rPr>
              <a:t>)</a:t>
            </a:r>
            <a:endParaRPr lang="en-US" sz="2400" dirty="0">
              <a:sym typeface="Symbo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128329" y="3962400"/>
            <a:ext cx="19488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ccept </a:t>
            </a:r>
            <a:r>
              <a:rPr lang="en-US" sz="2400" dirty="0" err="1" smtClean="0">
                <a:solidFill>
                  <a:srgbClr val="000000"/>
                </a:solidFill>
              </a:rPr>
              <a:t>msg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if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tag </a:t>
            </a:r>
            <a:r>
              <a:rPr lang="en-US" sz="3200" dirty="0">
                <a:solidFill>
                  <a:srgbClr val="000000"/>
                </a:solidFill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F(</a:t>
            </a:r>
            <a:r>
              <a:rPr lang="en-US" sz="2400" dirty="0" err="1" smtClean="0">
                <a:solidFill>
                  <a:srgbClr val="000000"/>
                </a:solidFill>
              </a:rPr>
              <a:t>k,m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302000" y="5029200"/>
            <a:ext cx="5205040" cy="1676400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22860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Attacker who knows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F(k,m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), F(k,m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), ..., F(k, </a:t>
            </a:r>
            <a:r>
              <a:rPr lang="en-US" sz="2400" dirty="0" err="1" smtClean="0">
                <a:solidFill>
                  <a:schemeClr val="bg1"/>
                </a:solidFill>
              </a:rPr>
              <a:t>m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q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has no better than 1/|Y| chance of finding valid tag for new 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04900" y="3348499"/>
            <a:ext cx="6934200" cy="613901"/>
            <a:chOff x="990600" y="1969532"/>
            <a:chExt cx="6934200" cy="613901"/>
          </a:xfrm>
        </p:grpSpPr>
        <p:sp>
          <p:nvSpPr>
            <p:cNvPr id="15" name="Rounded Rectangle 14"/>
            <p:cNvSpPr/>
            <p:nvPr/>
          </p:nvSpPr>
          <p:spPr>
            <a:xfrm>
              <a:off x="990600" y="1973833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00800" y="196953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cxnSp>
          <p:nvCxnSpPr>
            <p:cNvPr id="17" name="Straight Arrow Connector 16"/>
            <p:cNvCxnSpPr>
              <a:endCxn id="20" idx="1"/>
            </p:cNvCxnSpPr>
            <p:nvPr/>
          </p:nvCxnSpPr>
          <p:spPr>
            <a:xfrm flipV="1">
              <a:off x="2982295" y="2274332"/>
              <a:ext cx="2950810" cy="201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438400" y="1969532"/>
              <a:ext cx="4028105" cy="613901"/>
              <a:chOff x="2438400" y="3045983"/>
              <a:chExt cx="4028105" cy="61390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38400" y="3050284"/>
                <a:ext cx="533400" cy="6096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tx1"/>
                    </a:solidFill>
                  </a:rPr>
                  <a:t>S</a:t>
                </a:r>
                <a:endParaRPr lang="en-US" sz="2400" b="1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3105" y="3045983"/>
                <a:ext cx="533400" cy="6096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</a:rPr>
                  <a:t>V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038600" y="3212068"/>
            <a:ext cx="79508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m, tag</a:t>
            </a:r>
          </a:p>
        </p:txBody>
      </p:sp>
    </p:spTree>
    <p:extLst>
      <p:ext uri="{BB962C8B-B14F-4D97-AF65-F5344CB8AC3E}">
        <p14:creationId xmlns:p14="http://schemas.microsoft.com/office/powerpoint/2010/main" val="4021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/>
              <a:t>Thm</a:t>
            </a:r>
            <a:r>
              <a:rPr lang="en-US" sz="2400" dirty="0"/>
              <a:t>:	</a:t>
            </a:r>
            <a:r>
              <a:rPr lang="en-US" sz="2400" dirty="0" smtClean="0"/>
              <a:t> If  </a:t>
            </a:r>
            <a:r>
              <a:rPr lang="en-US" sz="2400" dirty="0">
                <a:solidFill>
                  <a:srgbClr val="990000"/>
                </a:solidFill>
              </a:rPr>
              <a:t>F: K×X⟶Y</a:t>
            </a:r>
            <a:r>
              <a:rPr lang="en-US" sz="2400" dirty="0"/>
              <a:t>  is a secure </a:t>
            </a:r>
            <a:r>
              <a:rPr lang="en-US" sz="2400" dirty="0" smtClean="0"/>
              <a:t>PRF and 1</a:t>
            </a:r>
            <a:r>
              <a:rPr lang="en-US" sz="2400" dirty="0"/>
              <a:t>/|Y| is </a:t>
            </a:r>
            <a:r>
              <a:rPr lang="en-US" sz="2400" dirty="0" smtClean="0"/>
              <a:t>negligible (i.e., |Y| is large), then I</a:t>
            </a:r>
            <a:r>
              <a:rPr lang="en-US" sz="2400" baseline="-25000" dirty="0" smtClean="0"/>
              <a:t>F</a:t>
            </a:r>
            <a:r>
              <a:rPr lang="en-US" sz="2400" dirty="0" smtClean="0"/>
              <a:t>  </a:t>
            </a:r>
            <a:r>
              <a:rPr lang="en-US" sz="2400" dirty="0"/>
              <a:t>is a secure MAC.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In particular,  for every eff. MAC adversary </a:t>
            </a:r>
            <a:r>
              <a:rPr lang="en-US" sz="2400" b="1" dirty="0"/>
              <a:t>A</a:t>
            </a:r>
            <a:r>
              <a:rPr lang="en-US" sz="2400" dirty="0"/>
              <a:t> attacking I</a:t>
            </a:r>
            <a:r>
              <a:rPr lang="en-US" sz="2400" baseline="-25000" dirty="0"/>
              <a:t>F</a:t>
            </a:r>
            <a:r>
              <a:rPr lang="en-US" sz="2400" dirty="0"/>
              <a:t>, there exists an eff. PRF adversary </a:t>
            </a:r>
            <a:r>
              <a:rPr lang="en-US" sz="2400" b="1" dirty="0"/>
              <a:t>B</a:t>
            </a:r>
            <a:r>
              <a:rPr lang="en-US" sz="2400" dirty="0"/>
              <a:t> attacking F </a:t>
            </a:r>
            <a:r>
              <a:rPr lang="en-US" sz="2400" dirty="0" err="1" smtClean="0"/>
              <a:t>s.t</a:t>
            </a:r>
            <a:r>
              <a:rPr lang="en-US" sz="2400" dirty="0" err="1"/>
              <a:t>.</a:t>
            </a:r>
            <a:r>
              <a:rPr lang="en-US" sz="2400" dirty="0" smtClean="0"/>
              <a:t>:</a:t>
            </a:r>
          </a:p>
          <a:p>
            <a:pPr marL="0" indent="0" algn="ctr">
              <a:buNone/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MAC</a:t>
            </a:r>
            <a:r>
              <a:rPr lang="en-US" sz="2400" dirty="0"/>
              <a:t>[</a:t>
            </a:r>
            <a:r>
              <a:rPr lang="en-US" sz="2400" b="1" dirty="0"/>
              <a:t>A</a:t>
            </a:r>
            <a:r>
              <a:rPr lang="en-US" sz="2400" dirty="0"/>
              <a:t>, I</a:t>
            </a:r>
            <a:r>
              <a:rPr lang="en-US" sz="2400" baseline="-25000" dirty="0"/>
              <a:t>F</a:t>
            </a:r>
            <a:r>
              <a:rPr lang="en-US" sz="2400" dirty="0"/>
              <a:t>]    </a:t>
            </a:r>
            <a:r>
              <a:rPr lang="en-US" sz="2400" dirty="0" err="1"/>
              <a:t>Adv</a:t>
            </a:r>
            <a:r>
              <a:rPr lang="en-US" sz="2400" baseline="-25000" dirty="0" err="1"/>
              <a:t>PRF</a:t>
            </a:r>
            <a:r>
              <a:rPr lang="en-US" sz="2400" dirty="0"/>
              <a:t>[</a:t>
            </a:r>
            <a:r>
              <a:rPr lang="en-US" sz="2400" b="1" dirty="0"/>
              <a:t>B</a:t>
            </a:r>
            <a:r>
              <a:rPr lang="en-US" sz="2400" dirty="0"/>
              <a:t>, F]   +  1/|Y|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4495800"/>
            <a:ext cx="2057400" cy="1143000"/>
          </a:xfrm>
          <a:prstGeom prst="wedgeRoundRectCallout">
            <a:avLst>
              <a:gd name="adj1" fmla="val 48331"/>
              <a:gd name="adj2" fmla="val -100238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can’t do better than brute forcing</a:t>
            </a:r>
          </a:p>
        </p:txBody>
      </p:sp>
    </p:spTree>
    <p:extLst>
      <p:ext uri="{BB962C8B-B14F-4D97-AF65-F5344CB8AC3E}">
        <p14:creationId xmlns:p14="http://schemas.microsoft.com/office/powerpoint/2010/main" val="2208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4996408"/>
            <a:ext cx="8229600" cy="1632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/>
              <a:t>A</a:t>
            </a:r>
            <a:r>
              <a:rPr lang="en-US" sz="2400" dirty="0" smtClean="0"/>
              <a:t> wins </a:t>
            </a:r>
            <a:r>
              <a:rPr lang="en-US" sz="2400" dirty="0" err="1" smtClean="0"/>
              <a:t>iff</a:t>
            </a:r>
            <a:r>
              <a:rPr lang="en-US" sz="2400" dirty="0" smtClean="0"/>
              <a:t> t=f(</a:t>
            </a:r>
            <a:r>
              <a:rPr lang="en-US" sz="2400" dirty="0" err="1" smtClean="0"/>
              <a:t>k,m</a:t>
            </a:r>
            <a:r>
              <a:rPr lang="en-US" sz="2400" dirty="0" smtClean="0"/>
              <a:t>) and m not in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,...,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PR[</a:t>
            </a:r>
            <a:r>
              <a:rPr lang="en-US" sz="2400" b="1" i="1" dirty="0"/>
              <a:t>A</a:t>
            </a:r>
            <a:r>
              <a:rPr lang="en-US" sz="2400" dirty="0"/>
              <a:t> wins] </a:t>
            </a:r>
            <a:r>
              <a:rPr lang="en-US" sz="2400" dirty="0" smtClean="0"/>
              <a:t>= </a:t>
            </a:r>
            <a:r>
              <a:rPr lang="en-US" sz="2400" dirty="0" err="1"/>
              <a:t>Pr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 guesses value of </a:t>
            </a:r>
            <a:r>
              <a:rPr lang="en-US" sz="2400" dirty="0" smtClean="0"/>
              <a:t>rand. function </a:t>
            </a:r>
            <a:r>
              <a:rPr lang="en-US" sz="2400" dirty="0"/>
              <a:t>on new </a:t>
            </a:r>
            <a:r>
              <a:rPr lang="en-US" sz="2400" dirty="0" err="1"/>
              <a:t>pt</a:t>
            </a:r>
            <a:r>
              <a:rPr lang="en-US" sz="2400" dirty="0"/>
              <a:t>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			   = </a:t>
            </a:r>
            <a:r>
              <a:rPr lang="en-US" sz="2400" dirty="0"/>
              <a:t>1/|Y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2743200" y="-315332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76400" y="4048122"/>
            <a:ext cx="366657" cy="600078"/>
            <a:chOff x="2057399" y="2514598"/>
            <a:chExt cx="366657" cy="450058"/>
          </a:xfrm>
        </p:grpSpPr>
        <p:sp>
          <p:nvSpPr>
            <p:cNvPr id="25640" name="Line 40"/>
            <p:cNvSpPr>
              <a:spLocks noChangeShapeType="1"/>
            </p:cNvSpPr>
            <p:nvPr/>
          </p:nvSpPr>
          <p:spPr bwMode="auto">
            <a:xfrm>
              <a:off x="2057400" y="2590800"/>
              <a:ext cx="0" cy="373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Text Box 45"/>
            <p:cNvSpPr txBox="1">
              <a:spLocks noChangeArrowheads="1"/>
            </p:cNvSpPr>
            <p:nvPr/>
          </p:nvSpPr>
          <p:spPr bwMode="auto">
            <a:xfrm>
              <a:off x="2057399" y="2514598"/>
              <a:ext cx="366657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3849" y="1295400"/>
            <a:ext cx="483465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Let f be a truly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random function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048000" y="2514600"/>
            <a:ext cx="2743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2123353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6172200" y="1752600"/>
            <a:ext cx="2514600" cy="24523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Adversary A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1. Picks  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 ..., 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. picks m </a:t>
            </a:r>
            <a:r>
              <a:rPr lang="en-US" sz="2000" b="1" i="1" dirty="0" smtClean="0">
                <a:solidFill>
                  <a:schemeClr val="tx1"/>
                </a:solidFill>
              </a:rPr>
              <a:t>not</a:t>
            </a:r>
            <a:r>
              <a:rPr lang="en-US" sz="2000" dirty="0" smtClean="0">
                <a:solidFill>
                  <a:schemeClr val="tx1"/>
                </a:solidFill>
              </a:rPr>
              <a:t> in 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,...,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. Generates t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048000" y="3200400"/>
            <a:ext cx="27813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14800" y="2819400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x</a:t>
            </a:r>
            <a:endParaRPr lang="en-US" sz="2000" baseline="-25000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048000" y="3876431"/>
            <a:ext cx="2743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4800" y="3505200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err="1" smtClean="0"/>
              <a:t>m,t</a:t>
            </a:r>
            <a:endParaRPr lang="en-US" sz="2000" baseline="-25000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457200" y="1752600"/>
            <a:ext cx="2362200" cy="24523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Challenger</a:t>
            </a:r>
          </a:p>
          <a:p>
            <a:pPr algn="ctr"/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2. f from FUNS[X,Y]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3. Calculates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= f(k, m</a:t>
            </a:r>
            <a:r>
              <a:rPr lang="en-US" sz="2000" baseline="-25000" dirty="0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78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 </a:t>
            </a:r>
            <a:r>
              <a:rPr lang="en-US" sz="2800" dirty="0" smtClean="0">
                <a:solidFill>
                  <a:schemeClr val="tx2"/>
                </a:solidFill>
              </a:rPr>
              <a:t>F: </a:t>
            </a:r>
            <a:r>
              <a:rPr lang="en-US" sz="2800" dirty="0">
                <a:solidFill>
                  <a:schemeClr val="tx2"/>
                </a:solidFill>
              </a:rPr>
              <a:t>K × X  ⟶ Y 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en-US" sz="2800" dirty="0" smtClean="0"/>
              <a:t>is a secure PRF with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990000"/>
                </a:solidFill>
              </a:rPr>
              <a:t>Y = {0,1}</a:t>
            </a:r>
            <a:r>
              <a:rPr lang="en-US" sz="2800" baseline="30000" dirty="0" smtClean="0">
                <a:solidFill>
                  <a:srgbClr val="990000"/>
                </a:solidFill>
              </a:rPr>
              <a:t>10</a:t>
            </a:r>
          </a:p>
          <a:p>
            <a:pPr marL="0" indent="0">
              <a:buNone/>
            </a:pPr>
            <a:endParaRPr lang="en-US" sz="2800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Is the derived MAC I</a:t>
            </a:r>
            <a:r>
              <a:rPr lang="en-US" sz="2800" baseline="-25000" dirty="0" smtClean="0"/>
              <a:t>F</a:t>
            </a:r>
            <a:r>
              <a:rPr lang="en-US" sz="2800" dirty="0" smtClean="0"/>
              <a:t>  a </a:t>
            </a:r>
            <a:r>
              <a:rPr lang="en-US" sz="2800" i="1" u="sng" dirty="0" smtClean="0"/>
              <a:t>practically</a:t>
            </a:r>
            <a:r>
              <a:rPr lang="en-US" sz="2800" dirty="0" smtClean="0"/>
              <a:t> secure MAC system?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87688"/>
            <a:ext cx="683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Yes, the MAC is secure because the PRF is secure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491335"/>
            <a:ext cx="650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No tags are too short:  guessing tags isn’t hard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100935"/>
            <a:ext cx="430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It depends on the function   F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04800" y="4495800"/>
            <a:ext cx="457200" cy="385465"/>
          </a:xfrm>
          <a:prstGeom prst="rightArrow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5867400"/>
            <a:ext cx="3962400" cy="762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Adv</a:t>
            </a:r>
            <a:r>
              <a:rPr lang="en-US" sz="2400" dirty="0" smtClean="0">
                <a:solidFill>
                  <a:schemeClr val="bg1"/>
                </a:solidFill>
              </a:rPr>
              <a:t>[A,F] = 1/1024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(we need |Y| to be large)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 </a:t>
            </a:r>
            <a:r>
              <a:rPr lang="en-US" i="1" u="sng" dirty="0" smtClean="0"/>
              <a:t>implies</a:t>
            </a:r>
            <a:r>
              <a:rPr lang="en-US" dirty="0" smtClean="0"/>
              <a:t> secure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S(</a:t>
            </a:r>
            <a:r>
              <a:rPr lang="en-US" sz="4000" dirty="0" err="1" smtClean="0"/>
              <a:t>k,m</a:t>
            </a:r>
            <a:r>
              <a:rPr lang="en-US" sz="4000" dirty="0" smtClean="0"/>
              <a:t>) = F(</a:t>
            </a:r>
            <a:r>
              <a:rPr lang="en-US" sz="4000" dirty="0" err="1" smtClean="0"/>
              <a:t>k,m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3810000"/>
            <a:ext cx="3886200" cy="1143000"/>
          </a:xfrm>
          <a:prstGeom prst="wedgeRoundRectCallout">
            <a:avLst>
              <a:gd name="adj1" fmla="val -13729"/>
              <a:gd name="adj2" fmla="val -152727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Assuming output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domain Y is large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570" y="5334000"/>
            <a:ext cx="8572860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So AES is already a secure MAC....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... but AES is only defined on 16-byte messages</a:t>
            </a:r>
          </a:p>
        </p:txBody>
      </p:sp>
    </p:spTree>
    <p:extLst>
      <p:ext uri="{BB962C8B-B14F-4D97-AF65-F5344CB8AC3E}">
        <p14:creationId xmlns:p14="http://schemas.microsoft.com/office/powerpoint/2010/main" val="38462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Given:</a:t>
            </a:r>
            <a:r>
              <a:rPr lang="en-US" dirty="0" smtClean="0"/>
              <a:t> a PRF for shorter messages (e.g., 16 bytes)</a:t>
            </a:r>
          </a:p>
          <a:p>
            <a:pPr marL="0" indent="0">
              <a:buNone/>
            </a:pPr>
            <a:r>
              <a:rPr lang="en-US" u="sng" dirty="0" smtClean="0"/>
              <a:t>Goal:</a:t>
            </a:r>
            <a:r>
              <a:rPr lang="en-US" dirty="0" smtClean="0"/>
              <a:t> build a MAC for longer messages </a:t>
            </a:r>
            <a:br>
              <a:rPr lang="en-US" dirty="0" smtClean="0"/>
            </a:br>
            <a:r>
              <a:rPr lang="en-US" dirty="0" smtClean="0"/>
              <a:t>(e.g., gigabytes)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Construction examples:</a:t>
            </a:r>
          </a:p>
          <a:p>
            <a:pPr lvl="1"/>
            <a:r>
              <a:rPr lang="en-US" dirty="0" smtClean="0"/>
              <a:t>CBC-MAC: Turn small PRF into big PRF</a:t>
            </a:r>
          </a:p>
          <a:p>
            <a:pPr lvl="1"/>
            <a:r>
              <a:rPr lang="en-US" dirty="0" smtClean="0"/>
              <a:t>HMAC: Build from collision resistance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Secure MACs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4" name="Group 60"/>
          <p:cNvGrpSpPr>
            <a:grpSpLocks/>
          </p:cNvGrpSpPr>
          <p:nvPr/>
        </p:nvGrpSpPr>
        <p:grpSpPr bwMode="auto">
          <a:xfrm>
            <a:off x="533400" y="1164931"/>
            <a:ext cx="7391400" cy="3663951"/>
            <a:chOff x="192" y="620"/>
            <a:chExt cx="4656" cy="2308"/>
          </a:xfrm>
        </p:grpSpPr>
        <p:sp>
          <p:nvSpPr>
            <p:cNvPr id="16439" name="AutoShape 55"/>
            <p:cNvSpPr>
              <a:spLocks noChangeArrowheads="1"/>
            </p:cNvSpPr>
            <p:nvPr/>
          </p:nvSpPr>
          <p:spPr bwMode="auto">
            <a:xfrm>
              <a:off x="288" y="960"/>
              <a:ext cx="4560" cy="1968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192" y="620"/>
              <a:ext cx="8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u="sng" dirty="0"/>
                <a:t>r</a:t>
              </a:r>
              <a:r>
                <a:rPr lang="en-US" sz="2400" i="1" u="sng" dirty="0" smtClean="0"/>
                <a:t>aw </a:t>
              </a:r>
              <a:r>
                <a:rPr lang="en-US" sz="2400" i="1" u="sng" dirty="0"/>
                <a:t>CBC</a:t>
              </a: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1:   </a:t>
            </a:r>
            <a:r>
              <a:rPr lang="en-US" dirty="0" smtClean="0"/>
              <a:t>Encrypted CBC</a:t>
            </a:r>
            <a:r>
              <a:rPr lang="en-US" dirty="0"/>
              <a:t>-</a:t>
            </a:r>
            <a:r>
              <a:rPr lang="en-US" dirty="0" smtClean="0"/>
              <a:t>MAC</a:t>
            </a:r>
            <a:br>
              <a:rPr lang="en-US" dirty="0" smtClean="0"/>
            </a:br>
            <a:r>
              <a:rPr lang="en-US" dirty="0" smtClean="0"/>
              <a:t>(ECBC-MAC)</a:t>
            </a:r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F(k,</a:t>
            </a:r>
            <a:r>
              <a:rPr lang="en-US" sz="2400" dirty="0">
                <a:solidFill>
                  <a:srgbClr val="000000"/>
                </a:solidFill>
                <a:sym typeface="Symbol" charset="0"/>
              </a:rPr>
              <a:t>)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718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F(k,</a:t>
            </a:r>
            <a:r>
              <a:rPr lang="en-US" sz="2400">
                <a:solidFill>
                  <a:srgbClr val="000000"/>
                </a:solidFill>
                <a:sym typeface="Symbol" charset="0"/>
              </a:rPr>
              <a:t>)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1722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F(k,</a:t>
            </a:r>
            <a:r>
              <a:rPr lang="en-US" sz="2400">
                <a:solidFill>
                  <a:srgbClr val="000000"/>
                </a:solidFill>
                <a:sym typeface="Symbol" charset="0"/>
              </a:rPr>
              <a:t>)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990600" y="200948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m[0]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514600" y="2009480"/>
            <a:ext cx="16764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191000" y="2009480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m[3]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791200" y="200948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m[4]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400800" y="252517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124200" y="252517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352800" y="2422231"/>
            <a:ext cx="0" cy="244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6627815" y="2390480"/>
            <a:ext cx="1585" cy="276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352800" y="30762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6629400" y="30762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1676400" y="429548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1676400" y="2923880"/>
            <a:ext cx="16002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429000" y="429548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46482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F(k,</a:t>
            </a:r>
            <a:r>
              <a:rPr lang="en-US" sz="2400">
                <a:solidFill>
                  <a:srgbClr val="000000"/>
                </a:solidFill>
                <a:sym typeface="Symbol" charset="0"/>
              </a:rPr>
              <a:t>)</a:t>
            </a:r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3429000" y="2923880"/>
            <a:ext cx="16002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5105400" y="2923880"/>
            <a:ext cx="13716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4913314" y="252517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141913" y="2422231"/>
            <a:ext cx="0" cy="244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5141913" y="30762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105400" y="429548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6627815" y="4295480"/>
            <a:ext cx="1587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6248400" y="55146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</a:t>
            </a:r>
            <a:r>
              <a:rPr lang="en-US" sz="2400" b="1"/>
              <a:t>k</a:t>
            </a:r>
            <a:r>
              <a:rPr lang="en-US" sz="2400" b="1" baseline="-25000"/>
              <a:t>1</a:t>
            </a:r>
            <a:r>
              <a:rPr lang="en-US" sz="2400"/>
              <a:t>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7162800" y="597188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620001" y="5540080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tag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457200" y="5489281"/>
            <a:ext cx="5253707" cy="1063919"/>
          </a:xfrm>
          <a:prstGeom prst="snip1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Let </a:t>
            </a:r>
            <a:r>
              <a:rPr lang="en-US" sz="2400" dirty="0" smtClean="0">
                <a:solidFill>
                  <a:schemeClr val="bg1"/>
                </a:solidFill>
              </a:rPr>
              <a:t>F: K </a:t>
            </a:r>
            <a:r>
              <a:rPr lang="en-US" sz="2400" dirty="0">
                <a:solidFill>
                  <a:schemeClr val="bg1"/>
                </a:solidFill>
              </a:rPr>
              <a:t>× X </a:t>
            </a:r>
            <a:r>
              <a:rPr lang="en-US" sz="2400" dirty="0" smtClean="0">
                <a:solidFill>
                  <a:schemeClr val="bg1"/>
                </a:solidFill>
              </a:rPr>
              <a:t>⟶ X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be a PRP 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Define </a:t>
            </a:r>
            <a:r>
              <a:rPr lang="en-US" sz="2400" dirty="0"/>
              <a:t>new PRF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F</a:t>
            </a:r>
            <a:r>
              <a:rPr lang="en-US" sz="2400" baseline="-25000" dirty="0" smtClean="0">
                <a:solidFill>
                  <a:srgbClr val="FFFFFF"/>
                </a:solidFill>
              </a:rPr>
              <a:t>ECBC </a:t>
            </a:r>
            <a:r>
              <a:rPr lang="en-US" sz="2400" dirty="0" smtClean="0">
                <a:solidFill>
                  <a:srgbClr val="FFFFFF"/>
                </a:solidFill>
              </a:rPr>
              <a:t>: </a:t>
            </a:r>
            <a:r>
              <a:rPr lang="en-US" sz="2800" dirty="0" smtClean="0">
                <a:solidFill>
                  <a:srgbClr val="FFFFFF"/>
                </a:solidFill>
              </a:rPr>
              <a:t>K</a:t>
            </a:r>
            <a:r>
              <a:rPr lang="en-US" sz="2800" baseline="30000" dirty="0" smtClean="0">
                <a:solidFill>
                  <a:srgbClr val="FFFFFF"/>
                </a:solidFill>
              </a:rPr>
              <a:t>2</a:t>
            </a:r>
            <a:r>
              <a:rPr lang="en-US" sz="2800" dirty="0">
                <a:solidFill>
                  <a:srgbClr val="FFFFFF"/>
                </a:solidFill>
              </a:rPr>
              <a:t> × </a:t>
            </a:r>
            <a:r>
              <a:rPr lang="en-US" sz="2800" dirty="0" smtClean="0">
                <a:solidFill>
                  <a:srgbClr val="FFFFFF"/>
                </a:solidFill>
              </a:rPr>
              <a:t>X</a:t>
            </a:r>
            <a:r>
              <a:rPr lang="en-US" sz="2800" baseline="30000" dirty="0" smtClean="0">
                <a:solidFill>
                  <a:srgbClr val="FFFFFF"/>
                </a:solidFill>
              </a:rPr>
              <a:t>≤L</a:t>
            </a:r>
            <a:r>
              <a:rPr lang="en-US" sz="2800" dirty="0">
                <a:solidFill>
                  <a:srgbClr val="FFFFFF"/>
                </a:solidFill>
              </a:rPr>
              <a:t> ⟶ </a:t>
            </a:r>
            <a:r>
              <a:rPr lang="en-US" sz="2800" dirty="0" smtClean="0">
                <a:solidFill>
                  <a:srgbClr val="FFFFFF"/>
                </a:solidFill>
              </a:rPr>
              <a:t>X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315200" y="4295480"/>
            <a:ext cx="1600200" cy="685800"/>
          </a:xfrm>
          <a:prstGeom prst="wedgeRoundRectCallout">
            <a:avLst>
              <a:gd name="adj1" fmla="val -70216"/>
              <a:gd name="adj2" fmla="val 11188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4150475" y="4828882"/>
            <a:ext cx="1909850" cy="753951"/>
          </a:xfrm>
          <a:prstGeom prst="wedgeRoundRectCallout">
            <a:avLst>
              <a:gd name="adj1" fmla="val -39098"/>
              <a:gd name="adj2" fmla="val 11374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&lt;= L means any length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1481344" y="252517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1709944" y="2422231"/>
            <a:ext cx="0" cy="244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>
            <a:off x="1709944" y="30762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0775" y="2667000"/>
            <a:ext cx="218008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IV</a:t>
            </a:r>
          </a:p>
        </p:txBody>
      </p:sp>
      <p:cxnSp>
        <p:nvCxnSpPr>
          <p:cNvPr id="5" name="Straight Arrow Connector 4"/>
          <p:cNvCxnSpPr>
            <a:endCxn id="38" idx="1"/>
          </p:cNvCxnSpPr>
          <p:nvPr/>
        </p:nvCxnSpPr>
        <p:spPr>
          <a:xfrm flipV="1">
            <a:off x="1038783" y="2817567"/>
            <a:ext cx="442561" cy="1833"/>
          </a:xfrm>
          <a:prstGeom prst="straightConnector1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ular Callout 43"/>
          <p:cNvSpPr/>
          <p:nvPr/>
        </p:nvSpPr>
        <p:spPr>
          <a:xfrm>
            <a:off x="83852" y="3059405"/>
            <a:ext cx="1371600" cy="397875"/>
          </a:xfrm>
          <a:prstGeom prst="wedgeRoundRectCallout">
            <a:avLst>
              <a:gd name="adj1" fmla="val 17063"/>
              <a:gd name="adj2" fmla="val -84025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assume 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dirty="0"/>
              <a:t>we define a MAC    I</a:t>
            </a:r>
            <a:r>
              <a:rPr lang="en-US" baseline="-25000" dirty="0"/>
              <a:t>RAW</a:t>
            </a:r>
            <a:r>
              <a:rPr lang="en-US" dirty="0"/>
              <a:t> =  (S,V)     </a:t>
            </a:r>
            <a:r>
              <a:rPr lang="en-US" dirty="0" smtClean="0"/>
              <a:t>where</a:t>
            </a:r>
          </a:p>
          <a:p>
            <a:pPr>
              <a:spcBef>
                <a:spcPct val="80000"/>
              </a:spcBef>
              <a:buFontTx/>
              <a:buNone/>
            </a:pPr>
            <a:r>
              <a:rPr lang="en-US" dirty="0" smtClean="0"/>
              <a:t>			S(</a:t>
            </a:r>
            <a:r>
              <a:rPr lang="en-US" dirty="0" err="1" smtClean="0"/>
              <a:t>k,m</a:t>
            </a:r>
            <a:r>
              <a:rPr lang="en-US" dirty="0" smtClean="0"/>
              <a:t>) = </a:t>
            </a:r>
            <a:r>
              <a:rPr lang="en-US" dirty="0" err="1" smtClean="0"/>
              <a:t>rawCBC</a:t>
            </a:r>
            <a:r>
              <a:rPr lang="en-US" dirty="0" smtClean="0"/>
              <a:t>(</a:t>
            </a:r>
            <a:r>
              <a:rPr lang="en-US" dirty="0" err="1" smtClean="0"/>
              <a:t>k,m</a:t>
            </a:r>
            <a:r>
              <a:rPr lang="en-US" dirty="0" smtClean="0"/>
              <a:t>)</a:t>
            </a:r>
          </a:p>
          <a:p>
            <a:pPr>
              <a:spcBef>
                <a:spcPct val="80000"/>
              </a:spcBef>
              <a:buFontTx/>
              <a:buNone/>
            </a:pPr>
            <a:r>
              <a:rPr lang="en-US" dirty="0" smtClean="0"/>
              <a:t>Then   </a:t>
            </a:r>
            <a:r>
              <a:rPr lang="en-US" dirty="0"/>
              <a:t>I</a:t>
            </a:r>
            <a:r>
              <a:rPr lang="en-US" baseline="-25000" dirty="0"/>
              <a:t>RAW</a:t>
            </a:r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easily broken using a </a:t>
            </a:r>
            <a:r>
              <a:rPr lang="en-US" dirty="0" smtClean="0"/>
              <a:t>1-chosen </a:t>
            </a:r>
            <a:r>
              <a:rPr lang="en-US" dirty="0" err="1"/>
              <a:t>msg</a:t>
            </a:r>
            <a:r>
              <a:rPr lang="en-US" dirty="0"/>
              <a:t> attack.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dirty="0"/>
              <a:t>Adversary works as follows:</a:t>
            </a:r>
          </a:p>
          <a:p>
            <a:pPr marL="857250" lvl="1" indent="-514350">
              <a:spcBef>
                <a:spcPct val="40000"/>
              </a:spcBef>
              <a:buFont typeface="+mj-lt"/>
              <a:buAutoNum type="arabicPeriod"/>
            </a:pPr>
            <a:r>
              <a:rPr lang="en-US" dirty="0" smtClean="0"/>
              <a:t>Choose an </a:t>
            </a:r>
            <a:r>
              <a:rPr lang="en-US" dirty="0"/>
              <a:t>arbitrary one-block message   </a:t>
            </a:r>
            <a:r>
              <a:rPr lang="en-US" dirty="0" err="1"/>
              <a:t>m</a:t>
            </a:r>
            <a:r>
              <a:rPr lang="en-US" dirty="0" err="1" smtClean="0">
                <a:sym typeface="Symbol" charset="0"/>
              </a:rPr>
              <a:t>X</a:t>
            </a:r>
            <a:endParaRPr lang="en-US" dirty="0">
              <a:sym typeface="Symbol" charset="0"/>
            </a:endParaRPr>
          </a:p>
          <a:p>
            <a:pPr marL="857250" lvl="1" indent="-514350">
              <a:spcBef>
                <a:spcPct val="40000"/>
              </a:spcBef>
              <a:buFont typeface="+mj-lt"/>
              <a:buAutoNum type="arabicPeriod"/>
            </a:pPr>
            <a:r>
              <a:rPr lang="en-US" dirty="0">
                <a:sym typeface="Symbol" charset="0"/>
              </a:rPr>
              <a:t>Request tag for m.    Get   t = F(</a:t>
            </a:r>
            <a:r>
              <a:rPr lang="en-US" dirty="0" err="1">
                <a:sym typeface="Symbol" charset="0"/>
              </a:rPr>
              <a:t>k,m</a:t>
            </a:r>
            <a:r>
              <a:rPr lang="en-US" dirty="0">
                <a:sym typeface="Symbol" charset="0"/>
              </a:rPr>
              <a:t>)</a:t>
            </a:r>
          </a:p>
          <a:p>
            <a:pPr marL="857250" lvl="1" indent="-514350">
              <a:spcBef>
                <a:spcPct val="40000"/>
              </a:spcBef>
              <a:buFont typeface="+mj-lt"/>
              <a:buAutoNum type="arabicPeriod"/>
            </a:pPr>
            <a:r>
              <a:rPr lang="en-US" dirty="0">
                <a:sym typeface="Symbol" charset="0"/>
              </a:rPr>
              <a:t>Output  t  as MAC forgery for the </a:t>
            </a:r>
            <a:r>
              <a:rPr lang="en-US" dirty="0" smtClean="0">
                <a:sym typeface="Symbol" charset="0"/>
              </a:rPr>
              <a:t>2-block message 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m|| </a:t>
            </a:r>
            <a:r>
              <a:rPr lang="en-US" dirty="0" err="1">
                <a:sym typeface="Symbol" charset="0"/>
              </a:rPr>
              <a:t>t</a:t>
            </a:r>
            <a:r>
              <a:rPr lang="en-US" dirty="0" err="1" smtClean="0">
                <a:sym typeface="Symbol" charset="0"/>
              </a:rPr>
              <a:t>m</a:t>
            </a:r>
            <a:endParaRPr lang="en-US" dirty="0">
              <a:sym typeface="Symbo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733" y="3810000"/>
            <a:ext cx="78486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Information theoretically secure encryption: </a:t>
            </a:r>
            <a:r>
              <a:rPr lang="en-US" dirty="0" err="1" smtClean="0"/>
              <a:t>ciphertext</a:t>
            </a:r>
            <a:r>
              <a:rPr lang="en-US" dirty="0" smtClean="0"/>
              <a:t> reveals nothing about the plaintext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Secure PRNG: Given first </a:t>
            </a:r>
            <a:r>
              <a:rPr lang="en-US" i="1" dirty="0" smtClean="0"/>
              <a:t>k</a:t>
            </a:r>
            <a:r>
              <a:rPr lang="en-US" dirty="0" smtClean="0"/>
              <a:t> output bits, adversary should do not better than guessing bit </a:t>
            </a:r>
            <a:r>
              <a:rPr lang="en-US" i="1" dirty="0" smtClean="0"/>
              <a:t>k+1</a:t>
            </a:r>
          </a:p>
          <a:p>
            <a:pPr lvl="1"/>
            <a:r>
              <a:rPr lang="en-US" dirty="0" smtClean="0"/>
              <a:t>Principle: next bit is secure, not just “random looking” output</a:t>
            </a:r>
          </a:p>
          <a:p>
            <a:pPr lvl="1"/>
            <a:endParaRPr lang="en-US" dirty="0"/>
          </a:p>
          <a:p>
            <a:r>
              <a:rPr lang="en-US" dirty="0" smtClean="0"/>
              <a:t>Secure PRF: Adversary can’t tell the difference between real random function and PRF</a:t>
            </a:r>
          </a:p>
          <a:p>
            <a:pPr lvl="1"/>
            <a:r>
              <a:rPr lang="en-US" dirty="0" smtClean="0"/>
              <a:t>Principle: computationally indistinguishable functions</a:t>
            </a:r>
          </a:p>
          <a:p>
            <a:pPr lvl="1"/>
            <a:endParaRPr lang="en-US" dirty="0"/>
          </a:p>
          <a:p>
            <a:r>
              <a:rPr lang="en-US" dirty="0" smtClean="0"/>
              <a:t>Semantic security (computationally secure encryption): Adversary picks 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  <a:r>
              <a:rPr lang="en-US" dirty="0" smtClean="0"/>
              <a:t>, receives encryption of one of them, can’t do better than guessing on which messages was encrypted.</a:t>
            </a:r>
          </a:p>
          <a:p>
            <a:pPr lvl="1"/>
            <a:r>
              <a:rPr lang="en-US" dirty="0" smtClean="0"/>
              <a:t>Principle: </a:t>
            </a:r>
            <a:r>
              <a:rPr lang="en-US" dirty="0" err="1" smtClean="0"/>
              <a:t>ciphertext</a:t>
            </a:r>
            <a:r>
              <a:rPr lang="en-US" dirty="0" smtClean="0"/>
              <a:t> reveals no information about plaintext</a:t>
            </a:r>
          </a:p>
          <a:p>
            <a:pPr lvl="1"/>
            <a:r>
              <a:rPr lang="en-US" dirty="0" smtClean="0"/>
              <a:t>Security is not just about keeping key private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2328333" y="5510157"/>
            <a:ext cx="288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36" name="AutoShape 55"/>
          <p:cNvSpPr>
            <a:spLocks noChangeArrowheads="1"/>
          </p:cNvSpPr>
          <p:nvPr/>
        </p:nvSpPr>
        <p:spPr bwMode="auto">
          <a:xfrm>
            <a:off x="1066800" y="2161823"/>
            <a:ext cx="2362200" cy="3124201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790700" y="3914422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1485900" y="2466622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>
            <a:off x="2247900" y="4752622"/>
            <a:ext cx="0" cy="1267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9651" y="1183957"/>
            <a:ext cx="592469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Break in 1-chosen message attack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6019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90000"/>
              </a:spcBef>
            </a:pPr>
            <a:r>
              <a:rPr lang="en-US" sz="2400" dirty="0" smtClean="0">
                <a:sym typeface="Symbol" charset="0"/>
              </a:rPr>
              <a:t>Problem:    </a:t>
            </a:r>
            <a:r>
              <a:rPr lang="en-US" sz="2400" dirty="0" err="1">
                <a:sym typeface="Symbol" charset="0"/>
              </a:rPr>
              <a:t>rawCBC</a:t>
            </a:r>
            <a:r>
              <a:rPr lang="en-US" sz="2400" dirty="0">
                <a:sym typeface="Symbol" charset="0"/>
              </a:rPr>
              <a:t>(k, </a:t>
            </a:r>
            <a:r>
              <a:rPr lang="en-US" sz="2400" dirty="0" smtClean="0">
                <a:sym typeface="Symbol" charset="0"/>
              </a:rPr>
              <a:t>m|| </a:t>
            </a:r>
            <a:r>
              <a:rPr lang="en-US" sz="2400" dirty="0" err="1">
                <a:sym typeface="Symbol" charset="0"/>
              </a:rPr>
              <a:t>t</a:t>
            </a:r>
            <a:r>
              <a:rPr lang="en-US" sz="2400" dirty="0" err="1" smtClean="0">
                <a:sym typeface="Symbol" charset="0"/>
              </a:rPr>
              <a:t>m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) </a:t>
            </a:r>
            <a:br>
              <a:rPr lang="en-US" sz="2400" dirty="0">
                <a:sym typeface="Symbol" charset="0"/>
              </a:rPr>
            </a:br>
            <a:r>
              <a:rPr lang="en-US" sz="2400" dirty="0">
                <a:sym typeface="Symbol" charset="0"/>
              </a:rPr>
              <a:t>                   = F(k, F(</a:t>
            </a:r>
            <a:r>
              <a:rPr lang="en-US" sz="2400" dirty="0" err="1">
                <a:sym typeface="Symbol" charset="0"/>
              </a:rPr>
              <a:t>k,m</a:t>
            </a:r>
            <a:r>
              <a:rPr lang="en-US" sz="2400" dirty="0">
                <a:sym typeface="Symbol" charset="0"/>
              </a:rPr>
              <a:t>)(</a:t>
            </a:r>
            <a:r>
              <a:rPr lang="en-US" sz="2400" dirty="0" err="1">
                <a:sym typeface="Symbol" charset="0"/>
              </a:rPr>
              <a:t>tm</a:t>
            </a:r>
            <a:r>
              <a:rPr lang="en-US" sz="2400" dirty="0">
                <a:sym typeface="Symbol" charset="0"/>
              </a:rPr>
              <a:t>) ) = F(k, t(</a:t>
            </a:r>
            <a:r>
              <a:rPr lang="en-US" sz="2400" dirty="0" err="1">
                <a:sym typeface="Symbol" charset="0"/>
              </a:rPr>
              <a:t>tm</a:t>
            </a:r>
            <a:r>
              <a:rPr lang="en-US" sz="2400" dirty="0">
                <a:sym typeface="Symbol" charset="0"/>
              </a:rPr>
              <a:t>) ) </a:t>
            </a:r>
            <a:r>
              <a:rPr lang="en-US" sz="2400" dirty="0" smtClean="0">
                <a:sym typeface="Symbol" charset="0"/>
              </a:rPr>
              <a:t>= F(</a:t>
            </a:r>
            <a:r>
              <a:rPr lang="en-US" sz="2400" dirty="0" err="1" smtClean="0">
                <a:sym typeface="Symbol" charset="0"/>
              </a:rPr>
              <a:t>k,m</a:t>
            </a:r>
            <a:r>
              <a:rPr lang="en-US" sz="2400" dirty="0" smtClean="0">
                <a:sym typeface="Symbol" charset="0"/>
              </a:rPr>
              <a:t>) =  </a:t>
            </a:r>
            <a:r>
              <a:rPr lang="en-US" sz="2400" dirty="0">
                <a:sym typeface="Symbol" charset="0"/>
              </a:rPr>
              <a:t>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59025" y="2851151"/>
            <a:ext cx="1160425" cy="1035049"/>
            <a:chOff x="1277975" y="2819400"/>
            <a:chExt cx="1160425" cy="1035049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1938544" y="2922348"/>
              <a:ext cx="499856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charset="0"/>
                </a:rPr>
                <a:t>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2167144" y="2819400"/>
              <a:ext cx="0" cy="244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2167144" y="3473449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7975" y="3064169"/>
              <a:ext cx="218008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dirty="0" smtClean="0"/>
                <a:t>IV</a:t>
              </a:r>
            </a:p>
          </p:txBody>
        </p:sp>
        <p:cxnSp>
          <p:nvCxnSpPr>
            <p:cNvPr id="30" name="Straight Arrow Connector 29"/>
            <p:cNvCxnSpPr>
              <a:endCxn id="26" idx="1"/>
            </p:cNvCxnSpPr>
            <p:nvPr/>
          </p:nvCxnSpPr>
          <p:spPr>
            <a:xfrm flipV="1">
              <a:off x="1495983" y="3214736"/>
              <a:ext cx="442561" cy="1833"/>
            </a:xfrm>
            <a:prstGeom prst="straightConnector1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962400" y="2161823"/>
            <a:ext cx="4114800" cy="3809999"/>
            <a:chOff x="3962400" y="2161823"/>
            <a:chExt cx="4114800" cy="3809999"/>
          </a:xfrm>
        </p:grpSpPr>
        <p:grpSp>
          <p:nvGrpSpPr>
            <p:cNvPr id="3" name="Group 2"/>
            <p:cNvGrpSpPr/>
            <p:nvPr/>
          </p:nvGrpSpPr>
          <p:grpSpPr>
            <a:xfrm>
              <a:off x="3962400" y="2161823"/>
              <a:ext cx="4114800" cy="3809999"/>
              <a:chOff x="3962400" y="2161823"/>
              <a:chExt cx="4114800" cy="3809999"/>
            </a:xfrm>
          </p:grpSpPr>
          <p:sp>
            <p:nvSpPr>
              <p:cNvPr id="16439" name="AutoShape 55"/>
              <p:cNvSpPr>
                <a:spLocks noChangeArrowheads="1"/>
              </p:cNvSpPr>
              <p:nvPr/>
            </p:nvSpPr>
            <p:spPr bwMode="auto">
              <a:xfrm>
                <a:off x="3962400" y="2161823"/>
                <a:ext cx="4114800" cy="3124201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92" name="Rectangle 8"/>
              <p:cNvSpPr>
                <a:spLocks noChangeArrowheads="1"/>
              </p:cNvSpPr>
              <p:nvPr/>
            </p:nvSpPr>
            <p:spPr bwMode="auto">
              <a:xfrm>
                <a:off x="6324600" y="3914422"/>
                <a:ext cx="914400" cy="838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/>
                  <a:t>F(k,</a:t>
                </a:r>
                <a:r>
                  <a:rPr lang="en-US" sz="2400">
                    <a:sym typeface="Symbol" charset="0"/>
                  </a:rPr>
                  <a:t>)</a:t>
                </a:r>
              </a:p>
            </p:txBody>
          </p:sp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4343400" y="2466622"/>
                <a:ext cx="1600200" cy="3810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  <p:sp>
            <p:nvSpPr>
              <p:cNvPr id="16397" name="Rectangle 13"/>
              <p:cNvSpPr>
                <a:spLocks noChangeArrowheads="1"/>
              </p:cNvSpPr>
              <p:nvPr/>
            </p:nvSpPr>
            <p:spPr bwMode="auto">
              <a:xfrm>
                <a:off x="5943600" y="2466622"/>
                <a:ext cx="1524000" cy="3810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 err="1" smtClean="0"/>
                  <a:t>t</a:t>
                </a:r>
                <a:r>
                  <a:rPr lang="en-US" sz="2400" dirty="0" err="1" smtClean="0">
                    <a:sym typeface="Symbol" charset="0"/>
                  </a:rPr>
                  <a:t>m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6539167" y="2982321"/>
                <a:ext cx="499856" cy="58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ym typeface="Symbol" charset="0"/>
                  </a:rPr>
                  <a:t></a:t>
                </a:r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 flipH="1">
                <a:off x="6781800" y="2852411"/>
                <a:ext cx="1585" cy="3016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6781800" y="3533422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Rectangle 36"/>
              <p:cNvSpPr>
                <a:spLocks noChangeArrowheads="1"/>
              </p:cNvSpPr>
              <p:nvPr/>
            </p:nvSpPr>
            <p:spPr bwMode="auto">
              <a:xfrm>
                <a:off x="4686300" y="3914422"/>
                <a:ext cx="914400" cy="838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/>
                  <a:t>F(k,</a:t>
                </a:r>
                <a:r>
                  <a:rPr lang="en-US" sz="2400" dirty="0">
                    <a:sym typeface="Symbol" charset="0"/>
                  </a:rPr>
                  <a:t>)</a:t>
                </a:r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auto">
              <a:xfrm>
                <a:off x="5161757" y="3276600"/>
                <a:ext cx="1391443" cy="1780822"/>
              </a:xfrm>
              <a:custGeom>
                <a:avLst/>
                <a:gdLst>
                  <a:gd name="T0" fmla="*/ 0 w 1008"/>
                  <a:gd name="T1" fmla="*/ 1056 h 1056"/>
                  <a:gd name="T2" fmla="*/ 576 w 1008"/>
                  <a:gd name="T3" fmla="*/ 1056 h 1056"/>
                  <a:gd name="T4" fmla="*/ 576 w 1008"/>
                  <a:gd name="T5" fmla="*/ 0 h 1056"/>
                  <a:gd name="T6" fmla="*/ 1008 w 1008"/>
                  <a:gd name="T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8" h="1056">
                    <a:moveTo>
                      <a:pt x="0" y="1056"/>
                    </a:moveTo>
                    <a:lnTo>
                      <a:pt x="576" y="1056"/>
                    </a:lnTo>
                    <a:lnTo>
                      <a:pt x="576" y="0"/>
                    </a:lnTo>
                    <a:lnTo>
                      <a:pt x="100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>
                <a:off x="6780215" y="4752622"/>
                <a:ext cx="1587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>
                <a:off x="5167489" y="475262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819154" y="3533422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6956777" y="5431724"/>
                <a:ext cx="28881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t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249775" y="2858285"/>
              <a:ext cx="1160425" cy="1035049"/>
              <a:chOff x="1277975" y="2819400"/>
              <a:chExt cx="1160425" cy="1035049"/>
            </a:xfrm>
          </p:grpSpPr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1938544" y="2922348"/>
                <a:ext cx="499856" cy="58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ym typeface="Symbol" charset="0"/>
                  </a:rPr>
                  <a:t></a:t>
                </a:r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>
                <a:off x="2167144" y="2819400"/>
                <a:ext cx="0" cy="244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2167144" y="3473449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77975" y="3064169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dirty="0" smtClean="0"/>
                  <a:t>IV</a:t>
                </a:r>
              </a:p>
            </p:txBody>
          </p:sp>
          <p:cxnSp>
            <p:nvCxnSpPr>
              <p:cNvPr id="40" name="Straight Arrow Connector 39"/>
              <p:cNvCxnSpPr>
                <a:endCxn id="33" idx="1"/>
              </p:cNvCxnSpPr>
              <p:nvPr/>
            </p:nvCxnSpPr>
            <p:spPr>
              <a:xfrm flipV="1">
                <a:off x="1495983" y="3214736"/>
                <a:ext cx="442561" cy="1833"/>
              </a:xfrm>
              <a:prstGeom prst="straightConnector1">
                <a:avLst/>
              </a:prstGeom>
              <a:ln w="1270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ECBC</a:t>
            </a:r>
            <a:r>
              <a:rPr lang="en-US" dirty="0"/>
              <a:t>-</a:t>
            </a:r>
            <a:r>
              <a:rPr lang="en-US" dirty="0" smtClean="0"/>
              <a:t>MAC analysis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100000"/>
              </a:spcBef>
              <a:buNone/>
              <a:tabLst>
                <a:tab pos="685800" algn="l"/>
              </a:tabLst>
            </a:pPr>
            <a:r>
              <a:rPr lang="en-US" sz="2400" u="sng" dirty="0" smtClean="0"/>
              <a:t>Recall</a:t>
            </a:r>
            <a:r>
              <a:rPr lang="en-US" sz="2400" i="1" dirty="0" smtClean="0"/>
              <a:t>:</a:t>
            </a:r>
            <a:r>
              <a:rPr lang="en-US" sz="2400" dirty="0" smtClean="0"/>
              <a:t> We built ECBC-MAC from a  PRP (e.g., block cipher) </a:t>
            </a:r>
            <a:br>
              <a:rPr lang="en-US" sz="2400" dirty="0" smtClean="0"/>
            </a:br>
            <a:r>
              <a:rPr lang="en-US" sz="2400" dirty="0" smtClean="0"/>
              <a:t>F: K x X -&gt; X</a:t>
            </a:r>
            <a:endParaRPr lang="en-US" sz="2400" u="sng" dirty="0" smtClean="0"/>
          </a:p>
          <a:p>
            <a:pPr marL="0" indent="0">
              <a:lnSpc>
                <a:spcPct val="130000"/>
              </a:lnSpc>
              <a:spcBef>
                <a:spcPct val="100000"/>
              </a:spcBef>
              <a:buNone/>
              <a:tabLst>
                <a:tab pos="685800" algn="l"/>
              </a:tabLst>
            </a:pPr>
            <a:r>
              <a:rPr lang="en-US" sz="2400" u="sng" dirty="0" smtClean="0"/>
              <a:t>Theorem</a:t>
            </a:r>
            <a:r>
              <a:rPr lang="en-US" sz="2400" dirty="0"/>
              <a:t>:     For any L&gt;0,</a:t>
            </a:r>
            <a:br>
              <a:rPr lang="en-US" sz="2400" dirty="0"/>
            </a:br>
            <a:r>
              <a:rPr lang="en-US" sz="2400" dirty="0"/>
              <a:t>	F</a:t>
            </a:r>
            <a:r>
              <a:rPr lang="en-US" sz="2400" dirty="0" smtClean="0"/>
              <a:t>or every eff. q</a:t>
            </a:r>
            <a:r>
              <a:rPr lang="en-US" sz="2400" dirty="0"/>
              <a:t>-query </a:t>
            </a:r>
            <a:r>
              <a:rPr lang="en-US" sz="2400" dirty="0" smtClean="0"/>
              <a:t>PRF adv</a:t>
            </a:r>
            <a:r>
              <a:rPr lang="en-US" sz="2400" dirty="0"/>
              <a:t>. A attacking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ECBC </a:t>
            </a:r>
            <a:r>
              <a:rPr lang="en-US" sz="2400" dirty="0"/>
              <a:t>or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NMAC</a:t>
            </a:r>
            <a:r>
              <a:rPr lang="en-US" sz="2400" baseline="-25000" dirty="0"/>
              <a:t/>
            </a:r>
            <a:br>
              <a:rPr lang="en-US" sz="2400" baseline="-25000" dirty="0"/>
            </a:br>
            <a:r>
              <a:rPr lang="en-US" sz="2400" baseline="-25000" dirty="0"/>
              <a:t>	</a:t>
            </a:r>
            <a:r>
              <a:rPr lang="en-US" sz="2400" dirty="0"/>
              <a:t>there exists </a:t>
            </a:r>
            <a:r>
              <a:rPr lang="en-US" sz="2400" dirty="0" smtClean="0"/>
              <a:t>an eff. </a:t>
            </a:r>
            <a:r>
              <a:rPr lang="en-US" sz="2400" dirty="0"/>
              <a:t>adversary B  </a:t>
            </a:r>
            <a:r>
              <a:rPr lang="en-US" sz="2400" dirty="0" err="1"/>
              <a:t>s.t.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150000"/>
              </a:lnSpc>
              <a:buFontTx/>
              <a:buNone/>
              <a:tabLst>
                <a:tab pos="685800" algn="l"/>
              </a:tabLst>
            </a:pPr>
            <a:r>
              <a:rPr lang="en-US" sz="2400" dirty="0"/>
              <a:t>		   </a:t>
            </a:r>
            <a:r>
              <a:rPr lang="en-US" sz="2400" dirty="0" err="1" smtClean="0">
                <a:solidFill>
                  <a:srgbClr val="000000"/>
                </a:solidFill>
              </a:rPr>
              <a:t>Adv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PRF</a:t>
            </a:r>
            <a:r>
              <a:rPr lang="en-US" sz="2400" dirty="0" smtClean="0">
                <a:solidFill>
                  <a:srgbClr val="000000"/>
                </a:solidFill>
              </a:rPr>
              <a:t>[</a:t>
            </a:r>
            <a:r>
              <a:rPr lang="en-US" sz="2400" dirty="0">
                <a:solidFill>
                  <a:srgbClr val="000000"/>
                </a:solidFill>
              </a:rPr>
              <a:t>A, </a:t>
            </a:r>
            <a:r>
              <a:rPr lang="en-US" sz="2400" dirty="0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</a:rPr>
              <a:t>ECBC</a:t>
            </a:r>
            <a:r>
              <a:rPr lang="en-US" sz="2400" dirty="0">
                <a:solidFill>
                  <a:srgbClr val="000000"/>
                </a:solidFill>
              </a:rPr>
              <a:t>] </a:t>
            </a:r>
            <a:r>
              <a:rPr lang="en-US" sz="2400" dirty="0">
                <a:solidFill>
                  <a:srgbClr val="000000"/>
                </a:solidFill>
                <a:sym typeface="Symbol" charset="0"/>
              </a:rPr>
              <a:t>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Adv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PRP</a:t>
            </a:r>
            <a:r>
              <a:rPr lang="en-US" sz="2400" dirty="0" smtClean="0">
                <a:solidFill>
                  <a:srgbClr val="000000"/>
                </a:solidFill>
              </a:rPr>
              <a:t>[</a:t>
            </a:r>
            <a:r>
              <a:rPr lang="en-US" sz="2400" dirty="0">
                <a:solidFill>
                  <a:srgbClr val="000000"/>
                </a:solidFill>
              </a:rPr>
              <a:t>B, F]  +  2 q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/ </a:t>
            </a:r>
            <a:r>
              <a:rPr lang="en-US" sz="2400" dirty="0">
                <a:solidFill>
                  <a:srgbClr val="000000"/>
                </a:solidFill>
              </a:rPr>
              <a:t>|X</a:t>
            </a:r>
            <a:r>
              <a:rPr lang="en-US" sz="2400" dirty="0" smtClean="0">
                <a:solidFill>
                  <a:srgbClr val="000000"/>
                </a:solidFill>
              </a:rPr>
              <a:t>|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ts val="3600"/>
              </a:spcBef>
              <a:buNone/>
              <a:tabLst>
                <a:tab pos="685800" algn="l"/>
              </a:tabLst>
            </a:pPr>
            <a:r>
              <a:rPr lang="en-US" sz="2400" dirty="0" smtClean="0"/>
              <a:t>CBC</a:t>
            </a:r>
            <a:r>
              <a:rPr lang="en-US" sz="2400" dirty="0"/>
              <a:t>-MAC is secure as long </a:t>
            </a:r>
            <a:r>
              <a:rPr lang="en-US" sz="2400" dirty="0" smtClean="0"/>
              <a:t>as q  </a:t>
            </a:r>
            <a:r>
              <a:rPr lang="en-US" sz="2400" dirty="0"/>
              <a:t>&lt;&lt;  |X|</a:t>
            </a:r>
            <a:r>
              <a:rPr lang="en-US" sz="2400" baseline="30000" dirty="0"/>
              <a:t>1/</a:t>
            </a:r>
            <a:r>
              <a:rPr lang="en-US" sz="2400" baseline="30000" dirty="0" smtClean="0"/>
              <a:t>2</a:t>
            </a:r>
          </a:p>
          <a:p>
            <a:pPr marL="0" indent="0">
              <a:spcBef>
                <a:spcPts val="600"/>
              </a:spcBef>
              <a:buNone/>
              <a:tabLst>
                <a:tab pos="685800" algn="l"/>
              </a:tabLs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3048000" y="5867400"/>
            <a:ext cx="3581400" cy="854075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After signing |X|</a:t>
            </a:r>
            <a:r>
              <a:rPr lang="en-US" sz="2400" baseline="30000" dirty="0" smtClean="0">
                <a:solidFill>
                  <a:schemeClr val="bg1"/>
                </a:solidFill>
              </a:rPr>
              <a:t>1/2</a:t>
            </a:r>
            <a:r>
              <a:rPr lang="en-US" sz="2400" dirty="0" smtClean="0">
                <a:solidFill>
                  <a:schemeClr val="bg1"/>
                </a:solidFill>
              </a:rPr>
              <a:t> messages, rekey</a:t>
            </a:r>
          </a:p>
        </p:txBody>
      </p:sp>
    </p:spTree>
    <p:extLst>
      <p:ext uri="{BB962C8B-B14F-4D97-AF65-F5344CB8AC3E}">
        <p14:creationId xmlns:p14="http://schemas.microsoft.com/office/powerpoint/2010/main" val="14259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7505" y="1660882"/>
            <a:ext cx="6868991" cy="7775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  <a:tabLst>
                <a:tab pos="685800" algn="l"/>
              </a:tabLst>
            </a:pPr>
            <a:r>
              <a:rPr lang="en-US" sz="2800" dirty="0" err="1"/>
              <a:t>Adv</a:t>
            </a:r>
            <a:r>
              <a:rPr lang="en-US" sz="2800" baseline="-25000" dirty="0" err="1"/>
              <a:t>PRF</a:t>
            </a:r>
            <a:r>
              <a:rPr lang="en-US" sz="2800" dirty="0"/>
              <a:t>[A,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ECBC</a:t>
            </a:r>
            <a:r>
              <a:rPr lang="en-US" sz="2800" dirty="0"/>
              <a:t>] </a:t>
            </a:r>
            <a:r>
              <a:rPr lang="en-US" sz="2800" dirty="0">
                <a:sym typeface="Symbol" charset="0"/>
              </a:rPr>
              <a:t></a:t>
            </a:r>
            <a:r>
              <a:rPr lang="en-US" sz="2800" dirty="0"/>
              <a:t>  </a:t>
            </a:r>
            <a:r>
              <a:rPr lang="en-US" sz="2800" dirty="0" err="1"/>
              <a:t>Adv</a:t>
            </a:r>
            <a:r>
              <a:rPr lang="en-US" sz="2800" baseline="-25000" dirty="0" err="1"/>
              <a:t>PRP</a:t>
            </a:r>
            <a:r>
              <a:rPr lang="en-US" sz="2800" dirty="0"/>
              <a:t>[B, F]  +  </a:t>
            </a:r>
            <a:r>
              <a:rPr lang="en-US" sz="2800" b="1" dirty="0">
                <a:solidFill>
                  <a:srgbClr val="000000"/>
                </a:solidFill>
              </a:rPr>
              <a:t>2 q</a:t>
            </a:r>
            <a:r>
              <a:rPr lang="en-US" sz="2800" b="1" baseline="30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 / |X|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746482"/>
            <a:ext cx="2438400" cy="762000"/>
          </a:xfrm>
          <a:prstGeom prst="wedgeRoundRectCallout">
            <a:avLst>
              <a:gd name="adj1" fmla="val -32021"/>
              <a:gd name="adj2" fmla="val 9645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# </a:t>
            </a:r>
            <a:r>
              <a:rPr lang="en-US" sz="2400" dirty="0" err="1" smtClean="0">
                <a:solidFill>
                  <a:schemeClr val="bg1"/>
                </a:solidFill>
              </a:rPr>
              <a:t>msgs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MAC’ed</a:t>
            </a:r>
            <a:r>
              <a:rPr lang="en-US" sz="2400" dirty="0" smtClean="0">
                <a:solidFill>
                  <a:schemeClr val="bg1"/>
                </a:solidFill>
              </a:rPr>
              <a:t> with key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067" y="2590800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want   </a:t>
            </a:r>
            <a:r>
              <a:rPr lang="en-US" dirty="0" err="1"/>
              <a:t>AdvPRF</a:t>
            </a:r>
            <a:r>
              <a:rPr lang="en-US" dirty="0"/>
              <a:t>[A, F</a:t>
            </a:r>
            <a:r>
              <a:rPr lang="en-US" baseline="-25000" dirty="0"/>
              <a:t>ECBC</a:t>
            </a:r>
            <a:r>
              <a:rPr lang="en-US" dirty="0"/>
              <a:t>] ≤  1/</a:t>
            </a:r>
            <a:r>
              <a:rPr lang="en-US" dirty="0" smtClean="0"/>
              <a:t>2</a:t>
            </a:r>
            <a:r>
              <a:rPr lang="en-US" baseline="30000" dirty="0" smtClean="0"/>
              <a:t>32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lvl="1"/>
            <a:r>
              <a:rPr lang="en-US" dirty="0" smtClean="0"/>
              <a:t>then (2q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/|X</a:t>
            </a:r>
            <a:r>
              <a:rPr lang="en-US" dirty="0" smtClean="0"/>
              <a:t>|) </a:t>
            </a:r>
            <a:r>
              <a:rPr lang="en-US" dirty="0"/>
              <a:t>&lt; 1</a:t>
            </a:r>
            <a:r>
              <a:rPr lang="en-US" dirty="0" smtClean="0"/>
              <a:t>/2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AES:     |X| = 2</a:t>
            </a:r>
            <a:r>
              <a:rPr lang="en-US" baseline="30000" dirty="0"/>
              <a:t>128</a:t>
            </a:r>
            <a:r>
              <a:rPr lang="en-US" dirty="0"/>
              <a:t>    ⇒   q &lt; </a:t>
            </a:r>
            <a:r>
              <a:rPr lang="en-US" dirty="0" smtClean="0"/>
              <a:t>2</a:t>
            </a:r>
            <a:r>
              <a:rPr lang="en-US" baseline="30000" dirty="0" smtClean="0"/>
              <a:t>47</a:t>
            </a:r>
            <a:endParaRPr lang="en-US" baseline="30000" dirty="0" smtClean="0"/>
          </a:p>
          <a:p>
            <a:pPr lvl="1"/>
            <a:r>
              <a:rPr lang="en-US" dirty="0"/>
              <a:t>3DES:    |X| = 2</a:t>
            </a:r>
            <a:r>
              <a:rPr lang="en-US" baseline="30000" dirty="0"/>
              <a:t>64</a:t>
            </a:r>
            <a:r>
              <a:rPr lang="en-US" dirty="0"/>
              <a:t>    ⇒   q &lt; </a:t>
            </a:r>
            <a:r>
              <a:rPr lang="en-US" dirty="0" smtClean="0"/>
              <a:t>2</a:t>
            </a:r>
            <a:r>
              <a:rPr lang="en-US" baseline="30000" dirty="0" smtClean="0"/>
              <a:t>15</a:t>
            </a:r>
            <a:endParaRPr lang="en-US" baseline="300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953000" y="3391951"/>
            <a:ext cx="2507342" cy="683922"/>
          </a:xfrm>
          <a:prstGeom prst="wedgeRoundRectCallout">
            <a:avLst>
              <a:gd name="adj1" fmla="val -35364"/>
              <a:gd name="adj2" fmla="val 9825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2q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&lt; 2</a:t>
            </a:r>
            <a:r>
              <a:rPr lang="en-US" sz="2400" baseline="30000" dirty="0" smtClean="0">
                <a:solidFill>
                  <a:schemeClr val="bg1"/>
                </a:solidFill>
              </a:rPr>
              <a:t>128-32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64260" y="4790510"/>
            <a:ext cx="2120900" cy="677862"/>
          </a:xfrm>
          <a:prstGeom prst="wedgeRoundRectCallout">
            <a:avLst>
              <a:gd name="adj1" fmla="val -62978"/>
              <a:gd name="adj2" fmla="val 1537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2q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&lt; </a:t>
            </a:r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</a:rPr>
              <a:t>64-32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</a:tabLst>
            </a:pPr>
            <a:r>
              <a:rPr lang="en-US" sz="2400" dirty="0"/>
              <a:t>Suppose the </a:t>
            </a:r>
            <a:r>
              <a:rPr lang="en-US" sz="2400" dirty="0" smtClean="0"/>
              <a:t>underlying PRF F is </a:t>
            </a:r>
            <a:r>
              <a:rPr lang="en-US" sz="2400" dirty="0"/>
              <a:t>a PRP </a:t>
            </a:r>
            <a:r>
              <a:rPr lang="en-US" sz="2400" dirty="0" smtClean="0"/>
              <a:t>(</a:t>
            </a: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AES</a:t>
            </a:r>
            <a:r>
              <a:rPr lang="en-US" sz="2400" dirty="0" smtClean="0"/>
              <a:t>). 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Let F</a:t>
            </a:r>
            <a:r>
              <a:rPr lang="en-US" sz="2400" baseline="-25000" dirty="0" smtClean="0"/>
              <a:t>BIG</a:t>
            </a:r>
            <a:r>
              <a:rPr lang="en-US" sz="2400" dirty="0" smtClean="0"/>
              <a:t> be ECBC.  Then F</a:t>
            </a:r>
            <a:r>
              <a:rPr lang="en-US" sz="2400" baseline="-25000" dirty="0" smtClean="0"/>
              <a:t>BIG</a:t>
            </a:r>
            <a:r>
              <a:rPr lang="en-US" sz="2400" dirty="0" smtClean="0"/>
              <a:t> has </a:t>
            </a:r>
            <a:r>
              <a:rPr lang="en-US" sz="2400" dirty="0"/>
              <a:t>the following </a:t>
            </a:r>
            <a:br>
              <a:rPr lang="en-US" sz="2400" dirty="0"/>
            </a:br>
            <a:r>
              <a:rPr lang="en-US" sz="2400" i="1" u="sng" dirty="0">
                <a:solidFill>
                  <a:schemeClr val="tx2"/>
                </a:solidFill>
              </a:rPr>
              <a:t>extension </a:t>
            </a:r>
            <a:r>
              <a:rPr lang="en-US" sz="2400" i="1" u="sng" dirty="0" smtClean="0">
                <a:solidFill>
                  <a:schemeClr val="tx2"/>
                </a:solidFill>
              </a:rPr>
              <a:t>property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∀</a:t>
            </a:r>
            <a:r>
              <a:rPr lang="en-US" sz="2400" dirty="0" err="1"/>
              <a:t>x,y,w</a:t>
            </a:r>
            <a:r>
              <a:rPr lang="en-US" sz="2400" dirty="0"/>
              <a:t>: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F</a:t>
            </a:r>
            <a:r>
              <a:rPr lang="en-US" sz="2400" baseline="-25000" dirty="0" smtClean="0"/>
              <a:t>BIG</a:t>
            </a:r>
            <a:r>
              <a:rPr lang="en-US" sz="2400" dirty="0" smtClean="0"/>
              <a:t>(</a:t>
            </a:r>
            <a:r>
              <a:rPr lang="en-US" sz="2400" dirty="0"/>
              <a:t>k, x) = F</a:t>
            </a:r>
            <a:r>
              <a:rPr lang="en-US" sz="2400" baseline="-25000" dirty="0"/>
              <a:t>BIG</a:t>
            </a:r>
            <a:r>
              <a:rPr lang="en-US" sz="2400" dirty="0"/>
              <a:t>(k, y)     ⇒    F</a:t>
            </a:r>
            <a:r>
              <a:rPr lang="en-US" sz="2400" baseline="-25000" dirty="0"/>
              <a:t>BIG</a:t>
            </a:r>
            <a:r>
              <a:rPr lang="en-US" sz="2400" dirty="0"/>
              <a:t>(k,  </a:t>
            </a:r>
            <a:r>
              <a:rPr lang="en-US" sz="2800" b="1" dirty="0" smtClean="0"/>
              <a:t>x||w</a:t>
            </a:r>
            <a:r>
              <a:rPr lang="en-US" sz="2400" dirty="0"/>
              <a:t>) = F</a:t>
            </a:r>
            <a:r>
              <a:rPr lang="en-US" sz="2400" baseline="-25000" dirty="0"/>
              <a:t>BIG</a:t>
            </a:r>
            <a:r>
              <a:rPr lang="en-US" sz="2400" dirty="0"/>
              <a:t>(k, </a:t>
            </a:r>
            <a:r>
              <a:rPr lang="en-US" sz="2800" b="1" dirty="0" smtClean="0"/>
              <a:t>y||w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80892" y="3733800"/>
            <a:ext cx="8616814" cy="2941637"/>
            <a:chOff x="280892" y="3733800"/>
            <a:chExt cx="8616814" cy="294163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19092" y="4962512"/>
              <a:ext cx="914400" cy="8382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/>
                <a:t>F</a:t>
              </a:r>
              <a:endParaRPr lang="en-US" sz="2400" dirty="0">
                <a:sym typeface="Symbo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95492" y="4962512"/>
              <a:ext cx="914400" cy="8382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/>
                <a:t>F</a:t>
              </a:r>
              <a:endParaRPr lang="en-US" sz="2400" dirty="0">
                <a:sym typeface="Symbo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562600" y="4962512"/>
              <a:ext cx="914400" cy="8382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/>
                <a:t>F</a:t>
              </a:r>
              <a:endParaRPr lang="en-US" sz="2400" dirty="0">
                <a:sym typeface="Symbo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4292" y="3733800"/>
              <a:ext cx="15240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/>
                <a:t>m[0]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38292" y="3733800"/>
              <a:ext cx="16764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181600" y="3733800"/>
              <a:ext cx="15240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1576292" y="4148667"/>
              <a:ext cx="0" cy="728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3176492" y="4148667"/>
              <a:ext cx="0" cy="728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6019800" y="41148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>
              <a:off x="2033492" y="5381612"/>
              <a:ext cx="7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7" idx="1"/>
            </p:cNvCxnSpPr>
            <p:nvPr/>
          </p:nvCxnSpPr>
          <p:spPr>
            <a:xfrm>
              <a:off x="3709892" y="5368912"/>
              <a:ext cx="1852708" cy="1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0892" y="5385845"/>
              <a:ext cx="7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4611" y="4860912"/>
              <a:ext cx="45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529290" y="5427183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03317" y="4346958"/>
              <a:ext cx="1859283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F(</a:t>
              </a:r>
              <a:r>
                <a:rPr lang="en-US" sz="2400" dirty="0" err="1" smtClean="0"/>
                <a:t>k,x</a:t>
              </a:r>
              <a:r>
                <a:rPr lang="en-US" sz="2400" dirty="0" smtClean="0"/>
                <a:t>) = F(</a:t>
              </a:r>
              <a:r>
                <a:rPr lang="en-US" sz="2400" dirty="0" err="1" smtClean="0"/>
                <a:t>k,y</a:t>
              </a:r>
              <a:r>
                <a:rPr lang="en-US" sz="2400" dirty="0" smtClean="0"/>
                <a:t>)</a:t>
              </a:r>
              <a:br>
                <a:rPr lang="en-US" sz="2400" dirty="0" smtClean="0"/>
              </a:br>
              <a:r>
                <a:rPr lang="en-US" sz="2400" dirty="0" smtClean="0"/>
                <a:t> here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4267200"/>
              <a:ext cx="2725506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F(</a:t>
              </a:r>
              <a:r>
                <a:rPr lang="en-US" sz="2400" dirty="0" err="1" smtClean="0"/>
                <a:t>k,x</a:t>
              </a:r>
              <a:r>
                <a:rPr lang="en-US" sz="2400" dirty="0" smtClean="0"/>
                <a:t>||w) = F(</a:t>
              </a:r>
              <a:r>
                <a:rPr lang="en-US" sz="2400" dirty="0" err="1" smtClean="0"/>
                <a:t>k,y</a:t>
              </a:r>
              <a:r>
                <a:rPr lang="en-US" sz="2400" dirty="0" smtClean="0"/>
                <a:t>||w)</a:t>
              </a:r>
              <a:br>
                <a:rPr lang="en-US" sz="2400" dirty="0" smtClean="0"/>
              </a:br>
              <a:r>
                <a:rPr lang="en-US" sz="2400" dirty="0" smtClean="0"/>
                <a:t> here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409700" y="5943600"/>
              <a:ext cx="6324600" cy="731837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Attacker just needs to find such an x and 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Collisions and the Birthday Paradox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Put n people in  a room. What is the probability that 2 of them have the same birthday?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9240" y="3851212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858440" y="3314700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endParaRPr lang="en-US" sz="2400" baseline="-25000" dirty="0" smtClean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04876" y="4765612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endParaRPr lang="en-US" sz="2400" baseline="-25000" dirty="0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01440" y="4034839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endParaRPr lang="en-US" sz="2400" baseline="-25000" dirty="0" smtClean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3048000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</a:t>
            </a:r>
            <a:r>
              <a:rPr lang="en-US" sz="2400" baseline="-25000" dirty="0" err="1">
                <a:solidFill>
                  <a:schemeClr val="bg1"/>
                </a:solidFill>
              </a:rPr>
              <a:t>n</a:t>
            </a:r>
            <a:endParaRPr lang="en-US" sz="2400" baseline="-250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00300" y="5516591"/>
            <a:ext cx="4343400" cy="10826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PR[P</a:t>
            </a:r>
            <a:r>
              <a:rPr lang="en-US" sz="2400" baseline="-25000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err="1" smtClean="0">
                <a:solidFill>
                  <a:schemeClr val="bg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] &gt; .5 with 23 people.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(Think: n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different </a:t>
            </a:r>
            <a:r>
              <a:rPr lang="en-US" sz="2400" dirty="0" smtClean="0">
                <a:solidFill>
                  <a:schemeClr val="bg1"/>
                </a:solidFill>
              </a:rPr>
              <a:t>pairs) </a:t>
            </a:r>
          </a:p>
        </p:txBody>
      </p:sp>
    </p:spTree>
    <p:extLst>
      <p:ext uri="{BB962C8B-B14F-4D97-AF65-F5344CB8AC3E}">
        <p14:creationId xmlns:p14="http://schemas.microsoft.com/office/powerpoint/2010/main" val="26805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Paradox 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N possibilities, and random samples x</a:t>
            </a:r>
            <a:r>
              <a:rPr lang="en-US" baseline="-25000" dirty="0" smtClean="0"/>
              <a:t>1</a:t>
            </a:r>
            <a:r>
              <a:rPr lang="en-US" dirty="0" smtClean="0"/>
              <a:t>, ...,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, PR[x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] ≈ 50% when j = N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attack on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Let  H: M </a:t>
            </a:r>
            <a:r>
              <a:rPr lang="en-US" dirty="0" smtClean="0">
                <a:sym typeface="Symbol" charset="0"/>
              </a:rPr>
              <a:t> {0,1}</a:t>
            </a:r>
            <a:r>
              <a:rPr lang="en-US" baseline="30000" dirty="0" smtClean="0">
                <a:sym typeface="Symbol" charset="0"/>
              </a:rPr>
              <a:t>n</a:t>
            </a:r>
            <a:r>
              <a:rPr lang="en-US" dirty="0" smtClean="0">
                <a:sym typeface="Symbol" charset="0"/>
              </a:rPr>
              <a:t>  </a:t>
            </a:r>
            <a:r>
              <a:rPr lang="en-US" dirty="0">
                <a:sym typeface="Symbol" charset="0"/>
              </a:rPr>
              <a:t>be a hash function </a:t>
            </a:r>
            <a:r>
              <a:rPr lang="en-US" dirty="0" smtClean="0">
                <a:sym typeface="Symbol" charset="0"/>
              </a:rPr>
              <a:t>   ( |M| &gt;&gt; 2</a:t>
            </a:r>
            <a:r>
              <a:rPr lang="en-US" baseline="30000" dirty="0" smtClean="0">
                <a:sym typeface="Symbol" charset="0"/>
              </a:rPr>
              <a:t>n  </a:t>
            </a:r>
            <a:r>
              <a:rPr lang="en-US" dirty="0" smtClean="0">
                <a:sym typeface="Symbol" charset="0"/>
              </a:rPr>
              <a:t>)</a:t>
            </a:r>
            <a:endParaRPr lang="en-US" dirty="0">
              <a:sym typeface="Symbol" charset="0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 charset="0"/>
              </a:rPr>
              <a:t>G</a:t>
            </a:r>
            <a:r>
              <a:rPr lang="en-US" dirty="0" smtClean="0">
                <a:sym typeface="Symbol" charset="0"/>
              </a:rPr>
              <a:t>eneric alg. </a:t>
            </a:r>
            <a:r>
              <a:rPr lang="en-US" dirty="0">
                <a:sym typeface="Symbol" charset="0"/>
              </a:rPr>
              <a:t>t</a:t>
            </a:r>
            <a:r>
              <a:rPr lang="en-US" dirty="0" smtClean="0">
                <a:sym typeface="Symbol" charset="0"/>
              </a:rPr>
              <a:t>o find a collision </a:t>
            </a:r>
            <a:r>
              <a:rPr lang="en-US" b="1" dirty="0" smtClean="0">
                <a:sym typeface="Symbol" charset="0"/>
              </a:rPr>
              <a:t>in time   O(2</a:t>
            </a:r>
            <a:r>
              <a:rPr lang="en-US" b="1" baseline="30000" dirty="0" smtClean="0">
                <a:sym typeface="Symbol" charset="0"/>
              </a:rPr>
              <a:t>n/2</a:t>
            </a:r>
            <a:r>
              <a:rPr lang="en-US" b="1" dirty="0" smtClean="0">
                <a:sym typeface="Symbol" charset="0"/>
              </a:rPr>
              <a:t>)   </a:t>
            </a:r>
            <a:r>
              <a:rPr lang="en-US" dirty="0" smtClean="0">
                <a:sym typeface="Symbol" charset="0"/>
              </a:rPr>
              <a:t>hashes</a:t>
            </a:r>
            <a:endParaRPr lang="en-US" baseline="30000" dirty="0" smtClean="0">
              <a:sym typeface="Symbol" charset="0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sym typeface="Symbol" charset="0"/>
              </a:rPr>
              <a:t>Algorithm:</a:t>
            </a: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Choose 2</a:t>
            </a:r>
            <a:r>
              <a:rPr lang="en-US" baseline="30000" dirty="0" smtClean="0">
                <a:sym typeface="Symbol" charset="0"/>
              </a:rPr>
              <a:t>n</a:t>
            </a:r>
            <a:r>
              <a:rPr lang="en-US" baseline="30000" dirty="0">
                <a:sym typeface="Symbol" charset="0"/>
              </a:rPr>
              <a:t>/</a:t>
            </a:r>
            <a:r>
              <a:rPr lang="en-US" baseline="30000" dirty="0" smtClean="0">
                <a:sym typeface="Symbol" charset="0"/>
              </a:rPr>
              <a:t>2</a:t>
            </a:r>
            <a:r>
              <a:rPr lang="en-US" b="1" baseline="30000" dirty="0" smtClean="0">
                <a:sym typeface="Symbol" charset="0"/>
              </a:rPr>
              <a:t>  </a:t>
            </a:r>
            <a:r>
              <a:rPr lang="en-US" dirty="0" smtClean="0">
                <a:sym typeface="Symbol" charset="0"/>
              </a:rPr>
              <a:t>random messages in M:    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m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, …, m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baseline="9000" dirty="0" smtClean="0">
                <a:sym typeface="Symbol" charset="0"/>
              </a:rPr>
              <a:t>n/2      </a:t>
            </a:r>
            <a:r>
              <a:rPr lang="en-US" dirty="0" smtClean="0">
                <a:sym typeface="Symbol" charset="0"/>
              </a:rPr>
              <a:t> (distinct </a:t>
            </a:r>
            <a:r>
              <a:rPr lang="en-US" dirty="0" err="1" smtClean="0">
                <a:sym typeface="Symbol" charset="0"/>
              </a:rPr>
              <a:t>w.h.p</a:t>
            </a:r>
            <a:r>
              <a:rPr lang="en-US" dirty="0" smtClean="0">
                <a:sym typeface="Symbol" charset="0"/>
              </a:rPr>
              <a:t> )</a:t>
            </a:r>
            <a:endParaRPr lang="en-US" baseline="9000" dirty="0" smtClean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For </a:t>
            </a:r>
            <a:r>
              <a:rPr lang="en-US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1, …,  2</a:t>
            </a:r>
            <a:r>
              <a:rPr lang="en-US" baseline="30000" dirty="0" smtClean="0">
                <a:sym typeface="Symbol" charset="0"/>
              </a:rPr>
              <a:t>n/2  </a:t>
            </a:r>
            <a:r>
              <a:rPr lang="en-US" dirty="0" smtClean="0">
                <a:sym typeface="Symbol" charset="0"/>
              </a:rPr>
              <a:t>compute    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H(m</a:t>
            </a:r>
            <a:r>
              <a:rPr lang="en-US" baseline="-25000" dirty="0" smtClean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   </a:t>
            </a:r>
            <a:r>
              <a:rPr lang="en-US" sz="2000" dirty="0">
                <a:sym typeface="Symbol" charset="0"/>
              </a:rPr>
              <a:t>∈{0,1}</a:t>
            </a:r>
            <a:r>
              <a:rPr lang="en-US" sz="2000" baseline="30000" dirty="0">
                <a:sym typeface="Symbol" charset="0"/>
              </a:rPr>
              <a:t>n</a:t>
            </a:r>
            <a:r>
              <a:rPr lang="en-US" sz="2000" dirty="0">
                <a:sym typeface="Symbol" charset="0"/>
              </a:rPr>
              <a:t> </a:t>
            </a:r>
            <a:endParaRPr lang="en-US" sz="2000" dirty="0" smtClean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Look for a collision  (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j</a:t>
            </a:r>
            <a:r>
              <a:rPr lang="en-US" dirty="0" smtClean="0">
                <a:sym typeface="Symbol" charset="0"/>
              </a:rPr>
              <a:t>).    If not found, got back to step 1.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sym typeface="Symbol" charset="0"/>
              </a:rPr>
              <a:t>How well will this work?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667000"/>
            <a:ext cx="8686800" cy="264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  r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∈ {1,…,n}   be </a:t>
            </a:r>
            <a:r>
              <a:rPr lang="en-US" dirty="0" err="1" smtClean="0"/>
              <a:t>indep</a:t>
            </a:r>
            <a:r>
              <a:rPr lang="en-US" dirty="0" smtClean="0"/>
              <a:t>. identically distributed integers.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u="sng" dirty="0" err="1" smtClean="0"/>
              <a:t>Thm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when  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= 1.2 × </a:t>
            </a:r>
            <a:r>
              <a:rPr lang="en-US" sz="2800" b="1" dirty="0" smtClean="0">
                <a:solidFill>
                  <a:srgbClr val="990000"/>
                </a:solidFill>
              </a:rPr>
              <a:t>n</a:t>
            </a:r>
            <a:r>
              <a:rPr lang="en-US" sz="2800" b="1" baseline="30000" dirty="0" smtClean="0">
                <a:solidFill>
                  <a:srgbClr val="990000"/>
                </a:solidFill>
              </a:rPr>
              <a:t>1/2</a:t>
            </a:r>
            <a:r>
              <a:rPr lang="en-US" baseline="30000" dirty="0" smtClean="0"/>
              <a:t> </a:t>
            </a:r>
            <a:r>
              <a:rPr lang="en-US" dirty="0" smtClean="0"/>
              <a:t> then  </a:t>
            </a:r>
            <a:r>
              <a:rPr lang="en-US" dirty="0" err="1" smtClean="0"/>
              <a:t>Pr</a:t>
            </a:r>
            <a:r>
              <a:rPr lang="en-US" sz="3200" dirty="0" smtClean="0"/>
              <a:t>[</a:t>
            </a:r>
            <a:r>
              <a:rPr lang="en-US" dirty="0" smtClean="0"/>
              <a:t> ∃</a:t>
            </a:r>
            <a:r>
              <a:rPr lang="en-US" dirty="0" err="1" smtClean="0"/>
              <a:t>i≠j</a:t>
            </a:r>
            <a:r>
              <a:rPr lang="en-US" dirty="0" smtClean="0"/>
              <a:t>: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sz="3200" dirty="0" smtClean="0"/>
              <a:t>] </a:t>
            </a:r>
            <a:r>
              <a:rPr lang="en-US" dirty="0" smtClean="0"/>
              <a:t>≥  ½ </a:t>
            </a:r>
          </a:p>
          <a:p>
            <a:pPr marL="0" indent="0">
              <a:buNone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628900" y="4267200"/>
            <a:ext cx="3886200" cy="1295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3716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H: M-&gt; {0,1}</a:t>
            </a:r>
            <a:r>
              <a:rPr lang="en-US" sz="2400" baseline="30000" dirty="0" smtClean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, then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Pr</a:t>
            </a:r>
            <a:r>
              <a:rPr lang="en-US" sz="2400" dirty="0" smtClean="0">
                <a:solidFill>
                  <a:schemeClr val="bg1"/>
                </a:solidFill>
              </a:rPr>
              <a:t>[collision] ~ ½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with n</a:t>
            </a:r>
            <a:r>
              <a:rPr lang="en-US" sz="2400" baseline="30000" dirty="0" smtClean="0">
                <a:solidFill>
                  <a:schemeClr val="bg1"/>
                </a:solidFill>
              </a:rPr>
              <a:t>1/2</a:t>
            </a:r>
            <a:r>
              <a:rPr lang="en-US" sz="2400" dirty="0" smtClean="0">
                <a:solidFill>
                  <a:schemeClr val="bg1"/>
                </a:solidFill>
              </a:rPr>
              <a:t> hashes </a:t>
            </a:r>
          </a:p>
        </p:txBody>
      </p:sp>
    </p:spTree>
    <p:extLst>
      <p:ext uri="{BB962C8B-B14F-4D97-AF65-F5344CB8AC3E}">
        <p14:creationId xmlns:p14="http://schemas.microsoft.com/office/powerpoint/2010/main" val="7397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38"/>
          <a:stretch/>
        </p:blipFill>
        <p:spPr>
          <a:xfrm>
            <a:off x="393700" y="76669"/>
            <a:ext cx="8216900" cy="6197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77801"/>
            <a:ext cx="99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B=10</a:t>
            </a:r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1" y="6273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samples  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3225800"/>
            <a:ext cx="1600200" cy="2641600"/>
            <a:chOff x="1447800" y="2419350"/>
            <a:chExt cx="160020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47800" y="2444750"/>
              <a:ext cx="1600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8000" y="2419350"/>
              <a:ext cx="0" cy="1981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47800" y="1143000"/>
            <a:ext cx="2895600" cy="4724400"/>
            <a:chOff x="1447800" y="857250"/>
            <a:chExt cx="2895600" cy="35433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47800" y="857250"/>
              <a:ext cx="2895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43400" y="895350"/>
              <a:ext cx="0" cy="3505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ounded Rectangular Callout 1"/>
          <p:cNvSpPr/>
          <p:nvPr/>
        </p:nvSpPr>
        <p:spPr>
          <a:xfrm>
            <a:off x="5334000" y="2514600"/>
            <a:ext cx="2209800" cy="1219200"/>
          </a:xfrm>
          <a:prstGeom prst="wedgeRoundRectCallout">
            <a:avLst>
              <a:gd name="adj1" fmla="val -148547"/>
              <a:gd name="adj2" fmla="val 53241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50% </a:t>
            </a:r>
            <a:r>
              <a:rPr lang="en-US" sz="2400" dirty="0" err="1" smtClean="0">
                <a:solidFill>
                  <a:srgbClr val="000000"/>
                </a:solidFill>
              </a:rPr>
              <a:t>prob</a:t>
            </a:r>
            <a:r>
              <a:rPr lang="en-US" sz="2400" dirty="0" smtClean="0">
                <a:solidFill>
                  <a:srgbClr val="000000"/>
                </a:solidFill>
              </a:rPr>
              <a:t> of collision with ~1200 hashes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Integrity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 smtClean="0"/>
              <a:t>Goal: </a:t>
            </a:r>
            <a:r>
              <a:rPr lang="en-US" i="1" u="sng" dirty="0" smtClean="0">
                <a:solidFill>
                  <a:schemeClr val="tx2"/>
                </a:solidFill>
              </a:rPr>
              <a:t>integrity</a:t>
            </a:r>
            <a:r>
              <a:rPr lang="en-US" dirty="0"/>
              <a:t> </a:t>
            </a:r>
            <a:r>
              <a:rPr lang="en-US" dirty="0" smtClean="0"/>
              <a:t>(not secrecy)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endParaRPr lang="en-US" dirty="0">
              <a:sym typeface="Symbol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Examples:</a:t>
            </a:r>
          </a:p>
          <a:p>
            <a:pPr lvl="1">
              <a:lnSpc>
                <a:spcPct val="120000"/>
              </a:lnSpc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Protecting binaries </a:t>
            </a:r>
            <a:r>
              <a:rPr lang="en-US" dirty="0">
                <a:sym typeface="Symbol" charset="0"/>
              </a:rPr>
              <a:t>on disk.   </a:t>
            </a:r>
            <a:endParaRPr lang="en-US" dirty="0" smtClean="0">
              <a:sym typeface="Symbol" charset="0"/>
            </a:endParaRPr>
          </a:p>
          <a:p>
            <a:pPr lvl="1">
              <a:lnSpc>
                <a:spcPct val="120000"/>
              </a:lnSpc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Protecting banner ads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on web pages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endParaRPr lang="en-US" dirty="0">
              <a:sym typeface="Symbol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Security Principles: </a:t>
            </a:r>
          </a:p>
          <a:p>
            <a:pPr lvl="1">
              <a:lnSpc>
                <a:spcPct val="120000"/>
              </a:lnSpc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Integrity means no one can forge a signature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endParaRPr lang="en-US" sz="2800" dirty="0" smtClean="0"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7505" y="1660882"/>
            <a:ext cx="6868991" cy="7775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  <a:tabLst>
                <a:tab pos="685800" algn="l"/>
              </a:tabLst>
            </a:pPr>
            <a:r>
              <a:rPr lang="en-US" sz="2800" dirty="0" err="1"/>
              <a:t>Adv</a:t>
            </a:r>
            <a:r>
              <a:rPr lang="en-US" sz="2800" baseline="-25000" dirty="0" err="1"/>
              <a:t>PRF</a:t>
            </a:r>
            <a:r>
              <a:rPr lang="en-US" sz="2800" dirty="0"/>
              <a:t>[A,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ECBC</a:t>
            </a:r>
            <a:r>
              <a:rPr lang="en-US" sz="2800" dirty="0"/>
              <a:t>] </a:t>
            </a:r>
            <a:r>
              <a:rPr lang="en-US" sz="2800" dirty="0">
                <a:sym typeface="Symbol" charset="0"/>
              </a:rPr>
              <a:t></a:t>
            </a:r>
            <a:r>
              <a:rPr lang="en-US" sz="2800" dirty="0"/>
              <a:t>  </a:t>
            </a:r>
            <a:r>
              <a:rPr lang="en-US" sz="2800" dirty="0" err="1"/>
              <a:t>Adv</a:t>
            </a:r>
            <a:r>
              <a:rPr lang="en-US" sz="2800" baseline="-25000" dirty="0" err="1"/>
              <a:t>PRP</a:t>
            </a:r>
            <a:r>
              <a:rPr lang="en-US" sz="2800" dirty="0"/>
              <a:t>[B, F]  +  </a:t>
            </a:r>
            <a:r>
              <a:rPr lang="en-US" sz="2800" b="1" dirty="0">
                <a:solidFill>
                  <a:srgbClr val="000000"/>
                </a:solidFill>
              </a:rPr>
              <a:t>2 q</a:t>
            </a:r>
            <a:r>
              <a:rPr lang="en-US" sz="2800" b="1" baseline="30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 / |X|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746482"/>
            <a:ext cx="2438400" cy="762000"/>
          </a:xfrm>
          <a:prstGeom prst="wedgeRoundRectCallout">
            <a:avLst>
              <a:gd name="adj1" fmla="val -32021"/>
              <a:gd name="adj2" fmla="val 96451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</a:rPr>
              <a:t>msgs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MAC’ed</a:t>
            </a:r>
            <a:r>
              <a:rPr lang="en-US" sz="2400" dirty="0" smtClean="0">
                <a:solidFill>
                  <a:srgbClr val="000000"/>
                </a:solidFill>
              </a:rPr>
              <a:t> with key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067" y="30480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want   </a:t>
            </a:r>
            <a:r>
              <a:rPr lang="en-US" dirty="0" err="1"/>
              <a:t>AdvPRF</a:t>
            </a:r>
            <a:r>
              <a:rPr lang="en-US" dirty="0"/>
              <a:t>[A, F</a:t>
            </a:r>
            <a:r>
              <a:rPr lang="en-US" baseline="-25000" dirty="0"/>
              <a:t>ECBC</a:t>
            </a:r>
            <a:r>
              <a:rPr lang="en-US" dirty="0"/>
              <a:t>] ≤  1/</a:t>
            </a:r>
            <a:r>
              <a:rPr lang="en-US" dirty="0" smtClean="0"/>
              <a:t>2</a:t>
            </a:r>
            <a:r>
              <a:rPr lang="en-US" baseline="30000" dirty="0" smtClean="0"/>
              <a:t>32</a:t>
            </a:r>
          </a:p>
          <a:p>
            <a:pPr marL="0" indent="0">
              <a:buNone/>
            </a:pPr>
            <a:endParaRPr lang="en-US" baseline="30000" dirty="0" smtClean="0"/>
          </a:p>
          <a:p>
            <a:pPr lvl="1"/>
            <a:r>
              <a:rPr lang="en-US" dirty="0" smtClean="0"/>
              <a:t>then (2q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/|X</a:t>
            </a:r>
            <a:r>
              <a:rPr lang="en-US" dirty="0" smtClean="0"/>
              <a:t>|) </a:t>
            </a:r>
            <a:r>
              <a:rPr lang="en-US" dirty="0"/>
              <a:t>&lt; 1</a:t>
            </a:r>
            <a:r>
              <a:rPr lang="en-US" dirty="0" smtClean="0"/>
              <a:t>/2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AES:     |X| = 2</a:t>
            </a:r>
            <a:r>
              <a:rPr lang="en-US" baseline="30000" dirty="0"/>
              <a:t>128</a:t>
            </a:r>
            <a:r>
              <a:rPr lang="en-US" dirty="0"/>
              <a:t>    ⇒   q &lt; </a:t>
            </a:r>
            <a:r>
              <a:rPr lang="en-US" dirty="0" smtClean="0"/>
              <a:t>2</a:t>
            </a:r>
            <a:r>
              <a:rPr lang="en-US" baseline="30000" dirty="0" smtClean="0"/>
              <a:t>47</a:t>
            </a:r>
          </a:p>
          <a:p>
            <a:pPr lvl="1"/>
            <a:r>
              <a:rPr lang="en-US" dirty="0"/>
              <a:t>3DES:    |X| = 2</a:t>
            </a:r>
            <a:r>
              <a:rPr lang="en-US" baseline="30000" dirty="0"/>
              <a:t>64</a:t>
            </a:r>
            <a:r>
              <a:rPr lang="en-US" dirty="0"/>
              <a:t>    ⇒   q &lt; </a:t>
            </a:r>
            <a:r>
              <a:rPr lang="en-US" dirty="0" smtClean="0"/>
              <a:t>2</a:t>
            </a:r>
            <a:r>
              <a:rPr lang="en-US" baseline="30000" dirty="0" smtClean="0"/>
              <a:t>15</a:t>
            </a:r>
            <a:endParaRPr lang="en-US" baseline="300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096000" y="4255911"/>
            <a:ext cx="2819400" cy="1066800"/>
          </a:xfrm>
          <a:prstGeom prst="wedgeRoundRectCallout">
            <a:avLst>
              <a:gd name="adj1" fmla="val -59564"/>
              <a:gd name="adj2" fmla="val 13118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Must change key after 2</a:t>
            </a:r>
            <a:r>
              <a:rPr lang="en-US" sz="2400" baseline="30000" dirty="0" smtClean="0">
                <a:solidFill>
                  <a:srgbClr val="000000"/>
                </a:solidFill>
              </a:rPr>
              <a:t>47</a:t>
            </a:r>
            <a:r>
              <a:rPr lang="en-US" sz="2400" dirty="0" smtClean="0">
                <a:solidFill>
                  <a:srgbClr val="000000"/>
                </a:solidFill>
              </a:rPr>
              <a:t>, 2</a:t>
            </a:r>
            <a:r>
              <a:rPr lang="en-US" sz="2400" baseline="30000" dirty="0" smtClean="0">
                <a:solidFill>
                  <a:srgbClr val="000000"/>
                </a:solidFill>
              </a:rPr>
              <a:t>15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msgs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486400" y="4419600"/>
            <a:ext cx="304800" cy="1066800"/>
          </a:xfrm>
          <a:prstGeom prst="rightBrac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33500" y="5867400"/>
            <a:ext cx="6477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Reason: the Birthday Paradox.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Let F</a:t>
            </a:r>
            <a:r>
              <a:rPr lang="en-US" sz="2800" baseline="-25000" dirty="0" smtClean="0"/>
              <a:t>BIG</a:t>
            </a:r>
            <a:r>
              <a:rPr lang="en-US" sz="2800" dirty="0" smtClean="0"/>
              <a:t>: K x M </a:t>
            </a:r>
            <a:r>
              <a:rPr lang="en-US" sz="2800" dirty="0">
                <a:sym typeface="Symbol" charset="0"/>
              </a:rPr>
              <a:t> Y</a:t>
            </a:r>
            <a:r>
              <a:rPr lang="en-US" sz="2800" dirty="0" smtClean="0">
                <a:sym typeface="Symbol" charset="0"/>
              </a:rPr>
              <a:t> be a MAC with the extension property (e.g., CBC-MAC):</a:t>
            </a:r>
          </a:p>
          <a:p>
            <a:pPr marL="0" indent="0" algn="ctr">
              <a:buNone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BIG</a:t>
            </a:r>
            <a:r>
              <a:rPr lang="en-US" sz="2400" dirty="0"/>
              <a:t>(k, x) = F</a:t>
            </a:r>
            <a:r>
              <a:rPr lang="en-US" sz="2400" baseline="-25000" dirty="0"/>
              <a:t>BIG</a:t>
            </a:r>
            <a:r>
              <a:rPr lang="en-US" sz="2400" dirty="0"/>
              <a:t>(k, y)     ⇒    F</a:t>
            </a:r>
            <a:r>
              <a:rPr lang="en-US" sz="2400" baseline="-25000" dirty="0"/>
              <a:t>BIG</a:t>
            </a:r>
            <a:r>
              <a:rPr lang="en-US" sz="2400" dirty="0"/>
              <a:t>(k, </a:t>
            </a:r>
            <a:r>
              <a:rPr lang="en-US" sz="2400" b="1" dirty="0"/>
              <a:t> </a:t>
            </a:r>
            <a:r>
              <a:rPr lang="en-US" sz="2400" dirty="0" smtClean="0"/>
              <a:t>x||w</a:t>
            </a:r>
            <a:r>
              <a:rPr lang="en-US" sz="2400" dirty="0"/>
              <a:t>) = F</a:t>
            </a:r>
            <a:r>
              <a:rPr lang="en-US" sz="2400" baseline="-25000" dirty="0"/>
              <a:t>BIG</a:t>
            </a:r>
            <a:r>
              <a:rPr lang="en-US" sz="2400" dirty="0"/>
              <a:t>(k, </a:t>
            </a:r>
            <a:r>
              <a:rPr lang="en-US" sz="2400" dirty="0" smtClean="0"/>
              <a:t>y||w)</a:t>
            </a:r>
            <a:r>
              <a:rPr lang="en-US" sz="2800" dirty="0" smtClean="0">
                <a:sym typeface="Symbol" charset="0"/>
              </a:rPr>
              <a:t/>
            </a:r>
            <a:br>
              <a:rPr lang="en-US" sz="2800" dirty="0" smtClean="0">
                <a:sym typeface="Symbol" charset="0"/>
              </a:rPr>
            </a:br>
            <a:endParaRPr lang="en-US" sz="2800" dirty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ym typeface="Symbol" charset="0"/>
              </a:rPr>
              <a:t>For </a:t>
            </a:r>
            <a:r>
              <a:rPr lang="en-US" sz="2800" dirty="0" err="1">
                <a:sym typeface="Symbol" charset="0"/>
              </a:rPr>
              <a:t>i</a:t>
            </a:r>
            <a:r>
              <a:rPr lang="en-US" sz="2800" dirty="0">
                <a:sym typeface="Symbol" charset="0"/>
              </a:rPr>
              <a:t> = 1, …,  2</a:t>
            </a:r>
            <a:r>
              <a:rPr lang="en-US" sz="2800" baseline="30000" dirty="0">
                <a:sym typeface="Symbol" charset="0"/>
              </a:rPr>
              <a:t>n/2  </a:t>
            </a:r>
            <a:r>
              <a:rPr lang="en-US" sz="2800" dirty="0" smtClean="0">
                <a:sym typeface="Symbol" charset="0"/>
              </a:rPr>
              <a:t>get  </a:t>
            </a:r>
            <a:r>
              <a:rPr lang="en-US" sz="2800" dirty="0" err="1">
                <a:sym typeface="Symbol" charset="0"/>
              </a:rPr>
              <a:t>t</a:t>
            </a:r>
            <a:r>
              <a:rPr lang="en-US" sz="2800" baseline="-25000" dirty="0" err="1">
                <a:sym typeface="Symbol" charset="0"/>
              </a:rPr>
              <a:t>i</a:t>
            </a:r>
            <a:r>
              <a:rPr lang="en-US" sz="2800" dirty="0">
                <a:sym typeface="Symbol" charset="0"/>
              </a:rPr>
              <a:t> = </a:t>
            </a:r>
            <a:r>
              <a:rPr lang="en-US" sz="2800" dirty="0" smtClean="0">
                <a:sym typeface="Symbol" charset="0"/>
              </a:rPr>
              <a:t>F(</a:t>
            </a:r>
            <a:r>
              <a:rPr lang="en-US" sz="2800" dirty="0">
                <a:sym typeface="Symbol" charset="0"/>
              </a:rPr>
              <a:t>k</a:t>
            </a:r>
            <a:r>
              <a:rPr lang="en-US" sz="2800" dirty="0" smtClean="0">
                <a:sym typeface="Symbol" charset="0"/>
              </a:rPr>
              <a:t>, m</a:t>
            </a:r>
            <a:r>
              <a:rPr lang="en-US" sz="2800" baseline="-25000" dirty="0" smtClean="0">
                <a:sym typeface="Symbol" charset="0"/>
              </a:rPr>
              <a:t>i,</a:t>
            </a:r>
            <a:r>
              <a:rPr lang="en-US" sz="2800" dirty="0" smtClean="0">
                <a:sym typeface="Symbol" charset="0"/>
              </a:rPr>
              <a:t>) </a:t>
            </a:r>
            <a:endParaRPr lang="en-US" sz="2800" dirty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sz="2800" dirty="0">
                <a:sym typeface="Symbol" charset="0"/>
              </a:rPr>
              <a:t>Look for a collision  (</a:t>
            </a:r>
            <a:r>
              <a:rPr lang="en-US" sz="2800" dirty="0" err="1">
                <a:sym typeface="Symbol" charset="0"/>
              </a:rPr>
              <a:t>t</a:t>
            </a:r>
            <a:r>
              <a:rPr lang="en-US" sz="2800" baseline="-25000" dirty="0" err="1">
                <a:sym typeface="Symbol" charset="0"/>
              </a:rPr>
              <a:t>i</a:t>
            </a:r>
            <a:r>
              <a:rPr lang="en-US" sz="2800" dirty="0">
                <a:sym typeface="Symbol" charset="0"/>
              </a:rPr>
              <a:t> = </a:t>
            </a:r>
            <a:r>
              <a:rPr lang="en-US" sz="2800" dirty="0" err="1">
                <a:sym typeface="Symbol" charset="0"/>
              </a:rPr>
              <a:t>t</a:t>
            </a:r>
            <a:r>
              <a:rPr lang="en-US" sz="2800" baseline="-25000" dirty="0" err="1">
                <a:sym typeface="Symbol" charset="0"/>
              </a:rPr>
              <a:t>j</a:t>
            </a:r>
            <a:r>
              <a:rPr lang="en-US" sz="2800" dirty="0">
                <a:sym typeface="Symbol" charset="0"/>
              </a:rPr>
              <a:t>).  </a:t>
            </a:r>
            <a:r>
              <a:rPr lang="en-US" sz="2800" dirty="0" smtClean="0">
                <a:sym typeface="Symbol" charset="0"/>
              </a:rPr>
              <a:t>(birthday paradox)  </a:t>
            </a:r>
            <a:br>
              <a:rPr lang="en-US" sz="2800" dirty="0" smtClean="0">
                <a:sym typeface="Symbol" charset="0"/>
              </a:rPr>
            </a:br>
            <a:r>
              <a:rPr lang="en-US" sz="2800" dirty="0" smtClean="0">
                <a:sym typeface="Symbol" charset="0"/>
              </a:rPr>
              <a:t>If </a:t>
            </a:r>
            <a:r>
              <a:rPr lang="en-US" sz="2800" dirty="0">
                <a:sym typeface="Symbol" charset="0"/>
              </a:rPr>
              <a:t>not found, got back to step 1</a:t>
            </a:r>
            <a:r>
              <a:rPr lang="en-US" sz="2800" dirty="0" smtClean="0">
                <a:sym typeface="Symbol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ym typeface="Symbol" charset="0"/>
              </a:rPr>
              <a:t>Choose some w and for query t = F</a:t>
            </a:r>
            <a:r>
              <a:rPr lang="en-US" sz="2800" baseline="-25000" dirty="0" smtClean="0">
                <a:sym typeface="Symbol" charset="0"/>
              </a:rPr>
              <a:t>BIG</a:t>
            </a:r>
            <a:r>
              <a:rPr lang="en-US" sz="2800" dirty="0" smtClean="0">
                <a:sym typeface="Symbol" charset="0"/>
              </a:rPr>
              <a:t>(m</a:t>
            </a:r>
            <a:r>
              <a:rPr lang="en-US" sz="2800" baseline="-25000" dirty="0" smtClean="0">
                <a:sym typeface="Symbol" charset="0"/>
              </a:rPr>
              <a:t>i</a:t>
            </a:r>
            <a:r>
              <a:rPr lang="en-US" sz="2800" dirty="0" smtClean="0">
                <a:sym typeface="Symbol" charset="0"/>
              </a:rPr>
              <a:t> || w)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ym typeface="Symbol" charset="0"/>
              </a:rPr>
              <a:t>Output forgery (</a:t>
            </a:r>
            <a:r>
              <a:rPr lang="en-US" sz="2800" dirty="0" err="1" smtClean="0">
                <a:sym typeface="Symbol" charset="0"/>
              </a:rPr>
              <a:t>m</a:t>
            </a:r>
            <a:r>
              <a:rPr lang="en-US" sz="2800" baseline="-25000" dirty="0" err="1" smtClean="0">
                <a:sym typeface="Symbol" charset="0"/>
              </a:rPr>
              <a:t>j</a:t>
            </a:r>
            <a:r>
              <a:rPr lang="en-US" sz="2800" dirty="0" smtClean="0">
                <a:sym typeface="Symbol" charset="0"/>
              </a:rPr>
              <a:t>||w, t) </a:t>
            </a:r>
          </a:p>
          <a:p>
            <a:pPr marL="0" indent="0">
              <a:buNone/>
            </a:pPr>
            <a:endParaRPr lang="en-US" sz="2800" dirty="0" smtClean="0">
              <a:sym typeface="Symbol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7505" y="1660882"/>
            <a:ext cx="6868991" cy="7775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  <a:tabLst>
                <a:tab pos="685800" algn="l"/>
              </a:tabLst>
            </a:pPr>
            <a:r>
              <a:rPr lang="en-US" sz="2800" dirty="0" err="1"/>
              <a:t>Adv</a:t>
            </a:r>
            <a:r>
              <a:rPr lang="en-US" sz="2800" baseline="-25000" dirty="0" err="1"/>
              <a:t>PRF</a:t>
            </a:r>
            <a:r>
              <a:rPr lang="en-US" sz="2800" dirty="0"/>
              <a:t>[A,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ECBC</a:t>
            </a:r>
            <a:r>
              <a:rPr lang="en-US" sz="2800" dirty="0"/>
              <a:t>] </a:t>
            </a:r>
            <a:r>
              <a:rPr lang="en-US" sz="2800" dirty="0">
                <a:sym typeface="Symbol" charset="0"/>
              </a:rPr>
              <a:t></a:t>
            </a:r>
            <a:r>
              <a:rPr lang="en-US" sz="2800" dirty="0"/>
              <a:t>  </a:t>
            </a:r>
            <a:r>
              <a:rPr lang="en-US" sz="2800" dirty="0" err="1"/>
              <a:t>Adv</a:t>
            </a:r>
            <a:r>
              <a:rPr lang="en-US" sz="2800" baseline="-25000" dirty="0" err="1"/>
              <a:t>PRP</a:t>
            </a:r>
            <a:r>
              <a:rPr lang="en-US" sz="2800" dirty="0"/>
              <a:t>[B, F]  +  </a:t>
            </a:r>
            <a:r>
              <a:rPr lang="en-US" sz="2800" b="1" dirty="0">
                <a:solidFill>
                  <a:srgbClr val="000000"/>
                </a:solidFill>
              </a:rPr>
              <a:t>2 q</a:t>
            </a:r>
            <a:r>
              <a:rPr lang="en-US" sz="2800" b="1" baseline="30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 / |X|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067" y="30480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want   </a:t>
            </a:r>
            <a:r>
              <a:rPr lang="en-US" dirty="0" err="1"/>
              <a:t>AdvPRF</a:t>
            </a:r>
            <a:r>
              <a:rPr lang="en-US" dirty="0"/>
              <a:t>[A, F</a:t>
            </a:r>
            <a:r>
              <a:rPr lang="en-US" baseline="-25000" dirty="0"/>
              <a:t>ECBC</a:t>
            </a:r>
            <a:r>
              <a:rPr lang="en-US" dirty="0"/>
              <a:t>] ≤  1/</a:t>
            </a:r>
            <a:r>
              <a:rPr lang="en-US" dirty="0" smtClean="0"/>
              <a:t>2</a:t>
            </a:r>
            <a:r>
              <a:rPr lang="en-US" baseline="30000" dirty="0" smtClean="0"/>
              <a:t>32</a:t>
            </a:r>
          </a:p>
          <a:p>
            <a:pPr marL="0" indent="0">
              <a:buNone/>
            </a:pPr>
            <a:endParaRPr lang="en-US" baseline="30000" dirty="0" smtClean="0"/>
          </a:p>
          <a:p>
            <a:pPr lvl="1"/>
            <a:r>
              <a:rPr lang="en-US" dirty="0" smtClean="0"/>
              <a:t>then (2q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/|X</a:t>
            </a:r>
            <a:r>
              <a:rPr lang="en-US" dirty="0" smtClean="0"/>
              <a:t>|) </a:t>
            </a:r>
            <a:r>
              <a:rPr lang="en-US" dirty="0"/>
              <a:t>&lt; 1</a:t>
            </a:r>
            <a:r>
              <a:rPr lang="en-US" dirty="0" smtClean="0"/>
              <a:t>/2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AES:     |X| = 2</a:t>
            </a:r>
            <a:r>
              <a:rPr lang="en-US" baseline="30000" dirty="0"/>
              <a:t>128</a:t>
            </a:r>
            <a:r>
              <a:rPr lang="en-US" dirty="0"/>
              <a:t>    ⇒   q &lt; </a:t>
            </a:r>
            <a:r>
              <a:rPr lang="en-US" dirty="0" smtClean="0"/>
              <a:t>2</a:t>
            </a:r>
            <a:r>
              <a:rPr lang="en-US" baseline="30000" dirty="0" smtClean="0"/>
              <a:t>47</a:t>
            </a:r>
          </a:p>
          <a:p>
            <a:pPr lvl="1"/>
            <a:r>
              <a:rPr lang="en-US" dirty="0"/>
              <a:t>3DES:    |X| = 2</a:t>
            </a:r>
            <a:r>
              <a:rPr lang="en-US" baseline="30000" dirty="0"/>
              <a:t>64</a:t>
            </a:r>
            <a:r>
              <a:rPr lang="en-US" dirty="0"/>
              <a:t>    ⇒   q &lt; </a:t>
            </a:r>
            <a:r>
              <a:rPr lang="en-US" dirty="0" smtClean="0"/>
              <a:t>2</a:t>
            </a:r>
            <a:r>
              <a:rPr lang="en-US" baseline="30000" dirty="0" smtClean="0"/>
              <a:t>15</a:t>
            </a:r>
            <a:endParaRPr lang="en-US" baseline="300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333500" y="5867400"/>
            <a:ext cx="6477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Need PRF that can quickly change keys.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718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1722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990600" y="200948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m[0]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514600" y="2009480"/>
            <a:ext cx="16764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191000" y="2009480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m[3]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791200" y="200948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m[4]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400800" y="252517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200400" y="252517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429000" y="2422231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6629400" y="23904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429000" y="30762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6629400" y="30762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676400" y="249208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1676400" y="429548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1676400" y="2923880"/>
            <a:ext cx="16002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429000" y="429548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4648200" y="34572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3429000" y="2923880"/>
            <a:ext cx="16002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5105400" y="2923880"/>
            <a:ext cx="13716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4913314" y="252517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141913" y="2422231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5141913" y="307628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105400" y="429548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6627815" y="4295480"/>
            <a:ext cx="1587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6248400" y="551468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</a:t>
            </a:r>
            <a:r>
              <a:rPr lang="en-US" sz="2400" b="1"/>
              <a:t>k</a:t>
            </a:r>
            <a:r>
              <a:rPr lang="en-US" sz="2400" b="1" baseline="-25000"/>
              <a:t>1</a:t>
            </a:r>
            <a:r>
              <a:rPr lang="en-US" sz="2400"/>
              <a:t>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7162800" y="597188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620001" y="5540080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tag</a:t>
            </a:r>
          </a:p>
        </p:txBody>
      </p:sp>
      <p:sp>
        <p:nvSpPr>
          <p:cNvPr id="2" name="Folded Corner 1"/>
          <p:cNvSpPr/>
          <p:nvPr/>
        </p:nvSpPr>
        <p:spPr>
          <a:xfrm>
            <a:off x="4191323" y="609600"/>
            <a:ext cx="4591548" cy="1004711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msg</a:t>
            </a:r>
            <a:r>
              <a:rPr lang="en-US" sz="2800" dirty="0" smtClean="0">
                <a:solidFill>
                  <a:schemeClr val="bg1"/>
                </a:solidFill>
              </a:rPr>
              <a:t> not a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multiple of block size?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246704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Recall CBC-MAC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7315200" y="201236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dirty="0"/>
              <a:t>CBC MAC padding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581400"/>
            <a:ext cx="3099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the MAC is secure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726912"/>
            <a:ext cx="55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81200" y="4185047"/>
            <a:ext cx="4657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depends on the underlying MAC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295400" y="2122085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[0]</a:t>
            </a: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895600" y="2125133"/>
            <a:ext cx="838200" cy="37795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029200" y="2122085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[0]</a:t>
            </a:r>
            <a:endParaRPr lang="en-US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478889" y="2125133"/>
            <a:ext cx="762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629400" y="2125133"/>
            <a:ext cx="838200" cy="37795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013200" y="2218267"/>
            <a:ext cx="685800" cy="203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193801"/>
            <a:ext cx="2963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Idea: </a:t>
            </a:r>
            <a:r>
              <a:rPr lang="en-US" sz="2400" dirty="0" smtClean="0"/>
              <a:t>pad m with 0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1" y="2813448"/>
            <a:ext cx="389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 resulting MAC secure?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9061" y="4800600"/>
            <a:ext cx="8169833" cy="1825704"/>
            <a:chOff x="469061" y="4800600"/>
            <a:chExt cx="8169833" cy="1825704"/>
          </a:xfrm>
        </p:grpSpPr>
        <p:sp>
          <p:nvSpPr>
            <p:cNvPr id="15" name="TextBox 14"/>
            <p:cNvSpPr txBox="1"/>
            <p:nvPr/>
          </p:nvSpPr>
          <p:spPr>
            <a:xfrm>
              <a:off x="469061" y="5638800"/>
              <a:ext cx="8169833" cy="98750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Problem:   </a:t>
              </a:r>
              <a:r>
                <a:rPr lang="en-US" sz="2400" dirty="0"/>
                <a:t>given tag on </a:t>
              </a:r>
              <a:r>
                <a:rPr lang="en-US" sz="2400" dirty="0" err="1"/>
                <a:t>msg</a:t>
              </a:r>
              <a:r>
                <a:rPr lang="en-US" sz="2400" dirty="0"/>
                <a:t>  </a:t>
              </a:r>
              <a:r>
                <a:rPr lang="en-US" sz="2800" dirty="0" smtClean="0"/>
                <a:t>m</a:t>
              </a:r>
              <a:r>
                <a:rPr lang="en-US" sz="2400" dirty="0" smtClean="0"/>
                <a:t> </a:t>
              </a:r>
              <a:r>
                <a:rPr lang="en-US" sz="2400" dirty="0"/>
                <a:t>attacker obtains tag on </a:t>
              </a:r>
              <a:r>
                <a:rPr lang="en-US" sz="2800" dirty="0"/>
                <a:t>m||</a:t>
              </a:r>
              <a:r>
                <a:rPr lang="en-US" sz="2800" dirty="0" smtClean="0"/>
                <a:t>0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 smtClean="0"/>
                <a:t>because pad(m) = pad(m’||0) 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295400" y="4800600"/>
              <a:ext cx="685800" cy="304800"/>
            </a:xfrm>
            <a:prstGeom prst="right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38544" y="2895600"/>
            <a:ext cx="2200655" cy="1831312"/>
            <a:chOff x="6638544" y="2895600"/>
            <a:chExt cx="2200655" cy="1831312"/>
          </a:xfrm>
        </p:grpSpPr>
        <p:sp>
          <p:nvSpPr>
            <p:cNvPr id="22" name="Rounded Rectangle 21"/>
            <p:cNvSpPr/>
            <p:nvPr/>
          </p:nvSpPr>
          <p:spPr>
            <a:xfrm>
              <a:off x="6638544" y="2895600"/>
              <a:ext cx="2200655" cy="183131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b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Same Tag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934200" y="3275113"/>
              <a:ext cx="10668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/>
                <a:t>$100</a:t>
              </a:r>
              <a:endParaRPr lang="en-US" dirty="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8001000" y="3275113"/>
              <a:ext cx="6096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6934200" y="3810000"/>
              <a:ext cx="8382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/>
                <a:t>$10</a:t>
              </a:r>
              <a:endParaRPr lang="en-US" dirty="0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7772400" y="3810000"/>
              <a:ext cx="8382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5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CBC MAC padding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686800" cy="3352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For security, padding must be </a:t>
            </a:r>
            <a:r>
              <a:rPr lang="en-US" dirty="0" smtClean="0"/>
              <a:t>one-to-one </a:t>
            </a:r>
            <a:br>
              <a:rPr lang="en-US" dirty="0" smtClean="0"/>
            </a:br>
            <a:r>
              <a:rPr lang="en-US" dirty="0" smtClean="0"/>
              <a:t>(i.e., invertible)!    </a:t>
            </a:r>
          </a:p>
          <a:p>
            <a:pPr marL="0" indent="0">
              <a:spcBef>
                <a:spcPts val="17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m</a:t>
            </a:r>
            <a:r>
              <a:rPr lang="en-US" baseline="-25000" dirty="0" smtClean="0"/>
              <a:t>0</a:t>
            </a:r>
            <a:r>
              <a:rPr lang="en-US" dirty="0" smtClean="0"/>
              <a:t> ≠ m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    ⇒     pad(m</a:t>
            </a:r>
            <a:r>
              <a:rPr lang="en-US" baseline="-25000" dirty="0" smtClean="0"/>
              <a:t>0</a:t>
            </a:r>
            <a:r>
              <a:rPr lang="en-US" dirty="0"/>
              <a:t>) ≠ </a:t>
            </a:r>
            <a:r>
              <a:rPr lang="en-US" dirty="0" smtClean="0"/>
              <a:t>pad(m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u="sng" dirty="0" smtClean="0"/>
              <a:t>ISO</a:t>
            </a:r>
            <a:r>
              <a:rPr lang="en-US" dirty="0"/>
              <a:t>:   pad with  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1000</a:t>
            </a:r>
            <a:r>
              <a:rPr lang="en-US" dirty="0">
                <a:sym typeface="Symbol" charset="0"/>
              </a:rPr>
              <a:t>00</a:t>
            </a:r>
            <a:r>
              <a:rPr lang="ja-JP" altLang="en-US" dirty="0">
                <a:latin typeface="Arial"/>
                <a:sym typeface="Symbol" charset="0"/>
              </a:rPr>
              <a:t>”</a:t>
            </a:r>
            <a:r>
              <a:rPr lang="en-US" dirty="0">
                <a:sym typeface="Symbol" charset="0"/>
              </a:rPr>
              <a:t>.    Add new </a:t>
            </a:r>
            <a:r>
              <a:rPr lang="en-US" dirty="0" smtClean="0">
                <a:sym typeface="Symbol" charset="0"/>
              </a:rPr>
              <a:t>dummy block </a:t>
            </a:r>
            <a:r>
              <a:rPr lang="en-US" dirty="0">
                <a:sym typeface="Symbol" charset="0"/>
              </a:rPr>
              <a:t>if needed.</a:t>
            </a:r>
          </a:p>
          <a:p>
            <a:pPr lvl="1">
              <a:spcBef>
                <a:spcPct val="40000"/>
              </a:spcBef>
            </a:pPr>
            <a:r>
              <a:rPr lang="en-US" dirty="0">
                <a:sym typeface="Symbol" charset="0"/>
              </a:rPr>
              <a:t>The </a:t>
            </a:r>
            <a:r>
              <a:rPr lang="ja-JP" altLang="en-US" dirty="0">
                <a:latin typeface="Arial"/>
                <a:sym typeface="Symbol" charset="0"/>
              </a:rPr>
              <a:t>“</a:t>
            </a:r>
            <a:r>
              <a:rPr lang="en-US" dirty="0">
                <a:sym typeface="Symbol" charset="0"/>
              </a:rPr>
              <a:t>1</a:t>
            </a:r>
            <a:r>
              <a:rPr lang="ja-JP" altLang="en-US" dirty="0">
                <a:latin typeface="Arial"/>
                <a:sym typeface="Symbol" charset="0"/>
              </a:rPr>
              <a:t>”</a:t>
            </a:r>
            <a:r>
              <a:rPr lang="en-US" dirty="0">
                <a:sym typeface="Symbol" charset="0"/>
              </a:rPr>
              <a:t> indicates beginning of pad</a:t>
            </a:r>
            <a:r>
              <a:rPr lang="en-US" dirty="0" smtClean="0">
                <a:sym typeface="Symbol" charset="0"/>
              </a:rPr>
              <a:t>.</a:t>
            </a:r>
            <a:endParaRPr lang="en-US" dirty="0">
              <a:sym typeface="Symbol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57200" y="4703022"/>
            <a:ext cx="13287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[0]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76600" y="4842933"/>
            <a:ext cx="685800" cy="203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76600" y="5867400"/>
            <a:ext cx="685800" cy="203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795463" y="4703022"/>
            <a:ext cx="6429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114800" y="4703022"/>
            <a:ext cx="13287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[0]</a:t>
            </a:r>
            <a:endParaRPr lang="en-US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453063" y="4703022"/>
            <a:ext cx="6429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112933" y="4703022"/>
            <a:ext cx="6429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76956" y="5769789"/>
            <a:ext cx="13287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[0]</a:t>
            </a:r>
            <a:endParaRPr lang="en-US" dirty="0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826507" y="5769789"/>
            <a:ext cx="13287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124326" y="5769789"/>
            <a:ext cx="13287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[0]</a:t>
            </a:r>
            <a:endParaRPr lang="en-US" dirty="0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473877" y="5769789"/>
            <a:ext cx="1328737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6802614" y="5769789"/>
            <a:ext cx="1579386" cy="45554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1000000000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934200" y="3657600"/>
            <a:ext cx="2209800" cy="1752600"/>
          </a:xfrm>
          <a:prstGeom prst="wedgeRoundRect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If m is same as block size, add 1 block pad for security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239389" y="838200"/>
            <a:ext cx="1905000" cy="1905000"/>
          </a:xfrm>
          <a:prstGeom prst="wedgeRoundRectCallout">
            <a:avLst>
              <a:gd name="adj1" fmla="val -67890"/>
              <a:gd name="adj2" fmla="val 29242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two distinct messages map to two distinct paddings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4" grpId="0" animBg="1"/>
      <p:bldP spid="9" grpId="0" animBg="1"/>
      <p:bldP spid="15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CMAC   (NIST standard)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7"/>
            <a:ext cx="8229600" cy="4754563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sz="2800" dirty="0" smtClean="0">
                <a:sym typeface="Symbol" charset="0"/>
              </a:rPr>
              <a:t>Variant of CBC-MAC where      key = (k, k</a:t>
            </a:r>
            <a:r>
              <a:rPr lang="en-US" sz="2800" baseline="-25000" dirty="0" smtClean="0">
                <a:sym typeface="Symbol" charset="0"/>
              </a:rPr>
              <a:t>1</a:t>
            </a:r>
            <a:r>
              <a:rPr lang="en-US" sz="2800" dirty="0" smtClean="0">
                <a:sym typeface="Symbol" charset="0"/>
              </a:rPr>
              <a:t>, k</a:t>
            </a:r>
            <a:r>
              <a:rPr lang="en-US" sz="2800" baseline="-25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ym typeface="Symbol" charset="0"/>
              </a:rPr>
              <a:t>No final encryption step </a:t>
            </a:r>
            <a:br>
              <a:rPr lang="en-US" sz="2800" dirty="0" smtClean="0">
                <a:sym typeface="Symbol" charset="0"/>
              </a:rPr>
            </a:br>
            <a:r>
              <a:rPr lang="en-US" sz="1800" dirty="0" smtClean="0">
                <a:sym typeface="Symbol" charset="0"/>
              </a:rPr>
              <a:t>(extension attack thwarted by last keyed </a:t>
            </a:r>
            <a:r>
              <a:rPr lang="en-US" sz="1800" dirty="0" err="1" smtClean="0">
                <a:sym typeface="Symbol" charset="0"/>
              </a:rPr>
              <a:t>xor</a:t>
            </a:r>
            <a:r>
              <a:rPr lang="en-US" sz="1800" dirty="0" smtClean="0">
                <a:sym typeface="Symbol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ym typeface="Symbol" charset="0"/>
              </a:rPr>
              <a:t>No dummy </a:t>
            </a:r>
            <a:r>
              <a:rPr lang="en-US" sz="2800" dirty="0">
                <a:sym typeface="Symbol" charset="0"/>
              </a:rPr>
              <a:t>block </a:t>
            </a:r>
            <a:r>
              <a:rPr lang="en-US" sz="2800" dirty="0" smtClean="0">
                <a:sym typeface="Symbol" charset="0"/>
              </a:rPr>
              <a:t>  </a:t>
            </a:r>
            <a:r>
              <a:rPr lang="en-US" sz="1800" dirty="0" smtClean="0">
                <a:sym typeface="Symbol" charset="0"/>
              </a:rPr>
              <a:t>(ambiguity resolved by use of k</a:t>
            </a:r>
            <a:r>
              <a:rPr lang="en-US" sz="1800" baseline="-25000" dirty="0" smtClean="0">
                <a:sym typeface="Symbol" charset="0"/>
              </a:rPr>
              <a:t>1</a:t>
            </a:r>
            <a:r>
              <a:rPr lang="en-US" sz="1800" dirty="0" smtClean="0">
                <a:sym typeface="Symbol" charset="0"/>
              </a:rPr>
              <a:t> or k</a:t>
            </a:r>
            <a:r>
              <a:rPr lang="en-US" sz="1800" baseline="-25000" dirty="0" smtClean="0">
                <a:sym typeface="Symbol" charset="0"/>
              </a:rPr>
              <a:t>2</a:t>
            </a:r>
            <a:r>
              <a:rPr lang="en-US" sz="1800" dirty="0">
                <a:sym typeface="Symbol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en-US" sz="2800" dirty="0" smtClean="0">
              <a:sym typeface="Symbo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48260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F(k,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00200" y="48260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81000" y="3327400"/>
            <a:ext cx="990600" cy="33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828800" y="37922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2057400" y="3689351"/>
            <a:ext cx="0" cy="2730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057400" y="436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914400" y="375920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914400" y="566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8"/>
          <p:cNvSpPr>
            <a:spLocks/>
          </p:cNvSpPr>
          <p:nvPr/>
        </p:nvSpPr>
        <p:spPr bwMode="auto">
          <a:xfrm>
            <a:off x="914400" y="4292600"/>
            <a:ext cx="9906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2057400" y="566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371600" y="3327400"/>
            <a:ext cx="990600" cy="33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667000" y="3327400"/>
            <a:ext cx="1066800" cy="33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anchor="ctr"/>
          <a:lstStyle/>
          <a:p>
            <a:r>
              <a:rPr lang="en-US" dirty="0"/>
              <a:t>m</a:t>
            </a:r>
            <a:r>
              <a:rPr lang="en-US" dirty="0" smtClean="0"/>
              <a:t>[w]</a:t>
            </a:r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2057400" y="4292600"/>
            <a:ext cx="9906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43200" y="48260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971800" y="37922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3200400" y="3689351"/>
            <a:ext cx="0" cy="2730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3200400" y="436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3200400" y="56642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2350" y="3169047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⋯</a:t>
            </a:r>
            <a:endParaRPr lang="en-US" sz="2400" b="1" dirty="0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3149601" y="5765800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tag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3276600" y="3344333"/>
            <a:ext cx="457200" cy="3048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en-US" dirty="0" smtClean="0"/>
              <a:t>100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429000" y="41148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86228" y="4066514"/>
            <a:ext cx="45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105400" y="48260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6248400" y="48260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5029200" y="3327400"/>
            <a:ext cx="990600" cy="33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6477000" y="37922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6705600" y="3689351"/>
            <a:ext cx="0" cy="2730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6705600" y="436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5562600" y="375920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5562600" y="566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28"/>
          <p:cNvSpPr>
            <a:spLocks/>
          </p:cNvSpPr>
          <p:nvPr/>
        </p:nvSpPr>
        <p:spPr bwMode="auto">
          <a:xfrm>
            <a:off x="5562600" y="4292600"/>
            <a:ext cx="9906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6705600" y="566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6019800" y="3327400"/>
            <a:ext cx="990600" cy="33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7315200" y="3327400"/>
            <a:ext cx="990600" cy="33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[w]</a:t>
            </a:r>
            <a:endParaRPr lang="en-US" dirty="0"/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6705600" y="4292600"/>
            <a:ext cx="990600" cy="1676400"/>
          </a:xfrm>
          <a:custGeom>
            <a:avLst/>
            <a:gdLst>
              <a:gd name="T0" fmla="*/ 0 w 1008"/>
              <a:gd name="T1" fmla="*/ 1056 h 1056"/>
              <a:gd name="T2" fmla="*/ 576 w 1008"/>
              <a:gd name="T3" fmla="*/ 1056 h 1056"/>
              <a:gd name="T4" fmla="*/ 576 w 1008"/>
              <a:gd name="T5" fmla="*/ 0 h 1056"/>
              <a:gd name="T6" fmla="*/ 1008 w 1008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7391400" y="48260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F(k,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7620000" y="37922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7848600" y="3689351"/>
            <a:ext cx="0" cy="2730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7848600" y="436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9"/>
          <p:cNvSpPr>
            <a:spLocks noChangeShapeType="1"/>
          </p:cNvSpPr>
          <p:nvPr/>
        </p:nvSpPr>
        <p:spPr bwMode="auto">
          <a:xfrm>
            <a:off x="7848600" y="56642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940550" y="318346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⋯</a:t>
            </a:r>
            <a:endParaRPr lang="en-US" sz="2400" b="1" dirty="0"/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7797801" y="5765800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tag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8077200" y="41148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334428" y="4066514"/>
            <a:ext cx="45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2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495800" y="3327400"/>
            <a:ext cx="0" cy="29464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467100" y="6135132"/>
            <a:ext cx="3162300" cy="755139"/>
            <a:chOff x="3467100" y="6135132"/>
            <a:chExt cx="3162300" cy="755139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467100" y="6135132"/>
              <a:ext cx="3162300" cy="755139"/>
            </a:xfrm>
            <a:prstGeom prst="wedgeRoundRectCallout">
              <a:avLst>
                <a:gd name="adj1" fmla="val -34373"/>
                <a:gd name="adj2" fmla="val -24650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k1 != multiple B.S,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k2  = multiple BA.</a:t>
              </a:r>
            </a:p>
          </p:txBody>
        </p:sp>
        <p:sp>
          <p:nvSpPr>
            <p:cNvPr id="63" name="Rounded Rectangular Callout 62"/>
            <p:cNvSpPr/>
            <p:nvPr/>
          </p:nvSpPr>
          <p:spPr>
            <a:xfrm>
              <a:off x="3467100" y="6135132"/>
              <a:ext cx="3162300" cy="755139"/>
            </a:xfrm>
            <a:prstGeom prst="wedgeRoundRectCallout">
              <a:avLst>
                <a:gd name="adj1" fmla="val 106182"/>
                <a:gd name="adj2" fmla="val -293485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k1 != multiple B.S,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k2  = </a:t>
              </a:r>
              <a:r>
                <a:rPr lang="en-US" sz="2400" smtClean="0">
                  <a:solidFill>
                    <a:schemeClr val="bg1"/>
                  </a:solidFill>
                </a:rPr>
                <a:t>multiple B.S.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HMAC   </a:t>
            </a:r>
            <a:r>
              <a:rPr lang="en-US" sz="3600" dirty="0"/>
              <a:t>(Hash-MAC)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Most widely used MAC on the Internet.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…  </a:t>
            </a:r>
            <a:r>
              <a:rPr lang="en-US" dirty="0"/>
              <a:t>but,  we first we </a:t>
            </a:r>
            <a:r>
              <a:rPr lang="en-US" dirty="0" smtClean="0"/>
              <a:t>need to discuss </a:t>
            </a:r>
            <a:r>
              <a:rPr lang="en-US" dirty="0"/>
              <a:t>hash function.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000"/>
            <a:ext cx="8229600" cy="223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Is this Secure?</a:t>
            </a:r>
          </a:p>
          <a:p>
            <a:r>
              <a:rPr lang="en-US" sz="3000" dirty="0" smtClean="0"/>
              <a:t>No! Attacker can easily modify message m and </a:t>
            </a:r>
            <a:br>
              <a:rPr lang="en-US" sz="3000" dirty="0" smtClean="0"/>
            </a:br>
            <a:r>
              <a:rPr lang="en-US" sz="3000" dirty="0" smtClean="0"/>
              <a:t>re-compute CRC.</a:t>
            </a:r>
            <a:endParaRPr lang="en-US" sz="3000" dirty="0"/>
          </a:p>
          <a:p>
            <a:r>
              <a:rPr lang="en-US" sz="3000" dirty="0" smtClean="0"/>
              <a:t>CRC designed to detect </a:t>
            </a:r>
            <a:r>
              <a:rPr lang="en-US" sz="3000" i="1" u="sng" dirty="0" smtClean="0">
                <a:solidFill>
                  <a:schemeClr val="tx2"/>
                </a:solidFill>
              </a:rPr>
              <a:t>random errors</a:t>
            </a:r>
            <a:r>
              <a:rPr lang="en-US" sz="3000" dirty="0" smtClean="0"/>
              <a:t>, not malicious attacks.</a:t>
            </a:r>
            <a:endParaRPr lang="en-US" sz="3000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108808" y="2752181"/>
            <a:ext cx="2423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Generate tag:</a:t>
            </a:r>
          </a:p>
          <a:p>
            <a:r>
              <a:rPr lang="en-US" sz="2400" dirty="0" smtClean="0"/>
              <a:t>tag </a:t>
            </a:r>
            <a:r>
              <a:rPr lang="en-US" sz="2400" dirty="0">
                <a:sym typeface="Symbol" charset="0"/>
              </a:rPr>
              <a:t> </a:t>
            </a:r>
            <a:r>
              <a:rPr lang="en-US" sz="2400" dirty="0" smtClean="0">
                <a:sym typeface="Symbol" charset="0"/>
              </a:rPr>
              <a:t>CRC(m</a:t>
            </a:r>
            <a:r>
              <a:rPr lang="en-US" sz="2400" dirty="0">
                <a:sym typeface="Symbol" charset="0"/>
              </a:rPr>
              <a:t>)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702710" y="2706689"/>
            <a:ext cx="28957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mbria"/>
                <a:cs typeface="Cambria"/>
              </a:rPr>
              <a:t>Verify tag:</a:t>
            </a:r>
          </a:p>
          <a:p>
            <a:pPr algn="ctr"/>
            <a:r>
              <a:rPr lang="en-US" sz="2400" dirty="0" smtClean="0">
                <a:latin typeface="Cambria"/>
                <a:cs typeface="Cambria"/>
                <a:sym typeface="Symbol" charset="0"/>
              </a:rPr>
              <a:t>CRC(m</a:t>
            </a:r>
            <a:r>
              <a:rPr lang="en-US" sz="2400" dirty="0">
                <a:latin typeface="Cambria"/>
                <a:cs typeface="Cambria"/>
                <a:sym typeface="Symbol" charset="0"/>
              </a:rPr>
              <a:t>, tag)  </a:t>
            </a:r>
            <a:r>
              <a:rPr lang="en-US" sz="2400" dirty="0" smtClean="0">
                <a:latin typeface="Cambria"/>
                <a:cs typeface="Cambria"/>
                <a:sym typeface="Symbol" charset="0"/>
              </a:rPr>
              <a:t>?= ‘yes’</a:t>
            </a:r>
            <a:endParaRPr lang="en-US" sz="2400" dirty="0">
              <a:latin typeface="Cambria"/>
              <a:cs typeface="Cambria"/>
              <a:sym typeface="Symbo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04900" y="1969532"/>
            <a:ext cx="6934200" cy="613901"/>
            <a:chOff x="990600" y="1969532"/>
            <a:chExt cx="6934200" cy="613901"/>
          </a:xfrm>
        </p:grpSpPr>
        <p:sp>
          <p:nvSpPr>
            <p:cNvPr id="13" name="Rounded Rectangle 12"/>
            <p:cNvSpPr/>
            <p:nvPr/>
          </p:nvSpPr>
          <p:spPr>
            <a:xfrm>
              <a:off x="990600" y="1973833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00800" y="196953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cxnSp>
          <p:nvCxnSpPr>
            <p:cNvPr id="17" name="Straight Arrow Connector 16"/>
            <p:cNvCxnSpPr>
              <a:endCxn id="25" idx="1"/>
            </p:cNvCxnSpPr>
            <p:nvPr/>
          </p:nvCxnSpPr>
          <p:spPr>
            <a:xfrm flipV="1">
              <a:off x="2982295" y="2274332"/>
              <a:ext cx="2950810" cy="201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438400" y="1969532"/>
              <a:ext cx="4028105" cy="613901"/>
              <a:chOff x="2438400" y="3045983"/>
              <a:chExt cx="4028105" cy="61390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38400" y="3050284"/>
                <a:ext cx="533400" cy="6096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tx1"/>
                    </a:solidFill>
                  </a:rPr>
                  <a:t>S</a:t>
                </a:r>
                <a:endParaRPr lang="en-US" sz="2400" b="1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933105" y="3045983"/>
                <a:ext cx="533400" cy="6096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</a:rPr>
                  <a:t>V</a:t>
                </a:r>
              </a:p>
            </p:txBody>
          </p:sp>
        </p:grp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01137"/>
              </p:ext>
            </p:extLst>
          </p:nvPr>
        </p:nvGraphicFramePr>
        <p:xfrm>
          <a:off x="3771900" y="1752600"/>
          <a:ext cx="16002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208"/>
                <a:gridCol w="5739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2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Let  H: </a:t>
            </a:r>
            <a:r>
              <a:rPr lang="en-US" dirty="0" smtClean="0"/>
              <a:t>X </a:t>
            </a:r>
            <a:r>
              <a:rPr lang="en-US" dirty="0" smtClean="0">
                <a:sym typeface="Symbol" charset="0"/>
              </a:rPr>
              <a:t> Y  </a:t>
            </a:r>
            <a:r>
              <a:rPr lang="en-US" dirty="0">
                <a:sym typeface="Symbol" charset="0"/>
              </a:rPr>
              <a:t>be a hash </a:t>
            </a:r>
            <a:r>
              <a:rPr lang="en-US" dirty="0" smtClean="0">
                <a:sym typeface="Symbol" charset="0"/>
              </a:rPr>
              <a:t>function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      </a:t>
            </a:r>
            <a:r>
              <a:rPr lang="en-US" sz="2100" dirty="0" smtClean="0">
                <a:sym typeface="Symbol" charset="0"/>
              </a:rPr>
              <a:t>(  |X| &gt;&gt; |Y|  )</a:t>
            </a:r>
            <a:endParaRPr lang="en-US" sz="2100" dirty="0">
              <a:sym typeface="Symbol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dirty="0">
                <a:sym typeface="Symbol" charset="0"/>
              </a:rPr>
              <a:t>A </a:t>
            </a:r>
            <a:r>
              <a:rPr lang="en-US" b="1" u="sng" dirty="0">
                <a:sym typeface="Symbol" charset="0"/>
              </a:rPr>
              <a:t>collision</a:t>
            </a:r>
            <a:r>
              <a:rPr lang="en-US" dirty="0">
                <a:sym typeface="Symbol" charset="0"/>
              </a:rPr>
              <a:t> for H is a pair  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, 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 M  such that:	</a:t>
            </a: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			H(m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=  H(m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   and    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 m</a:t>
            </a:r>
            <a:r>
              <a:rPr lang="en-US" baseline="-25000" dirty="0">
                <a:sym typeface="Symbol" charset="0"/>
              </a:rPr>
              <a:t>1</a:t>
            </a:r>
            <a:endParaRPr lang="en-US" dirty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 smtClean="0">
                <a:sym typeface="Symbol" charset="0"/>
              </a:rPr>
              <a:t>A </a:t>
            </a:r>
            <a:r>
              <a:rPr lang="en-US" dirty="0">
                <a:sym typeface="Symbol" charset="0"/>
              </a:rPr>
              <a:t>function H is </a:t>
            </a:r>
            <a:r>
              <a:rPr lang="en-US" b="1" u="sng" dirty="0">
                <a:sym typeface="Symbol" charset="0"/>
              </a:rPr>
              <a:t>collision resistant </a:t>
            </a:r>
            <a:r>
              <a:rPr lang="en-US" dirty="0">
                <a:sym typeface="Symbol" charset="0"/>
              </a:rPr>
              <a:t>if for all </a:t>
            </a:r>
            <a:r>
              <a:rPr lang="en-US" dirty="0" smtClean="0">
                <a:sym typeface="Symbol" charset="0"/>
              </a:rPr>
              <a:t>(explicit) </a:t>
            </a:r>
            <a:r>
              <a:rPr lang="ja-JP" altLang="en-US" dirty="0">
                <a:latin typeface="Arial"/>
                <a:sym typeface="Symbol" charset="0"/>
              </a:rPr>
              <a:t>“</a:t>
            </a:r>
            <a:r>
              <a:rPr lang="en-US" dirty="0" err="1" smtClean="0">
                <a:sym typeface="Symbol" charset="0"/>
              </a:rPr>
              <a:t>eff</a:t>
            </a:r>
            <a:r>
              <a:rPr lang="ja-JP" altLang="en-US" dirty="0" smtClean="0">
                <a:latin typeface="Arial"/>
                <a:sym typeface="Symbol" charset="0"/>
              </a:rPr>
              <a:t>”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algs</a:t>
            </a:r>
            <a:r>
              <a:rPr lang="en-US" dirty="0">
                <a:sym typeface="Symbol" charset="0"/>
              </a:rPr>
              <a:t>. A:</a:t>
            </a: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		    </a:t>
            </a:r>
            <a:r>
              <a:rPr lang="en-US" b="1" dirty="0" err="1" smtClean="0">
                <a:solidFill>
                  <a:schemeClr val="tx2"/>
                </a:solidFill>
                <a:sym typeface="Symbol" charset="0"/>
              </a:rPr>
              <a:t>Adv</a:t>
            </a:r>
            <a:r>
              <a:rPr lang="en-US" b="1" baseline="-25000" dirty="0" err="1" smtClean="0">
                <a:solidFill>
                  <a:schemeClr val="tx2"/>
                </a:solidFill>
                <a:sym typeface="Symbol" charset="0"/>
              </a:rPr>
              <a:t>CR</a:t>
            </a:r>
            <a:r>
              <a:rPr lang="en-US" b="1" dirty="0" smtClean="0">
                <a:solidFill>
                  <a:schemeClr val="tx2"/>
                </a:solidFill>
                <a:sym typeface="Symbol" charset="0"/>
              </a:rPr>
              <a:t>[</a:t>
            </a:r>
            <a:r>
              <a:rPr lang="en-US" b="1" dirty="0">
                <a:solidFill>
                  <a:schemeClr val="tx2"/>
                </a:solidFill>
                <a:sym typeface="Symbol" charset="0"/>
              </a:rPr>
              <a:t>A,H]  =  </a:t>
            </a:r>
            <a:r>
              <a:rPr lang="en-US" b="1" dirty="0" err="1">
                <a:solidFill>
                  <a:schemeClr val="tx2"/>
                </a:solidFill>
                <a:sym typeface="Symbol" charset="0"/>
              </a:rPr>
              <a:t>Pr</a:t>
            </a:r>
            <a:r>
              <a:rPr lang="en-US" b="1" dirty="0">
                <a:solidFill>
                  <a:schemeClr val="tx2"/>
                </a:solidFill>
                <a:sym typeface="Symbol" charset="0"/>
              </a:rPr>
              <a:t>[ A outputs collision for H]</a:t>
            </a: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	is </a:t>
            </a:r>
            <a:r>
              <a:rPr lang="ja-JP" altLang="en-US" dirty="0">
                <a:latin typeface="Arial"/>
                <a:sym typeface="Symbol" charset="0"/>
              </a:rPr>
              <a:t>“</a:t>
            </a:r>
            <a:r>
              <a:rPr lang="en-US" dirty="0" smtClean="0">
                <a:sym typeface="Symbol" charset="0"/>
              </a:rPr>
              <a:t>negligible</a:t>
            </a:r>
            <a:r>
              <a:rPr lang="ja-JP" altLang="en-US" dirty="0" smtClean="0">
                <a:latin typeface="Arial"/>
                <a:sym typeface="Symbol" charset="0"/>
              </a:rPr>
              <a:t>”</a:t>
            </a:r>
            <a:r>
              <a:rPr lang="en-US" altLang="ja-JP" dirty="0" smtClean="0">
                <a:latin typeface="Arial"/>
                <a:sym typeface="Symbol" charset="0"/>
              </a:rPr>
              <a:t>.</a:t>
            </a:r>
          </a:p>
          <a:p>
            <a:pPr>
              <a:spcBef>
                <a:spcPts val="2376"/>
              </a:spcBef>
              <a:buFontTx/>
              <a:buNone/>
            </a:pPr>
            <a:r>
              <a:rPr lang="en-US" dirty="0" smtClean="0">
                <a:sym typeface="Symbol" charset="0"/>
              </a:rPr>
              <a:t>Example:   SHA-256  (outputs 256 bits)</a:t>
            </a:r>
            <a:endParaRPr lang="en-US" dirty="0"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79164" y="2154766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06970" y="2536559"/>
            <a:ext cx="305594" cy="838995"/>
            <a:chOff x="1218406" y="2134394"/>
            <a:chExt cx="305594" cy="838994"/>
          </a:xfrm>
        </p:grpSpPr>
        <p:cxnSp>
          <p:nvCxnSpPr>
            <p:cNvPr id="7" name="Straight Connector 6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rapezoid 8"/>
          <p:cNvSpPr/>
          <p:nvPr/>
        </p:nvSpPr>
        <p:spPr>
          <a:xfrm rot="5400000">
            <a:off x="2923117" y="3058800"/>
            <a:ext cx="859366" cy="1066800"/>
          </a:xfrm>
          <a:prstGeom prst="trapezoi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52532" y="3733800"/>
            <a:ext cx="860032" cy="0"/>
          </a:xfrm>
          <a:prstGeom prst="straightConnector1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85813" y="3506372"/>
            <a:ext cx="27501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3581400"/>
            <a:ext cx="860032" cy="0"/>
          </a:xfrm>
          <a:prstGeom prst="straightConnector1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00600" y="3219558"/>
            <a:ext cx="1066800" cy="745284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6493" y="2133600"/>
            <a:ext cx="27501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3855" y="3396734"/>
            <a:ext cx="41036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tag</a:t>
            </a:r>
          </a:p>
        </p:txBody>
      </p:sp>
      <p:cxnSp>
        <p:nvCxnSpPr>
          <p:cNvPr id="18" name="Straight Arrow Connector 17"/>
          <p:cNvCxnSpPr>
            <a:stCxn id="16" idx="2"/>
            <a:endCxn id="14" idx="0"/>
          </p:cNvCxnSpPr>
          <p:nvPr/>
        </p:nvCxnSpPr>
        <p:spPr>
          <a:xfrm flipH="1">
            <a:off x="5334000" y="2502932"/>
            <a:ext cx="1" cy="716626"/>
          </a:xfrm>
          <a:prstGeom prst="straightConnector1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</p:cNvCxnSpPr>
          <p:nvPr/>
        </p:nvCxnSpPr>
        <p:spPr>
          <a:xfrm flipV="1">
            <a:off x="5867400" y="3581400"/>
            <a:ext cx="762000" cy="10800"/>
          </a:xfrm>
          <a:prstGeom prst="straightConnector1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92838" y="4800600"/>
            <a:ext cx="487853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Hash then PRF construction</a:t>
            </a:r>
          </a:p>
        </p:txBody>
      </p:sp>
    </p:spTree>
    <p:extLst>
      <p:ext uri="{BB962C8B-B14F-4D97-AF65-F5344CB8AC3E}">
        <p14:creationId xmlns:p14="http://schemas.microsoft.com/office/powerpoint/2010/main" val="18427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from Collision Resistance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Let I = (S,V)  be a MAC for </a:t>
            </a:r>
            <a:r>
              <a:rPr lang="en-US" sz="2400" dirty="0" smtClean="0"/>
              <a:t>short messages </a:t>
            </a:r>
            <a:r>
              <a:rPr lang="en-US" sz="2400" dirty="0"/>
              <a:t>over (K,M,T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r>
              <a:rPr lang="en-US" sz="2400" dirty="0" smtClean="0"/>
              <a:t>(e.g. AES)</a:t>
            </a:r>
            <a:br>
              <a:rPr lang="en-US" sz="2400" dirty="0" smtClean="0"/>
            </a:br>
            <a:endParaRPr lang="en-US" sz="2400" dirty="0"/>
          </a:p>
          <a:p>
            <a:pPr>
              <a:buFontTx/>
              <a:buNone/>
            </a:pPr>
            <a:r>
              <a:rPr lang="en-US" sz="2400" dirty="0" smtClean="0"/>
              <a:t>Let  </a:t>
            </a:r>
            <a:r>
              <a:rPr lang="en-US" sz="2400" dirty="0"/>
              <a:t>H: </a:t>
            </a:r>
            <a:r>
              <a:rPr lang="en-US" sz="2400" dirty="0" smtClean="0"/>
              <a:t>X </a:t>
            </a:r>
            <a:r>
              <a:rPr lang="en-US" sz="2400" dirty="0">
                <a:sym typeface="Symbol" charset="0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Y and S: K x Y </a:t>
            </a:r>
            <a:r>
              <a:rPr lang="en-US" sz="2400" dirty="0" smtClean="0">
                <a:sym typeface="Symbol" charset="0"/>
              </a:rPr>
              <a:t> T                    (|X| &gt;&gt; |Y|)</a:t>
            </a:r>
            <a:endParaRPr lang="en-US" sz="2400" dirty="0"/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 err="1" smtClean="0"/>
              <a:t>Def</a:t>
            </a:r>
            <a:r>
              <a:rPr lang="en-US" sz="2400" dirty="0" smtClean="0"/>
              <a:t>:    </a:t>
            </a:r>
            <a:r>
              <a:rPr lang="en-US" sz="2400" dirty="0" err="1"/>
              <a:t>I</a:t>
            </a:r>
            <a:r>
              <a:rPr lang="en-US" sz="2400" baseline="30000" dirty="0" err="1"/>
              <a:t>big</a:t>
            </a:r>
            <a:r>
              <a:rPr lang="en-US" sz="2400" dirty="0"/>
              <a:t> = (</a:t>
            </a:r>
            <a:r>
              <a:rPr lang="en-US" sz="2400" dirty="0" err="1"/>
              <a:t>S</a:t>
            </a:r>
            <a:r>
              <a:rPr lang="en-US" sz="2400" baseline="30000" dirty="0" err="1"/>
              <a:t>big</a:t>
            </a:r>
            <a:r>
              <a:rPr lang="en-US" sz="2400" dirty="0"/>
              <a:t> , </a:t>
            </a:r>
            <a:r>
              <a:rPr lang="en-US" sz="2400" dirty="0" err="1"/>
              <a:t>V</a:t>
            </a:r>
            <a:r>
              <a:rPr lang="en-US" sz="2400" baseline="30000" dirty="0" err="1"/>
              <a:t>big</a:t>
            </a:r>
            <a:r>
              <a:rPr lang="en-US" sz="2400" dirty="0"/>
              <a:t> )    over   (K, </a:t>
            </a:r>
            <a:r>
              <a:rPr lang="en-US" sz="2400" dirty="0" err="1"/>
              <a:t>X</a:t>
            </a:r>
            <a:r>
              <a:rPr lang="en-US" sz="2400" baseline="30000" dirty="0" err="1" smtClean="0"/>
              <a:t>big</a:t>
            </a:r>
            <a:r>
              <a:rPr lang="en-US" sz="2400" dirty="0"/>
              <a:t>, </a:t>
            </a:r>
            <a:r>
              <a:rPr lang="en-US" sz="2400" dirty="0" smtClean="0"/>
              <a:t>Y)   </a:t>
            </a:r>
            <a:r>
              <a:rPr lang="en-US" sz="2400" dirty="0"/>
              <a:t>as:</a:t>
            </a:r>
          </a:p>
          <a:p>
            <a:pPr>
              <a:spcBef>
                <a:spcPct val="80000"/>
              </a:spcBef>
              <a:buFontTx/>
              <a:buNone/>
            </a:pPr>
            <a:r>
              <a:rPr lang="en-US" sz="2400" dirty="0"/>
              <a:t>		</a:t>
            </a:r>
            <a:r>
              <a:rPr lang="en-US" sz="2400" dirty="0" err="1"/>
              <a:t>S</a:t>
            </a:r>
            <a:r>
              <a:rPr lang="en-US" sz="2400" baseline="30000" dirty="0" err="1"/>
              <a:t>big</a:t>
            </a:r>
            <a:r>
              <a:rPr lang="en-US" sz="2400" dirty="0"/>
              <a:t>(</a:t>
            </a:r>
            <a:r>
              <a:rPr lang="en-US" sz="2400" dirty="0" err="1"/>
              <a:t>k,m</a:t>
            </a:r>
            <a:r>
              <a:rPr lang="en-US" sz="2400" dirty="0"/>
              <a:t>) = S(</a:t>
            </a:r>
            <a:r>
              <a:rPr lang="en-US" sz="2400" dirty="0" err="1"/>
              <a:t>k,H</a:t>
            </a:r>
            <a:r>
              <a:rPr lang="en-US" sz="2400" dirty="0"/>
              <a:t>(m))    ;     </a:t>
            </a:r>
            <a:r>
              <a:rPr lang="en-US" sz="2400" dirty="0" err="1"/>
              <a:t>V</a:t>
            </a:r>
            <a:r>
              <a:rPr lang="en-US" sz="2400" baseline="30000" dirty="0" err="1"/>
              <a:t>big</a:t>
            </a:r>
            <a:r>
              <a:rPr lang="en-US" sz="2400" dirty="0"/>
              <a:t>(</a:t>
            </a:r>
            <a:r>
              <a:rPr lang="en-US" sz="2400" dirty="0" err="1"/>
              <a:t>k,m,t</a:t>
            </a:r>
            <a:r>
              <a:rPr lang="en-US" sz="2400" dirty="0"/>
              <a:t>) = V(</a:t>
            </a:r>
            <a:r>
              <a:rPr lang="en-US" sz="2400" dirty="0" err="1"/>
              <a:t>k,H</a:t>
            </a:r>
            <a:r>
              <a:rPr lang="en-US" sz="2400" dirty="0"/>
              <a:t>(m),t)</a:t>
            </a:r>
          </a:p>
          <a:p>
            <a:pPr marL="0" indent="0">
              <a:lnSpc>
                <a:spcPct val="130000"/>
              </a:lnSpc>
              <a:spcBef>
                <a:spcPct val="80000"/>
              </a:spcBef>
              <a:buNone/>
            </a:pPr>
            <a:r>
              <a:rPr lang="en-US" sz="2400" b="1" u="sng" dirty="0" err="1" smtClean="0"/>
              <a:t>Thm</a:t>
            </a:r>
            <a:r>
              <a:rPr lang="en-US" sz="2400" dirty="0" smtClean="0"/>
              <a:t>: If I is </a:t>
            </a:r>
            <a:r>
              <a:rPr lang="en-US" sz="2400" dirty="0"/>
              <a:t>a secure MAC and </a:t>
            </a:r>
            <a:r>
              <a:rPr lang="en-US" sz="2400" dirty="0" smtClean="0"/>
              <a:t>H is </a:t>
            </a:r>
            <a:r>
              <a:rPr lang="en-US" sz="2400" dirty="0"/>
              <a:t>collision </a:t>
            </a:r>
            <a:r>
              <a:rPr lang="en-US" sz="2400" dirty="0" smtClean="0"/>
              <a:t>resistant, then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big</a:t>
            </a:r>
            <a:r>
              <a:rPr lang="en-US" sz="2400" dirty="0" smtClean="0"/>
              <a:t>  </a:t>
            </a:r>
            <a:r>
              <a:rPr lang="en-US" sz="2400" dirty="0"/>
              <a:t>is a secure MAC.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smtClean="0"/>
              <a:t>Example: S</a:t>
            </a:r>
            <a:r>
              <a:rPr lang="en-US" sz="2400" dirty="0"/>
              <a:t>(</a:t>
            </a:r>
            <a:r>
              <a:rPr lang="en-US" sz="2400" dirty="0" err="1"/>
              <a:t>k,m</a:t>
            </a:r>
            <a:r>
              <a:rPr lang="en-US" sz="2400" dirty="0"/>
              <a:t>) = </a:t>
            </a:r>
            <a:r>
              <a:rPr lang="en-US" sz="2400" dirty="0" smtClean="0"/>
              <a:t>AES</a:t>
            </a:r>
            <a:r>
              <a:rPr lang="en-US" sz="2400" baseline="-25000" dirty="0" smtClean="0"/>
              <a:t>2-block-cbc</a:t>
            </a:r>
            <a:r>
              <a:rPr lang="en-US" sz="2400" dirty="0" smtClean="0"/>
              <a:t>(</a:t>
            </a:r>
            <a:r>
              <a:rPr lang="en-US" sz="2400" dirty="0"/>
              <a:t>k, </a:t>
            </a:r>
            <a:r>
              <a:rPr lang="en-US" sz="2400" dirty="0" smtClean="0"/>
              <a:t> SHA</a:t>
            </a:r>
            <a:r>
              <a:rPr lang="en-US" sz="2400" dirty="0"/>
              <a:t>-256(m)</a:t>
            </a:r>
            <a:r>
              <a:rPr lang="en-US" sz="2400" dirty="0" smtClean="0"/>
              <a:t>) is secure.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from Collision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4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ollision resistance is necessary for security:</a:t>
            </a:r>
            <a:endParaRPr lang="en-US" sz="2400" dirty="0"/>
          </a:p>
          <a:p>
            <a:pPr marL="0" indent="0">
              <a:spcBef>
                <a:spcPts val="2376"/>
              </a:spcBef>
              <a:buNone/>
            </a:pPr>
            <a:r>
              <a:rPr lang="en-US" sz="2400" i="1" dirty="0" smtClean="0"/>
              <a:t>Suppose:</a:t>
            </a:r>
            <a:r>
              <a:rPr lang="en-US" sz="2400" dirty="0" smtClean="0"/>
              <a:t> adversary can find  </a:t>
            </a:r>
            <a:r>
              <a:rPr lang="en-US" sz="2400" dirty="0">
                <a:sym typeface="Symbol" charset="0"/>
              </a:rPr>
              <a:t>m</a:t>
            </a:r>
            <a:r>
              <a:rPr lang="en-US" sz="2400" baseline="-25000" dirty="0">
                <a:sym typeface="Symbol" charset="0"/>
              </a:rPr>
              <a:t>0</a:t>
            </a:r>
            <a:r>
              <a:rPr lang="en-US" sz="2400" dirty="0">
                <a:sym typeface="Symbol" charset="0"/>
              </a:rPr>
              <a:t>  </a:t>
            </a:r>
            <a:r>
              <a:rPr lang="en-US" sz="2400" dirty="0" smtClean="0">
                <a:sym typeface="Symbol" charset="0"/>
              </a:rPr>
              <a:t>m</a:t>
            </a:r>
            <a:r>
              <a:rPr lang="en-US" sz="2400" baseline="-25000" dirty="0" smtClean="0">
                <a:sym typeface="Symbol" charset="0"/>
              </a:rPr>
              <a:t>1</a:t>
            </a:r>
            <a:r>
              <a:rPr lang="en-US" sz="2400" dirty="0" smtClean="0">
                <a:sym typeface="Symbol" charset="0"/>
              </a:rPr>
              <a:t>  </a:t>
            </a:r>
            <a:r>
              <a:rPr lang="en-US" sz="2400" dirty="0" err="1" smtClean="0">
                <a:sym typeface="Symbol" charset="0"/>
              </a:rPr>
              <a:t>s.t.</a:t>
            </a:r>
            <a:r>
              <a:rPr lang="en-US" sz="2400" dirty="0" smtClean="0">
                <a:sym typeface="Symbol" charset="0"/>
              </a:rPr>
              <a:t>   H(m</a:t>
            </a:r>
            <a:r>
              <a:rPr lang="en-US" sz="2400" baseline="-25000" dirty="0" smtClean="0">
                <a:sym typeface="Symbol" charset="0"/>
              </a:rPr>
              <a:t>0</a:t>
            </a:r>
            <a:r>
              <a:rPr lang="en-US" sz="2400" dirty="0" smtClean="0">
                <a:sym typeface="Symbol" charset="0"/>
              </a:rPr>
              <a:t>) = H(m</a:t>
            </a:r>
            <a:r>
              <a:rPr lang="en-US" sz="2400" baseline="-25000" dirty="0" smtClean="0">
                <a:sym typeface="Symbol" charset="0"/>
              </a:rPr>
              <a:t>1</a:t>
            </a:r>
            <a:r>
              <a:rPr lang="en-US" sz="2400" dirty="0" smtClean="0">
                <a:sym typeface="Symbol" charset="0"/>
              </a:rPr>
              <a:t>).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i="1" dirty="0" smtClean="0">
                <a:sym typeface="Symbol" charset="0"/>
              </a:rPr>
              <a:t>Then:</a:t>
            </a:r>
            <a:r>
              <a:rPr lang="en-US" sz="2400" dirty="0" smtClean="0">
                <a:sym typeface="Symbol" charset="0"/>
              </a:rPr>
              <a:t>   </a:t>
            </a:r>
            <a:r>
              <a:rPr lang="en-US" sz="2400" b="1" dirty="0" err="1" smtClean="0">
                <a:solidFill>
                  <a:srgbClr val="990000"/>
                </a:solidFill>
              </a:rPr>
              <a:t>S</a:t>
            </a:r>
            <a:r>
              <a:rPr lang="en-US" sz="2400" b="1" baseline="30000" dirty="0" err="1" smtClean="0">
                <a:solidFill>
                  <a:srgbClr val="990000"/>
                </a:solidFill>
              </a:rPr>
              <a:t>big</a:t>
            </a:r>
            <a:r>
              <a:rPr lang="en-US" sz="2400" dirty="0"/>
              <a:t> </a:t>
            </a:r>
            <a:r>
              <a:rPr lang="en-US" sz="2400" dirty="0" smtClean="0"/>
              <a:t>is insecure under a 1-chosen </a:t>
            </a:r>
            <a:r>
              <a:rPr lang="en-US" sz="2400" dirty="0" err="1" smtClean="0"/>
              <a:t>msg</a:t>
            </a:r>
            <a:r>
              <a:rPr lang="en-US" sz="2400" dirty="0" smtClean="0"/>
              <a:t> attack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ym typeface="Symbol" charset="0"/>
              </a:rPr>
              <a:t>	</a:t>
            </a:r>
            <a:r>
              <a:rPr lang="en-US" sz="2400" dirty="0" smtClean="0">
                <a:sym typeface="Symbol" charset="0"/>
              </a:rPr>
              <a:t>	step 1:  adversary asks for  t ⟵S(k, m</a:t>
            </a:r>
            <a:r>
              <a:rPr lang="en-US" sz="2400" baseline="-25000" dirty="0" smtClean="0">
                <a:sym typeface="Symbol" charset="0"/>
              </a:rPr>
              <a:t>0</a:t>
            </a:r>
            <a:r>
              <a:rPr lang="en-US" sz="2400" dirty="0" smtClean="0">
                <a:sym typeface="Symbol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ym typeface="Symbol" charset="0"/>
              </a:rPr>
              <a:t>	</a:t>
            </a:r>
            <a:r>
              <a:rPr lang="en-US" sz="2400" dirty="0" smtClean="0">
                <a:sym typeface="Symbol" charset="0"/>
              </a:rPr>
              <a:t>	step 2:   output   (m</a:t>
            </a:r>
            <a:r>
              <a:rPr lang="en-US" sz="2400" baseline="-25000" dirty="0" smtClean="0">
                <a:sym typeface="Symbol" charset="0"/>
              </a:rPr>
              <a:t>1</a:t>
            </a:r>
            <a:r>
              <a:rPr lang="en-US" sz="2400" dirty="0" smtClean="0">
                <a:sym typeface="Symbol" charset="0"/>
              </a:rPr>
              <a:t> , t)   as forgery</a:t>
            </a:r>
            <a:endParaRPr lang="en-US" sz="2400" dirty="0">
              <a:sym typeface="Symbo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97001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80000"/>
              </a:spcBef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30000" dirty="0" err="1" smtClean="0">
                <a:solidFill>
                  <a:srgbClr val="000000"/>
                </a:solidFill>
              </a:rPr>
              <a:t>big</a:t>
            </a:r>
            <a:r>
              <a:rPr lang="en-US" sz="2400" dirty="0">
                <a:solidFill>
                  <a:srgbClr val="000000"/>
                </a:solidFill>
              </a:rPr>
              <a:t>(k</a:t>
            </a:r>
            <a:r>
              <a:rPr lang="en-US" sz="2400" dirty="0" smtClean="0">
                <a:solidFill>
                  <a:srgbClr val="000000"/>
                </a:solidFill>
              </a:rPr>
              <a:t>, m</a:t>
            </a:r>
            <a:r>
              <a:rPr lang="en-US" sz="2400" dirty="0">
                <a:solidFill>
                  <a:srgbClr val="000000"/>
                </a:solidFill>
              </a:rPr>
              <a:t>) = S(k</a:t>
            </a:r>
            <a:r>
              <a:rPr lang="en-US" sz="2400" dirty="0" smtClean="0">
                <a:solidFill>
                  <a:srgbClr val="000000"/>
                </a:solidFill>
              </a:rPr>
              <a:t>, H</a:t>
            </a:r>
            <a:r>
              <a:rPr lang="en-US" sz="2400" dirty="0">
                <a:solidFill>
                  <a:srgbClr val="000000"/>
                </a:solidFill>
              </a:rPr>
              <a:t>(m))    ;     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30000" dirty="0" err="1">
                <a:solidFill>
                  <a:srgbClr val="000000"/>
                </a:solidFill>
              </a:rPr>
              <a:t>big</a:t>
            </a:r>
            <a:r>
              <a:rPr lang="en-US" sz="2400" dirty="0">
                <a:solidFill>
                  <a:srgbClr val="000000"/>
                </a:solidFill>
              </a:rPr>
              <a:t>(k</a:t>
            </a:r>
            <a:r>
              <a:rPr lang="en-US" sz="2400" dirty="0" smtClean="0">
                <a:solidFill>
                  <a:srgbClr val="000000"/>
                </a:solidFill>
              </a:rPr>
              <a:t>, m, t</a:t>
            </a:r>
            <a:r>
              <a:rPr lang="en-US" sz="2400" dirty="0">
                <a:solidFill>
                  <a:srgbClr val="000000"/>
                </a:solidFill>
              </a:rPr>
              <a:t>) = V(k</a:t>
            </a:r>
            <a:r>
              <a:rPr lang="en-US" sz="2400" dirty="0" smtClean="0">
                <a:solidFill>
                  <a:srgbClr val="000000"/>
                </a:solidFill>
              </a:rPr>
              <a:t>, H</a:t>
            </a:r>
            <a:r>
              <a:rPr lang="en-US" sz="2400" dirty="0">
                <a:solidFill>
                  <a:srgbClr val="000000"/>
                </a:solidFill>
              </a:rPr>
              <a:t>(m)</a:t>
            </a:r>
            <a:r>
              <a:rPr lang="en-US" sz="2400" dirty="0" smtClean="0">
                <a:solidFill>
                  <a:srgbClr val="000000"/>
                </a:solidFill>
              </a:rPr>
              <a:t>, t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1771650"/>
            <a:ext cx="8763000" cy="4171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000" dirty="0" smtClean="0"/>
              <a:t>AMD Opteron,   2.2 GHz     </a:t>
            </a:r>
            <a:r>
              <a:rPr lang="en-US" sz="1600" dirty="0" smtClean="0"/>
              <a:t>( Linux)</a:t>
            </a:r>
          </a:p>
          <a:p>
            <a:pPr marL="0" indent="0">
              <a:lnSpc>
                <a:spcPct val="90000"/>
              </a:lnSpc>
              <a:spcBef>
                <a:spcPts val="1680"/>
              </a:spcBef>
              <a:buFont typeface="Arial"/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1600" dirty="0" smtClean="0"/>
              <a:t>			   </a:t>
            </a:r>
            <a:r>
              <a:rPr lang="en-US" dirty="0" smtClean="0"/>
              <a:t>digest</a:t>
            </a:r>
            <a:r>
              <a:rPr lang="en-US" sz="1600" dirty="0" smtClean="0"/>
              <a:t>					   </a:t>
            </a:r>
            <a:r>
              <a:rPr lang="en-US" sz="2000" dirty="0" smtClean="0"/>
              <a:t>generic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tabLst>
                <a:tab pos="1143000" algn="l"/>
                <a:tab pos="2857500" algn="l"/>
                <a:tab pos="3149600" algn="l"/>
                <a:tab pos="4864100" algn="l"/>
                <a:tab pos="5715000" algn="l"/>
              </a:tabLst>
            </a:pPr>
            <a:r>
              <a:rPr lang="en-US" sz="2000" dirty="0" smtClean="0"/>
              <a:t>	</a:t>
            </a:r>
            <a:r>
              <a:rPr lang="en-US" u="sng" dirty="0" smtClean="0"/>
              <a:t>function</a:t>
            </a:r>
            <a:r>
              <a:rPr lang="en-US" dirty="0" smtClean="0"/>
              <a:t>	</a:t>
            </a:r>
            <a:r>
              <a:rPr lang="en-US" u="sng" dirty="0" smtClean="0"/>
              <a:t>size (bits)</a:t>
            </a:r>
            <a:r>
              <a:rPr lang="en-US" dirty="0" smtClean="0"/>
              <a:t>	</a:t>
            </a:r>
            <a:r>
              <a:rPr lang="en-US" u="sng" dirty="0" smtClean="0"/>
              <a:t>Speed  </a:t>
            </a:r>
            <a:r>
              <a:rPr lang="en-US" sz="2000" u="sng" dirty="0" smtClean="0"/>
              <a:t>(MB/sec)</a:t>
            </a:r>
            <a:r>
              <a:rPr lang="en-US" sz="2000" dirty="0" smtClean="0"/>
              <a:t>	</a:t>
            </a:r>
            <a:r>
              <a:rPr lang="en-US" sz="2000" u="sng" dirty="0" smtClean="0"/>
              <a:t>attack time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Font typeface="Arial"/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SHA-1		160		153	2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80</a:t>
            </a:r>
          </a:p>
          <a:p>
            <a:pPr marL="0" indent="0">
              <a:lnSpc>
                <a:spcPct val="90000"/>
              </a:lnSpc>
              <a:buFont typeface="Arial"/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 smtClean="0"/>
              <a:t>	SHA-256		256		111	2</a:t>
            </a:r>
            <a:r>
              <a:rPr lang="en-US" baseline="30000" dirty="0" smtClean="0"/>
              <a:t>128</a:t>
            </a:r>
          </a:p>
          <a:p>
            <a:pPr marL="0" indent="0">
              <a:lnSpc>
                <a:spcPct val="90000"/>
              </a:lnSpc>
              <a:buFont typeface="Arial"/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 smtClean="0"/>
              <a:t>	SHA-512		512		99	2</a:t>
            </a:r>
            <a:r>
              <a:rPr lang="en-US" baseline="30000" dirty="0" smtClean="0"/>
              <a:t>256</a:t>
            </a: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2376"/>
              </a:spcBef>
              <a:buFont typeface="Arial"/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 smtClean="0"/>
              <a:t>	Whirlpool	512		57	2</a:t>
            </a:r>
            <a:r>
              <a:rPr lang="en-US" baseline="30000" dirty="0" smtClean="0"/>
              <a:t>256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Speeds </a:t>
            </a:r>
            <a:r>
              <a:rPr lang="en-US" sz="1600" dirty="0" smtClean="0"/>
              <a:t>Crypto++  5.6.0  [ Wei Dai ]</a:t>
            </a:r>
          </a:p>
        </p:txBody>
      </p:sp>
      <p:sp>
        <p:nvSpPr>
          <p:cNvPr id="8" name="Left Brace 7"/>
          <p:cNvSpPr/>
          <p:nvPr/>
        </p:nvSpPr>
        <p:spPr>
          <a:xfrm>
            <a:off x="838200" y="3429000"/>
            <a:ext cx="457200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-537610" y="3920445"/>
            <a:ext cx="220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NIST standards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6172200"/>
            <a:ext cx="7712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best known collision finder for SHA-1 requires 2</a:t>
            </a:r>
            <a:r>
              <a:rPr lang="en-US" sz="2000" baseline="30000" dirty="0" smtClean="0"/>
              <a:t>51</a:t>
            </a:r>
            <a:r>
              <a:rPr lang="en-US" sz="2000" dirty="0" smtClean="0"/>
              <a:t> hash evaluations 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454920" y="1312560"/>
              <a:ext cx="5328000" cy="493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2400" y="1310040"/>
                <a:ext cx="5341320" cy="49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0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Resistance and Passwords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How do we save passwords on a system?</a:t>
            </a:r>
          </a:p>
          <a:p>
            <a:pPr lvl="1"/>
            <a:r>
              <a:rPr lang="en-US" sz="2400" dirty="0" smtClean="0"/>
              <a:t>Idea 1: Store in </a:t>
            </a:r>
            <a:r>
              <a:rPr lang="en-US" sz="2400" dirty="0" err="1" smtClean="0"/>
              <a:t>cleartext</a:t>
            </a:r>
            <a:endParaRPr lang="en-US" sz="2400" dirty="0" smtClean="0"/>
          </a:p>
          <a:p>
            <a:pPr lvl="1"/>
            <a:r>
              <a:rPr lang="en-US" sz="2400" dirty="0" smtClean="0"/>
              <a:t>Idea 2: Hash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i="1" u="sng" dirty="0" smtClean="0"/>
              <a:t>Enrollment:</a:t>
            </a:r>
            <a:r>
              <a:rPr lang="en-US" sz="2800" dirty="0" smtClean="0"/>
              <a:t> store </a:t>
            </a:r>
            <a:r>
              <a:rPr lang="en-US" sz="2800" i="1" dirty="0" smtClean="0"/>
              <a:t>h</a:t>
            </a:r>
            <a:r>
              <a:rPr lang="en-US" sz="2800" dirty="0" smtClean="0"/>
              <a:t>(password), where </a:t>
            </a:r>
            <a:r>
              <a:rPr lang="en-US" sz="2800" i="1" dirty="0" smtClean="0"/>
              <a:t>h</a:t>
            </a:r>
            <a:r>
              <a:rPr lang="en-US" sz="2800" dirty="0" smtClean="0"/>
              <a:t> is collision resistant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u="sng" dirty="0" smtClean="0"/>
              <a:t>Verification:</a:t>
            </a:r>
            <a:r>
              <a:rPr lang="en-US" sz="2800" dirty="0" smtClean="0"/>
              <a:t> Check </a:t>
            </a:r>
            <a:r>
              <a:rPr lang="en-US" sz="2800" i="1" dirty="0" smtClean="0"/>
              <a:t>h</a:t>
            </a:r>
            <a:r>
              <a:rPr lang="en-US" sz="2800" dirty="0" smtClean="0"/>
              <a:t>(input) = stored </a:t>
            </a:r>
            <a:r>
              <a:rPr lang="en-US" sz="2800" dirty="0" err="1" smtClean="0"/>
              <a:t>passwd</a:t>
            </a:r>
            <a:endParaRPr lang="en-US" sz="2800" dirty="0"/>
          </a:p>
          <a:p>
            <a:pPr marL="3429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0200" y="5715000"/>
            <a:ext cx="5943600" cy="7778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 this enough to be secure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72760" y="830880"/>
              <a:ext cx="4655160" cy="3382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7000" y="824040"/>
                <a:ext cx="4672800" cy="33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3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Online Brute Force Attack: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input:</a:t>
            </a:r>
            <a:r>
              <a:rPr lang="en-US" dirty="0" smtClean="0"/>
              <a:t> </a:t>
            </a:r>
            <a:r>
              <a:rPr lang="en-US" i="1" dirty="0" err="1" smtClean="0"/>
              <a:t>hp</a:t>
            </a:r>
            <a:r>
              <a:rPr lang="en-US" dirty="0" smtClean="0"/>
              <a:t> = hash(password) to crack</a:t>
            </a:r>
          </a:p>
          <a:p>
            <a:pPr marL="342900" lvl="1" indent="0">
              <a:buNone/>
            </a:pPr>
            <a:r>
              <a:rPr lang="en-US" dirty="0" smtClean="0"/>
              <a:t>for each </a:t>
            </a:r>
            <a:r>
              <a:rPr lang="en-US" dirty="0" err="1" smtClean="0"/>
              <a:t>i</a:t>
            </a:r>
            <a:r>
              <a:rPr lang="en-US" dirty="0" smtClean="0"/>
              <a:t> in dictionary file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smtClean="0"/>
              <a:t>	if(h(</a:t>
            </a:r>
            <a:r>
              <a:rPr lang="en-US" dirty="0" err="1" smtClean="0"/>
              <a:t>i</a:t>
            </a:r>
            <a:r>
              <a:rPr lang="en-US" dirty="0" smtClean="0"/>
              <a:t>) == </a:t>
            </a:r>
            <a:r>
              <a:rPr lang="en-US" dirty="0" err="1" smtClean="0"/>
              <a:t>hp</a:t>
            </a:r>
            <a:r>
              <a:rPr lang="en-US" dirty="0" smtClean="0"/>
              <a:t>)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smtClean="0"/>
              <a:t>		output success;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 Space Tradeoff Attack: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precompute</a:t>
            </a:r>
            <a:r>
              <a:rPr lang="en-US" dirty="0" smtClean="0"/>
              <a:t>: h(</a:t>
            </a:r>
            <a:r>
              <a:rPr lang="en-US" dirty="0" err="1" smtClean="0"/>
              <a:t>i</a:t>
            </a:r>
            <a:r>
              <a:rPr lang="en-US" dirty="0" smtClean="0"/>
              <a:t>) for each </a:t>
            </a:r>
            <a:r>
              <a:rPr lang="en-US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dict</a:t>
            </a:r>
            <a:r>
              <a:rPr lang="en-US" dirty="0" smtClean="0"/>
              <a:t> file in hash </a:t>
            </a:r>
            <a:r>
              <a:rPr lang="en-US" dirty="0" err="1" smtClean="0"/>
              <a:t>tbl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/>
              <a:t> </a:t>
            </a:r>
            <a:r>
              <a:rPr lang="en-US" dirty="0" smtClean="0"/>
              <a:t>input: </a:t>
            </a:r>
            <a:r>
              <a:rPr lang="en-US" i="1" dirty="0" err="1" smtClean="0"/>
              <a:t>hp</a:t>
            </a:r>
            <a:r>
              <a:rPr lang="en-US" dirty="0" smtClean="0"/>
              <a:t> = hash(password)</a:t>
            </a:r>
          </a:p>
          <a:p>
            <a:pPr marL="342900" lvl="1" indent="0">
              <a:buNone/>
            </a:pPr>
            <a:r>
              <a:rPr lang="en-US" dirty="0"/>
              <a:t> </a:t>
            </a:r>
            <a:r>
              <a:rPr lang="en-US" dirty="0" smtClean="0"/>
              <a:t>check if </a:t>
            </a:r>
            <a:r>
              <a:rPr lang="en-US" i="1" dirty="0" err="1" smtClean="0"/>
              <a:t>hp</a:t>
            </a:r>
            <a:r>
              <a:rPr lang="en-US" dirty="0" smtClean="0"/>
              <a:t> is in hash </a:t>
            </a:r>
            <a:r>
              <a:rPr lang="en-US" dirty="0" err="1" smtClean="0"/>
              <a:t>tbl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172200" y="5410200"/>
            <a:ext cx="2514600" cy="715963"/>
          </a:xfrm>
          <a:prstGeom prst="wedgeRoundRectCallout">
            <a:avLst>
              <a:gd name="adj1" fmla="val -111181"/>
              <a:gd name="adj2" fmla="val -24221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“rainbow tables”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19600" y="320040"/>
              <a:ext cx="4379040" cy="6312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600" y="315360"/>
                <a:ext cx="4399200" cy="63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Enrollment: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compute </a:t>
            </a:r>
            <a:r>
              <a:rPr lang="en-US" sz="2000" dirty="0" err="1" smtClean="0"/>
              <a:t>hp</a:t>
            </a:r>
            <a:r>
              <a:rPr lang="en-US" sz="2000" dirty="0" smtClean="0"/>
              <a:t>=h(password + salt)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store salt || </a:t>
            </a:r>
            <a:r>
              <a:rPr lang="en-US" sz="2000" dirty="0" err="1" smtClean="0"/>
              <a:t>hp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Verification: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Look up salt in password file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Check h(input||salt) == </a:t>
            </a:r>
            <a:r>
              <a:rPr lang="en-US" sz="2000" dirty="0" err="1" smtClean="0"/>
              <a:t>hp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is this good for security, given that the salt is public?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5562600"/>
            <a:ext cx="6705600" cy="8382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0" rIns="9144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Salt doesn’t increase security against online attack, but does make tables much bigger.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896120" y="896400"/>
              <a:ext cx="7148880" cy="3660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0720" y="885600"/>
                <a:ext cx="7166520" cy="36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3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Merkle-Damgard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to construct collision resistant hash functions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www.merkle.com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Message Authentication Codes (MAC)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241800"/>
            <a:ext cx="7696200" cy="2235200"/>
          </a:xfrm>
        </p:spPr>
        <p:txBody>
          <a:bodyPr>
            <a:normAutofit fontScale="77500" lnSpcReduction="20000"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dirty="0" err="1" smtClean="0">
                <a:sym typeface="Symbol" charset="0"/>
              </a:rPr>
              <a:t>Defn</a:t>
            </a:r>
            <a:r>
              <a:rPr lang="en-US" dirty="0" smtClean="0">
                <a:sym typeface="Symbol" charset="0"/>
              </a:rPr>
              <a:t>: A </a:t>
            </a:r>
            <a:r>
              <a:rPr lang="en-US" i="1" u="sng" dirty="0" smtClean="0">
                <a:sym typeface="Symbol" charset="0"/>
              </a:rPr>
              <a:t>Message Authentication Code (MAC</a:t>
            </a:r>
            <a:r>
              <a:rPr lang="en-US" i="1" dirty="0" smtClean="0">
                <a:sym typeface="Symbol" charset="0"/>
              </a:rPr>
              <a:t>)</a:t>
            </a:r>
            <a:r>
              <a:rPr lang="en-US" i="1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MAC </a:t>
            </a:r>
            <a:r>
              <a:rPr lang="en-US" dirty="0">
                <a:sym typeface="Symbol" charset="0"/>
              </a:rPr>
              <a:t>= (S,V)  defined over  (K,M,T) is a pair </a:t>
            </a:r>
            <a:r>
              <a:rPr lang="en-US" dirty="0" smtClean="0">
                <a:sym typeface="Symbol" charset="0"/>
              </a:rPr>
              <a:t>of algorithms</a:t>
            </a:r>
            <a:r>
              <a:rPr lang="en-US" dirty="0">
                <a:sym typeface="Symbol" charset="0"/>
              </a:rPr>
              <a:t>:	</a:t>
            </a:r>
            <a:endParaRPr lang="en-US" dirty="0" smtClean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S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k,m</a:t>
            </a:r>
            <a:r>
              <a:rPr lang="en-US" dirty="0">
                <a:sym typeface="Symbol" charset="0"/>
              </a:rPr>
              <a:t>) outputs </a:t>
            </a:r>
            <a:r>
              <a:rPr lang="en-US" dirty="0" smtClean="0">
                <a:sym typeface="Symbol" charset="0"/>
              </a:rPr>
              <a:t>t in T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 smtClean="0">
                <a:latin typeface="Cambria"/>
                <a:cs typeface="Cambria"/>
                <a:sym typeface="Symbol" charset="0"/>
              </a:rPr>
              <a:t>V</a:t>
            </a:r>
            <a:r>
              <a:rPr lang="en-US" dirty="0">
                <a:latin typeface="Cambria"/>
                <a:cs typeface="Cambria"/>
                <a:sym typeface="Symbol" charset="0"/>
              </a:rPr>
              <a:t>(</a:t>
            </a:r>
            <a:r>
              <a:rPr lang="en-US" dirty="0" err="1">
                <a:latin typeface="Cambria"/>
                <a:cs typeface="Cambria"/>
                <a:sym typeface="Symbol" charset="0"/>
              </a:rPr>
              <a:t>k,m,t</a:t>
            </a:r>
            <a:r>
              <a:rPr lang="en-US" dirty="0">
                <a:latin typeface="Cambria"/>
                <a:cs typeface="Cambria"/>
                <a:sym typeface="Symbol" charset="0"/>
              </a:rPr>
              <a:t>) outputs `yes</a:t>
            </a:r>
            <a:r>
              <a:rPr lang="ja-JP" altLang="en-US" dirty="0">
                <a:latin typeface="Cambria"/>
                <a:cs typeface="Cambria"/>
                <a:sym typeface="Symbol" charset="0"/>
              </a:rPr>
              <a:t>’</a:t>
            </a:r>
            <a:r>
              <a:rPr lang="en-US" dirty="0">
                <a:latin typeface="Cambria"/>
                <a:cs typeface="Cambria"/>
                <a:sym typeface="Symbol" charset="0"/>
              </a:rPr>
              <a:t> or `no</a:t>
            </a:r>
            <a:r>
              <a:rPr lang="ja-JP" altLang="en-US" dirty="0" smtClean="0">
                <a:latin typeface="Cambria"/>
                <a:cs typeface="Cambria"/>
                <a:sym typeface="Symbol" charset="0"/>
              </a:rPr>
              <a:t>’</a:t>
            </a:r>
            <a:endParaRPr lang="en-US" altLang="ja-JP" dirty="0" smtClean="0">
              <a:latin typeface="Cambria"/>
              <a:cs typeface="Cambria"/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 smtClean="0">
                <a:latin typeface="Cambria"/>
                <a:cs typeface="Cambria"/>
                <a:sym typeface="Symbol" charset="0"/>
              </a:rPr>
              <a:t>V(k, S(</a:t>
            </a:r>
            <a:r>
              <a:rPr lang="en-US" dirty="0" err="1" smtClean="0">
                <a:latin typeface="Cambria"/>
                <a:cs typeface="Cambria"/>
                <a:sym typeface="Symbol" charset="0"/>
              </a:rPr>
              <a:t>k,m</a:t>
            </a:r>
            <a:r>
              <a:rPr lang="en-US" smtClean="0">
                <a:latin typeface="Cambria"/>
                <a:cs typeface="Cambria"/>
                <a:sym typeface="Symbol" charset="0"/>
              </a:rPr>
              <a:t>), t)  </a:t>
            </a:r>
            <a:r>
              <a:rPr lang="en-US" dirty="0" smtClean="0">
                <a:latin typeface="Cambria"/>
                <a:cs typeface="Cambria"/>
                <a:sym typeface="Symbol" charset="0"/>
              </a:rPr>
              <a:t>= ‘yes’ (consistency req.)</a:t>
            </a:r>
            <a:endParaRPr lang="en-US" dirty="0">
              <a:latin typeface="Cambria"/>
              <a:cs typeface="Cambria"/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04900" y="1969532"/>
            <a:ext cx="6934200" cy="613901"/>
            <a:chOff x="990600" y="1969532"/>
            <a:chExt cx="6934200" cy="613901"/>
          </a:xfrm>
        </p:grpSpPr>
        <p:sp>
          <p:nvSpPr>
            <p:cNvPr id="15" name="Rounded Rectangle 14"/>
            <p:cNvSpPr/>
            <p:nvPr/>
          </p:nvSpPr>
          <p:spPr>
            <a:xfrm>
              <a:off x="990600" y="1973833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00800" y="196953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cxnSp>
          <p:nvCxnSpPr>
            <p:cNvPr id="17" name="Straight Arrow Connector 16"/>
            <p:cNvCxnSpPr>
              <a:endCxn id="21" idx="1"/>
            </p:cNvCxnSpPr>
            <p:nvPr/>
          </p:nvCxnSpPr>
          <p:spPr>
            <a:xfrm flipV="1">
              <a:off x="2982295" y="2274332"/>
              <a:ext cx="2950810" cy="201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438400" y="1969532"/>
              <a:ext cx="4028105" cy="613901"/>
              <a:chOff x="2438400" y="3045983"/>
              <a:chExt cx="4028105" cy="61390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438400" y="3050284"/>
                <a:ext cx="533400" cy="6096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tx1"/>
                    </a:solidFill>
                  </a:rPr>
                  <a:t>S</a:t>
                </a:r>
                <a:endParaRPr lang="en-US" sz="2400" b="1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933105" y="3045983"/>
                <a:ext cx="533400" cy="6096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</a:rPr>
                  <a:t>V</a:t>
                </a:r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21236"/>
              </p:ext>
            </p:extLst>
          </p:nvPr>
        </p:nvGraphicFramePr>
        <p:xfrm>
          <a:off x="3771900" y="1752600"/>
          <a:ext cx="16002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208"/>
                <a:gridCol w="5739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57" y="2787134"/>
            <a:ext cx="15228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7962" y="2787134"/>
            <a:ext cx="15228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19400" y="2583433"/>
            <a:ext cx="0" cy="20370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24600" y="2583433"/>
            <a:ext cx="0" cy="20370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190500" y="3129112"/>
            <a:ext cx="1828800" cy="833288"/>
          </a:xfrm>
          <a:prstGeom prst="wedgeRoundRectCallout">
            <a:avLst>
              <a:gd name="adj1" fmla="val 83868"/>
              <a:gd name="adj2" fmla="val -99893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secret key required</a:t>
            </a:r>
          </a:p>
        </p:txBody>
      </p:sp>
    </p:spTree>
    <p:extLst>
      <p:ext uri="{BB962C8B-B14F-4D97-AF65-F5344CB8AC3E}">
        <p14:creationId xmlns:p14="http://schemas.microsoft.com/office/powerpoint/2010/main" val="9911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Function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u="sng" dirty="0">
                <a:solidFill>
                  <a:schemeClr val="tx2"/>
                </a:solidFill>
              </a:rPr>
              <a:t>compression function</a:t>
            </a:r>
            <a:r>
              <a:rPr lang="en-US" dirty="0"/>
              <a:t> mixes two fixed length inputs and produces a single fixed length output of the same size as one of the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sp>
        <p:nvSpPr>
          <p:cNvPr id="7" name="Trapezoid 6"/>
          <p:cNvSpPr/>
          <p:nvPr/>
        </p:nvSpPr>
        <p:spPr>
          <a:xfrm rot="5400000">
            <a:off x="4142317" y="2868083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2667000" y="3526366"/>
            <a:ext cx="1371600" cy="207434"/>
          </a:xfrm>
          <a:prstGeom prst="bentConnector3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2667000" y="2971800"/>
            <a:ext cx="1371600" cy="228600"/>
          </a:xfrm>
          <a:prstGeom prst="bentConnector3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06267" y="2707957"/>
            <a:ext cx="26930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K</a:t>
            </a:r>
            <a:endParaRPr lang="en-US" sz="3200" baseline="-25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06267" y="3487578"/>
            <a:ext cx="334627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</a:t>
            </a:r>
            <a:endParaRPr lang="en-US" sz="3200" baseline="-25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3106578"/>
            <a:ext cx="334627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</a:t>
            </a:r>
            <a:endParaRPr lang="en-US" sz="3200" baseline="-25000" dirty="0" smtClean="0"/>
          </a:p>
        </p:txBody>
      </p:sp>
      <p:cxnSp>
        <p:nvCxnSpPr>
          <p:cNvPr id="23" name="Straight Arrow Connector 22"/>
          <p:cNvCxnSpPr>
            <a:stCxn id="7" idx="0"/>
          </p:cNvCxnSpPr>
          <p:nvPr/>
        </p:nvCxnSpPr>
        <p:spPr>
          <a:xfrm flipV="1">
            <a:off x="5105400" y="3400778"/>
            <a:ext cx="609600" cy="70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44760" y="2840760"/>
              <a:ext cx="663840" cy="45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1880" y="2837160"/>
                <a:ext cx="675720" cy="4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4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Merkle-Damgard</a:t>
            </a:r>
            <a:r>
              <a:rPr lang="en-US" sz="3600" dirty="0"/>
              <a:t> iterated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1534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  </a:t>
            </a:r>
            <a:r>
              <a:rPr lang="en-US" sz="2800" b="1" dirty="0" smtClean="0">
                <a:solidFill>
                  <a:schemeClr val="tx2"/>
                </a:solidFill>
              </a:rPr>
              <a:t>h: T × X ⟶ T        </a:t>
            </a:r>
            <a:r>
              <a:rPr lang="en-US" dirty="0"/>
              <a:t>(</a:t>
            </a:r>
            <a:r>
              <a:rPr lang="en-US" dirty="0" smtClean="0"/>
              <a:t>compression function)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/>
              <a:t>w</a:t>
            </a:r>
            <a:r>
              <a:rPr lang="en-US" dirty="0" smtClean="0"/>
              <a:t>e obtain </a:t>
            </a:r>
            <a:r>
              <a:rPr lang="en-US" sz="2800" b="1" dirty="0" smtClean="0">
                <a:solidFill>
                  <a:srgbClr val="990000"/>
                </a:solidFill>
              </a:rPr>
              <a:t>H</a:t>
            </a:r>
            <a:r>
              <a:rPr lang="en-US" sz="2800" b="1" dirty="0">
                <a:solidFill>
                  <a:srgbClr val="990000"/>
                </a:solidFill>
              </a:rPr>
              <a:t>: </a:t>
            </a:r>
            <a:r>
              <a:rPr lang="en-US" sz="2800" b="1" dirty="0" smtClean="0">
                <a:solidFill>
                  <a:srgbClr val="990000"/>
                </a:solidFill>
              </a:rPr>
              <a:t>X</a:t>
            </a:r>
            <a:r>
              <a:rPr lang="en-US" sz="2800" b="1" baseline="30000" dirty="0" smtClean="0">
                <a:solidFill>
                  <a:srgbClr val="990000"/>
                </a:solidFill>
              </a:rPr>
              <a:t>≤L</a:t>
            </a:r>
            <a:r>
              <a:rPr lang="en-U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⟶ T </a:t>
            </a:r>
            <a:r>
              <a:rPr lang="en-US" dirty="0" smtClean="0"/>
              <a:t>.   H</a:t>
            </a:r>
            <a:r>
              <a:rPr lang="en-US" baseline="-25000" dirty="0" smtClean="0"/>
              <a:t>i</a:t>
            </a:r>
            <a:r>
              <a:rPr lang="en-US" dirty="0" smtClean="0"/>
              <a:t>  -  chaining variables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 smtClean="0"/>
              <a:t>PB:    padding block</a:t>
            </a:r>
            <a:r>
              <a:rPr lang="en-US" baseline="-25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1810" y="990600"/>
            <a:ext cx="7239000" cy="2743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36610" y="12954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60610" y="1295400"/>
            <a:ext cx="16764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37010" y="1295400"/>
            <a:ext cx="1600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m[2]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37210" y="12954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m[3] 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</a:rPr>
              <a:t>ll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PB</a:t>
            </a:r>
            <a:endParaRPr lang="en-US" sz="18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6200" y="2073413"/>
            <a:ext cx="1593810" cy="712534"/>
            <a:chOff x="-146010" y="2653521"/>
            <a:chExt cx="1593810" cy="712535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-146010" y="2653521"/>
              <a:ext cx="8471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64416" y="1677193"/>
            <a:ext cx="305594" cy="838995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041610" y="1676400"/>
            <a:ext cx="305594" cy="838995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18010" y="1676400"/>
            <a:ext cx="305594" cy="838995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318210" y="1676400"/>
            <a:ext cx="305594" cy="838995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584410" y="27874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260810" y="27874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937210" y="2817813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537410" y="2817813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8134310" y="2226733"/>
            <a:ext cx="77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0410" y="2778921"/>
            <a:ext cx="7062775" cy="461665"/>
            <a:chOff x="1060410" y="2084190"/>
            <a:chExt cx="7062775" cy="346249"/>
          </a:xfrm>
        </p:grpSpPr>
        <p:sp>
          <p:nvSpPr>
            <p:cNvPr id="4" name="TextBox 3"/>
            <p:cNvSpPr txBox="1"/>
            <p:nvPr/>
          </p:nvSpPr>
          <p:spPr>
            <a:xfrm>
              <a:off x="10604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436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200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964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6136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38600" y="5575644"/>
            <a:ext cx="2362200" cy="977556"/>
            <a:chOff x="3276600" y="4324350"/>
            <a:chExt cx="2362200" cy="733167"/>
          </a:xfrm>
        </p:grpSpPr>
        <p:sp>
          <p:nvSpPr>
            <p:cNvPr id="5" name="Rectangle 4"/>
            <p:cNvSpPr/>
            <p:nvPr/>
          </p:nvSpPr>
          <p:spPr>
            <a:xfrm>
              <a:off x="3276600" y="4324350"/>
              <a:ext cx="2362200" cy="381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1000…0 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ll</a:t>
              </a:r>
              <a:r>
                <a:rPr lang="en-US" sz="2000" dirty="0" smtClean="0">
                  <a:solidFill>
                    <a:srgbClr val="000000"/>
                  </a:solidFill>
                </a:rPr>
                <a:t> 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msg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len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 rot="5400000">
              <a:off x="4991100" y="4324350"/>
              <a:ext cx="152400" cy="914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3600" y="4780518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64 bits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43010" y="5664200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no space for PB </a:t>
            </a:r>
            <a:br>
              <a:rPr lang="en-US" sz="2000" dirty="0" smtClean="0"/>
            </a:br>
            <a:r>
              <a:rPr lang="en-US" sz="2000" dirty="0" smtClean="0"/>
              <a:t>add</a:t>
            </a:r>
            <a:r>
              <a:rPr lang="en-US" sz="2000" dirty="0"/>
              <a:t> </a:t>
            </a:r>
            <a:r>
              <a:rPr lang="en-US" sz="2000" dirty="0" smtClean="0"/>
              <a:t>another block</a:t>
            </a:r>
            <a:endParaRPr lang="en-US" sz="2000" dirty="0"/>
          </a:p>
        </p:txBody>
      </p:sp>
      <p:sp>
        <p:nvSpPr>
          <p:cNvPr id="19" name="Trapezoid 18"/>
          <p:cNvSpPr/>
          <p:nvPr/>
        </p:nvSpPr>
        <p:spPr>
          <a:xfrm rot="5400000">
            <a:off x="1780563" y="2199434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2" name="Trapezoid 91"/>
          <p:cNvSpPr/>
          <p:nvPr/>
        </p:nvSpPr>
        <p:spPr>
          <a:xfrm rot="5400000">
            <a:off x="3456517" y="2237317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3" name="Trapezoid 92"/>
          <p:cNvSpPr/>
          <p:nvPr/>
        </p:nvSpPr>
        <p:spPr>
          <a:xfrm rot="5400000">
            <a:off x="5132917" y="2199434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4" name="Trapezoid 93"/>
          <p:cNvSpPr/>
          <p:nvPr/>
        </p:nvSpPr>
        <p:spPr>
          <a:xfrm rot="5400000">
            <a:off x="6709738" y="2162617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27080" y="1080360"/>
              <a:ext cx="7716960" cy="5025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440" y="1072800"/>
                <a:ext cx="7728480" cy="50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7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</a:t>
            </a:r>
            <a:r>
              <a:rPr lang="en-US" dirty="0" err="1" smtClean="0"/>
              <a:t>Merkle-Damgard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25152"/>
            <a:ext cx="8229600" cy="2484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u="sng" dirty="0" err="1" smtClean="0"/>
              <a:t>Thm</a:t>
            </a:r>
            <a:r>
              <a:rPr lang="en-US" sz="2800" i="1" dirty="0" smtClean="0"/>
              <a:t>:</a:t>
            </a:r>
            <a:r>
              <a:rPr lang="en-US" sz="2800" dirty="0" smtClean="0"/>
              <a:t> if </a:t>
            </a:r>
            <a:r>
              <a:rPr lang="en-US" sz="2800" i="1" dirty="0" smtClean="0"/>
              <a:t>h</a:t>
            </a:r>
            <a:r>
              <a:rPr lang="en-US" sz="2800" dirty="0" smtClean="0"/>
              <a:t>  is collision resistant then so is </a:t>
            </a:r>
            <a:r>
              <a:rPr lang="en-US" sz="2800" i="1" dirty="0" smtClean="0"/>
              <a:t>H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b="1" i="1" dirty="0" smtClean="0"/>
              <a:t>Proof Idea</a:t>
            </a:r>
            <a:r>
              <a:rPr lang="en-US" sz="2800" i="1" dirty="0" smtClean="0"/>
              <a:t>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via contrapositive. Collisions on </a:t>
            </a:r>
            <a:r>
              <a:rPr lang="en-US" sz="2800" i="1" dirty="0"/>
              <a:t>H</a:t>
            </a:r>
            <a:r>
              <a:rPr lang="en-US" sz="2800" dirty="0" smtClean="0"/>
              <a:t> ⇒   collision on </a:t>
            </a:r>
            <a:r>
              <a:rPr lang="en-US" sz="2800" i="1" dirty="0" smtClean="0"/>
              <a:t>h</a:t>
            </a:r>
            <a:endParaRPr lang="en-US" sz="2800" i="1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Suppose  H(M) = H(M’).    We build collision for  h.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72400" y="2779200"/>
              <a:ext cx="5899320" cy="388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8440" y="2773440"/>
                <a:ext cx="5906520" cy="39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5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from a block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E: K× {0,1}</a:t>
            </a:r>
            <a:r>
              <a:rPr lang="en-US" sz="2400" b="1" baseline="30000" dirty="0" smtClean="0"/>
              <a:t>n</a:t>
            </a:r>
            <a:r>
              <a:rPr lang="en-US" sz="2400" b="1" dirty="0" smtClean="0"/>
              <a:t> </a:t>
            </a:r>
            <a:r>
              <a:rPr lang="en-US" sz="2400" b="1" dirty="0"/>
              <a:t>⟶ </a:t>
            </a:r>
            <a:r>
              <a:rPr lang="en-US" sz="2400" b="1" dirty="0" smtClean="0"/>
              <a:t>{0,1}</a:t>
            </a:r>
            <a:r>
              <a:rPr lang="en-US" sz="2400" b="1" baseline="30000" dirty="0" smtClean="0"/>
              <a:t>n</a:t>
            </a:r>
            <a:r>
              <a:rPr lang="en-US" sz="2400" b="1" dirty="0" smtClean="0"/>
              <a:t>     </a:t>
            </a:r>
            <a:r>
              <a:rPr lang="en-US" sz="2400" dirty="0" smtClean="0"/>
              <a:t>a block cipher.</a:t>
            </a:r>
            <a:endParaRPr lang="en-US" sz="2400" dirty="0"/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Davies-Meyer </a:t>
            </a:r>
            <a:r>
              <a:rPr lang="en-US" sz="2400" dirty="0" smtClean="0"/>
              <a:t>compression function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h(H, </a:t>
            </a:r>
            <a:r>
              <a:rPr lang="en-US" sz="2400" b="1" dirty="0">
                <a:solidFill>
                  <a:srgbClr val="990000"/>
                </a:solidFill>
              </a:rPr>
              <a:t>m</a:t>
            </a:r>
            <a:r>
              <a:rPr lang="en-US" sz="2400" b="1" dirty="0" smtClean="0">
                <a:solidFill>
                  <a:srgbClr val="990000"/>
                </a:solidFill>
              </a:rPr>
              <a:t>) = E(m, H)⨁H</a:t>
            </a:r>
          </a:p>
          <a:p>
            <a:pPr marL="0" indent="0">
              <a:spcBef>
                <a:spcPts val="2376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sz="2400" b="1" u="sng" dirty="0" err="1" smtClean="0"/>
              <a:t>Thm</a:t>
            </a:r>
            <a:r>
              <a:rPr lang="en-US" sz="2400" dirty="0" smtClean="0"/>
              <a:t>:   Suppose E is an ideal cipher </a:t>
            </a:r>
            <a:br>
              <a:rPr lang="en-US" sz="2400" dirty="0" smtClean="0"/>
            </a:br>
            <a:r>
              <a:rPr lang="en-US" sz="2400" dirty="0" smtClean="0"/>
              <a:t>(collection of |K| random perms.).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F</a:t>
            </a:r>
            <a:r>
              <a:rPr lang="en-US" sz="2400" dirty="0" smtClean="0"/>
              <a:t>inding a collision </a:t>
            </a:r>
            <a:r>
              <a:rPr lang="en-US" sz="2400" i="1" dirty="0" smtClean="0"/>
              <a:t>h(</a:t>
            </a:r>
            <a:r>
              <a:rPr lang="en-US" sz="2400" i="1" dirty="0" err="1" smtClean="0"/>
              <a:t>H,m</a:t>
            </a:r>
            <a:r>
              <a:rPr lang="en-US" sz="2400" i="1" dirty="0" smtClean="0"/>
              <a:t>)=h(</a:t>
            </a:r>
            <a:r>
              <a:rPr lang="en-US" sz="2400" i="1" dirty="0" err="1" smtClean="0"/>
              <a:t>H’,m</a:t>
            </a:r>
            <a:r>
              <a:rPr lang="en-US" sz="2400" i="1" dirty="0" smtClean="0"/>
              <a:t>’)</a:t>
            </a:r>
            <a:r>
              <a:rPr lang="en-US" sz="2400" b="1" dirty="0" smtClean="0"/>
              <a:t>  </a:t>
            </a:r>
            <a:r>
              <a:rPr lang="en-US" sz="2400" dirty="0" smtClean="0"/>
              <a:t>takes </a:t>
            </a:r>
            <a:r>
              <a:rPr lang="en-US" sz="2400" dirty="0" smtClean="0">
                <a:solidFill>
                  <a:srgbClr val="000000"/>
                </a:solidFill>
              </a:rPr>
              <a:t>O(2</a:t>
            </a:r>
            <a:r>
              <a:rPr lang="en-US" sz="2400" baseline="30000" dirty="0" smtClean="0">
                <a:solidFill>
                  <a:srgbClr val="000000"/>
                </a:solidFill>
              </a:rPr>
              <a:t>n/2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/>
              <a:t>evaluations of (E,D).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475575" y="3020366"/>
            <a:ext cx="4192851" cy="1551634"/>
            <a:chOff x="150549" y="2779625"/>
            <a:chExt cx="4192851" cy="116372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514600" y="2990850"/>
              <a:ext cx="679490" cy="6286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>
                  <a:latin typeface="Arial" charset="0"/>
                  <a:sym typeface="Symbol" pitchFamily="18" charset="2"/>
                </a:rPr>
                <a:t>E</a:t>
              </a:r>
              <a:endParaRPr 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7704" y="2779625"/>
              <a:ext cx="49775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r>
                <a:rPr lang="en-US" sz="2400" baseline="-25000" dirty="0" smtClean="0"/>
                <a:t>i</a:t>
              </a:r>
              <a:endParaRPr lang="en-US" sz="2400" baseline="-25000" dirty="0"/>
            </a:p>
          </p:txBody>
        </p:sp>
        <p:cxnSp>
          <p:nvCxnSpPr>
            <p:cNvPr id="23" name="Elbow Connector 22"/>
            <p:cNvCxnSpPr/>
            <p:nvPr/>
          </p:nvCxnSpPr>
          <p:spPr>
            <a:xfrm rot="16200000" flipH="1">
              <a:off x="1892346" y="2584405"/>
              <a:ext cx="231001" cy="967692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09600" y="3448050"/>
              <a:ext cx="1905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0549" y="3298009"/>
              <a:ext cx="40825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</a:t>
              </a:r>
              <a:r>
                <a:rPr lang="en-US" sz="2000" baseline="-25000" dirty="0" smtClean="0"/>
                <a:t>i</a:t>
              </a:r>
              <a:endParaRPr lang="en-US" sz="2000" baseline="-250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200400" y="3333750"/>
              <a:ext cx="1143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479800" y="3098242"/>
              <a:ext cx="4971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⨁</a:t>
              </a:r>
              <a:endParaRPr lang="en-US" sz="28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905000" y="3486150"/>
              <a:ext cx="1828801" cy="457200"/>
              <a:chOff x="1905000" y="3486150"/>
              <a:chExt cx="1828801" cy="457200"/>
            </a:xfrm>
          </p:grpSpPr>
          <p:cxnSp>
            <p:nvCxnSpPr>
              <p:cNvPr id="34" name="Elbow Connector 33"/>
              <p:cNvCxnSpPr/>
              <p:nvPr/>
            </p:nvCxnSpPr>
            <p:spPr>
              <a:xfrm>
                <a:off x="1905000" y="3486150"/>
                <a:ext cx="1828800" cy="457200"/>
              </a:xfrm>
              <a:prstGeom prst="bentConnector3">
                <a:avLst>
                  <a:gd name="adj1" fmla="val 694"/>
                </a:avLst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2" idx="2"/>
              </p:cNvCxnSpPr>
              <p:nvPr/>
            </p:nvCxnSpPr>
            <p:spPr>
              <a:xfrm flipH="1" flipV="1">
                <a:off x="3728351" y="3490657"/>
                <a:ext cx="5450" cy="45269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6039266" y="4831318"/>
            <a:ext cx="2534292" cy="578882"/>
          </a:xfrm>
          <a:prstGeom prst="wedgeRoundRectCallout">
            <a:avLst>
              <a:gd name="adj1" fmla="val -27776"/>
              <a:gd name="adj2" fmla="val 9542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Best possible !!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71960" y="2266200"/>
              <a:ext cx="6711840" cy="390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4040" y="2257200"/>
                <a:ext cx="6723000" cy="39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2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MAC (HMAC)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Most widely used approach on the internet, e.g., SSL, SSH, TLS, etc.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Recall Merkel-</a:t>
            </a:r>
            <a:r>
              <a:rPr lang="en-US" sz="3600" dirty="0" err="1" smtClean="0"/>
              <a:t>Damgard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4419600"/>
            <a:ext cx="8153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err="1" smtClean="0"/>
              <a:t>Thm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h collision resistant implies H collision resistant</a:t>
            </a:r>
            <a:endParaRPr lang="en-US" dirty="0"/>
          </a:p>
          <a:p>
            <a:pPr marL="0" indent="0">
              <a:buNone/>
            </a:pPr>
            <a:endParaRPr lang="en-US" sz="2800" baseline="-25000" dirty="0" smtClean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1810" y="1295400"/>
            <a:ext cx="7239000" cy="2743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36610" y="16002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60610" y="1600200"/>
            <a:ext cx="16764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37010" y="1600200"/>
            <a:ext cx="1600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m[2]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37210" y="16002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m[3]  </a:t>
            </a: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|| pad</a:t>
            </a:r>
            <a:endParaRPr lang="en-US" sz="18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6200" y="2378213"/>
            <a:ext cx="1593810" cy="712534"/>
            <a:chOff x="-146010" y="2653521"/>
            <a:chExt cx="1593810" cy="712535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-146010" y="2653521"/>
              <a:ext cx="8471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64416" y="1981993"/>
            <a:ext cx="305594" cy="838995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041610" y="1981200"/>
            <a:ext cx="305594" cy="838995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18010" y="1981200"/>
            <a:ext cx="305594" cy="838995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318210" y="1981200"/>
            <a:ext cx="305594" cy="838995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584410" y="30922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260810" y="30922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937210" y="3122613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537410" y="3122613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8134310" y="2531533"/>
            <a:ext cx="77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0410" y="3083721"/>
            <a:ext cx="7062775" cy="461665"/>
            <a:chOff x="1060410" y="2084190"/>
            <a:chExt cx="7062775" cy="346249"/>
          </a:xfrm>
        </p:grpSpPr>
        <p:sp>
          <p:nvSpPr>
            <p:cNvPr id="4" name="TextBox 3"/>
            <p:cNvSpPr txBox="1"/>
            <p:nvPr/>
          </p:nvSpPr>
          <p:spPr>
            <a:xfrm>
              <a:off x="10604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436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200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964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6136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sp>
        <p:nvSpPr>
          <p:cNvPr id="19" name="Trapezoid 18"/>
          <p:cNvSpPr/>
          <p:nvPr/>
        </p:nvSpPr>
        <p:spPr>
          <a:xfrm rot="5400000">
            <a:off x="1780563" y="2504234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2" name="Trapezoid 91"/>
          <p:cNvSpPr/>
          <p:nvPr/>
        </p:nvSpPr>
        <p:spPr>
          <a:xfrm rot="5400000">
            <a:off x="3456517" y="2542117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3" name="Trapezoid 92"/>
          <p:cNvSpPr/>
          <p:nvPr/>
        </p:nvSpPr>
        <p:spPr>
          <a:xfrm rot="5400000">
            <a:off x="5132917" y="2504234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4" name="Trapezoid 93"/>
          <p:cNvSpPr/>
          <p:nvPr/>
        </p:nvSpPr>
        <p:spPr>
          <a:xfrm rot="5400000">
            <a:off x="6709738" y="2467417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97005" y="5638800"/>
            <a:ext cx="5949990" cy="8382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Can we build a MAC out of 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26627"/>
            <a:ext cx="8153400" cy="1721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Let </a:t>
            </a:r>
            <a:r>
              <a:rPr lang="en-US" sz="2800" dirty="0">
                <a:solidFill>
                  <a:srgbClr val="000000"/>
                </a:solidFill>
              </a:rPr>
              <a:t>H: X</a:t>
            </a:r>
            <a:r>
              <a:rPr lang="en-US" sz="2800" baseline="30000" dirty="0">
                <a:solidFill>
                  <a:srgbClr val="000000"/>
                </a:solidFill>
              </a:rPr>
              <a:t>≤L</a:t>
            </a:r>
            <a:r>
              <a:rPr lang="en-US" sz="2800" dirty="0">
                <a:solidFill>
                  <a:srgbClr val="000000"/>
                </a:solidFill>
              </a:rPr>
              <a:t> ⟶ T </a:t>
            </a:r>
            <a:r>
              <a:rPr lang="en-US" sz="2800" dirty="0" smtClean="0"/>
              <a:t>be a </a:t>
            </a:r>
            <a:r>
              <a:rPr lang="en-US" sz="2800" dirty="0" err="1"/>
              <a:t>M</a:t>
            </a:r>
            <a:r>
              <a:rPr lang="en-US" sz="2800" dirty="0" err="1" smtClean="0"/>
              <a:t>erkle-Damgard</a:t>
            </a:r>
            <a:r>
              <a:rPr lang="en-US" sz="2800" dirty="0" smtClean="0"/>
              <a:t> hash, and: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S(</a:t>
            </a:r>
            <a:r>
              <a:rPr lang="en-US" sz="2800" b="1" dirty="0" err="1" smtClean="0">
                <a:solidFill>
                  <a:schemeClr val="tx2"/>
                </a:solidFill>
              </a:rPr>
              <a:t>k,m</a:t>
            </a:r>
            <a:r>
              <a:rPr lang="en-US" sz="2800" b="1" dirty="0" smtClean="0">
                <a:solidFill>
                  <a:schemeClr val="tx2"/>
                </a:solidFill>
              </a:rPr>
              <a:t>) = H(k||m)</a:t>
            </a:r>
          </a:p>
          <a:p>
            <a:pPr marL="0" indent="0">
              <a:buNone/>
            </a:pPr>
            <a:r>
              <a:rPr lang="en-US" sz="2800" dirty="0" smtClean="0"/>
              <a:t>is this secure? no!  why?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1810" y="2819400"/>
            <a:ext cx="7239000" cy="2743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36610" y="31242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m[0]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60610" y="3124200"/>
            <a:ext cx="16764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m[1]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337010" y="3124200"/>
            <a:ext cx="1600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m[2]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937210" y="31242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m[3] || pad</a:t>
            </a:r>
            <a:endParaRPr lang="en-US" sz="18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3902213"/>
            <a:ext cx="1593810" cy="712534"/>
            <a:chOff x="-146010" y="2653521"/>
            <a:chExt cx="1593810" cy="712535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-146010" y="2653521"/>
              <a:ext cx="8471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64416" y="3505993"/>
            <a:ext cx="305594" cy="838995"/>
            <a:chOff x="1218406" y="2134394"/>
            <a:chExt cx="305594" cy="838994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041610" y="3505200"/>
            <a:ext cx="305594" cy="838995"/>
            <a:chOff x="1218406" y="2134394"/>
            <a:chExt cx="305594" cy="838994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4718010" y="3505200"/>
            <a:ext cx="305594" cy="838995"/>
            <a:chOff x="1218406" y="2134394"/>
            <a:chExt cx="305594" cy="838994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318210" y="3505200"/>
            <a:ext cx="305594" cy="838995"/>
            <a:chOff x="1218406" y="2134394"/>
            <a:chExt cx="305594" cy="838994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>
            <a:off x="2584410" y="46162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260810" y="46162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37210" y="4646613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537410" y="4646613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134310" y="4055533"/>
            <a:ext cx="77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60410" y="4607721"/>
            <a:ext cx="7062775" cy="461665"/>
            <a:chOff x="1060410" y="2084190"/>
            <a:chExt cx="7062775" cy="346249"/>
          </a:xfrm>
        </p:grpSpPr>
        <p:sp>
          <p:nvSpPr>
            <p:cNvPr id="31" name="TextBox 30"/>
            <p:cNvSpPr txBox="1"/>
            <p:nvPr/>
          </p:nvSpPr>
          <p:spPr>
            <a:xfrm>
              <a:off x="10604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436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200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4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36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sp>
        <p:nvSpPr>
          <p:cNvPr id="36" name="Trapezoid 35"/>
          <p:cNvSpPr/>
          <p:nvPr/>
        </p:nvSpPr>
        <p:spPr>
          <a:xfrm rot="5400000">
            <a:off x="1780563" y="4028234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7" name="Trapezoid 36"/>
          <p:cNvSpPr/>
          <p:nvPr/>
        </p:nvSpPr>
        <p:spPr>
          <a:xfrm rot="5400000">
            <a:off x="3456517" y="4066117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8" name="Trapezoid 37"/>
          <p:cNvSpPr/>
          <p:nvPr/>
        </p:nvSpPr>
        <p:spPr>
          <a:xfrm rot="5400000">
            <a:off x="5132917" y="4028234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9" name="Trapezoid 38"/>
          <p:cNvSpPr/>
          <p:nvPr/>
        </p:nvSpPr>
        <p:spPr>
          <a:xfrm rot="5400000">
            <a:off x="6709738" y="3991417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597005" y="5638800"/>
            <a:ext cx="5949990" cy="1143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Existential forgery: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H(k||m[0..3]) = H(H(k||m[0...3])||w)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(just one more h)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665640" y="224640"/>
              <a:ext cx="8471520" cy="6293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520" y="214920"/>
                <a:ext cx="8480160" cy="63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2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Build MAC out of a hash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smtClean="0"/>
              <a:t>: H = SHA</a:t>
            </a:r>
            <a:r>
              <a:rPr lang="en-US" dirty="0" smtClean="0"/>
              <a:t>-256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09599" y="2362200"/>
            <a:ext cx="7848601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 anchorCtr="1"/>
          <a:lstStyle/>
          <a:p>
            <a:pPr lvl="1" algn="ctr"/>
            <a:r>
              <a:rPr lang="en-US" sz="2600" dirty="0">
                <a:sym typeface="Symbol" pitchFamily="18" charset="2"/>
              </a:rPr>
              <a:t>HMAC:   S( k, m ) =  H(  </a:t>
            </a:r>
            <a:r>
              <a:rPr lang="en-US" sz="2600" dirty="0" err="1">
                <a:sym typeface="Symbol" pitchFamily="18" charset="2"/>
              </a:rPr>
              <a:t>kopad</a:t>
            </a:r>
            <a:r>
              <a:rPr lang="en-US" sz="2600" dirty="0">
                <a:sym typeface="Symbol" pitchFamily="18" charset="2"/>
              </a:rPr>
              <a:t>  ,  H( </a:t>
            </a:r>
            <a:r>
              <a:rPr lang="en-US" sz="2600" dirty="0" err="1">
                <a:sym typeface="Symbol" pitchFamily="18" charset="2"/>
              </a:rPr>
              <a:t>kipad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en-US" sz="2600" dirty="0" smtClean="0">
                <a:sym typeface="Symbol" pitchFamily="18" charset="2"/>
              </a:rPr>
              <a:t>|| </a:t>
            </a:r>
            <a:r>
              <a:rPr lang="en-US" sz="2600" dirty="0">
                <a:sym typeface="Symbol" pitchFamily="18" charset="2"/>
              </a:rPr>
              <a:t>m )  )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ym typeface="Symbol" pitchFamily="18" charset="2"/>
              </a:rPr>
              <a:t>Hash Mac (HMAC)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72840" y="2568240"/>
              <a:ext cx="3530880" cy="218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8520" y="2563200"/>
                <a:ext cx="3540600" cy="22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1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HMAC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8" y="5850467"/>
            <a:ext cx="4333522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PB: Padding Block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1810" y="1143000"/>
            <a:ext cx="7239000" cy="449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60610" y="1295400"/>
            <a:ext cx="16764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[0]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37010" y="1295400"/>
            <a:ext cx="1600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m[1]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37210" y="12954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m[2] || PB</a:t>
            </a:r>
            <a:endParaRPr lang="en-US" sz="18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1610" y="1676400"/>
            <a:ext cx="305594" cy="838995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18010" y="1676400"/>
            <a:ext cx="305594" cy="838995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318210" y="1676400"/>
            <a:ext cx="305594" cy="838995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584410" y="27874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260810" y="27874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937210" y="2817813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60410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2743646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420046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6096446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7613610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2" name="Trapezoid 91"/>
          <p:cNvSpPr/>
          <p:nvPr/>
        </p:nvSpPr>
        <p:spPr>
          <a:xfrm rot="5400000">
            <a:off x="3456517" y="2237317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3" name="Trapezoid 92"/>
          <p:cNvSpPr/>
          <p:nvPr/>
        </p:nvSpPr>
        <p:spPr>
          <a:xfrm rot="5400000">
            <a:off x="5132917" y="2199434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5" name="Trapezoid 44"/>
          <p:cNvSpPr/>
          <p:nvPr/>
        </p:nvSpPr>
        <p:spPr>
          <a:xfrm rot="5400000">
            <a:off x="6709738" y="3634052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6110721" y="4341812"/>
            <a:ext cx="51308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rapezoid 57"/>
          <p:cNvSpPr/>
          <p:nvPr/>
        </p:nvSpPr>
        <p:spPr>
          <a:xfrm rot="5400000">
            <a:off x="6733117" y="2263031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5200" y="4343400"/>
            <a:ext cx="28553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IV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6404" y="1295400"/>
            <a:ext cx="5979596" cy="3477830"/>
            <a:chOff x="116404" y="1295400"/>
            <a:chExt cx="5979596" cy="3477830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176814" y="1295400"/>
              <a:ext cx="1524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Arial" charset="0"/>
                </a:rPr>
                <a:t>k⨁ipad</a:t>
              </a:r>
              <a:endParaRPr lang="en-US" b="1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16404" y="2073413"/>
              <a:ext cx="1593810" cy="712534"/>
              <a:chOff x="-146010" y="2653521"/>
              <a:chExt cx="1593810" cy="712535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04800" y="3364468"/>
                <a:ext cx="11430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-146010" y="2653521"/>
                <a:ext cx="847182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+mn-lt"/>
                  </a:rPr>
                  <a:t>IV</a:t>
                </a:r>
              </a:p>
              <a:p>
                <a:pPr algn="ctr"/>
                <a:r>
                  <a:rPr lang="en-US" dirty="0" smtClean="0"/>
                  <a:t>(fixed)</a:t>
                </a:r>
                <a:endParaRPr lang="en-US" sz="1800" dirty="0" smtClean="0">
                  <a:latin typeface="+mn-lt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64416" y="1677193"/>
              <a:ext cx="305594" cy="838995"/>
              <a:chOff x="1218406" y="2134394"/>
              <a:chExt cx="305594" cy="838994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rot="5400000">
                <a:off x="800100" y="2552700"/>
                <a:ext cx="838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1219200" y="2971800"/>
                <a:ext cx="3048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9" name="Trapezoid 18"/>
            <p:cNvSpPr/>
            <p:nvPr/>
          </p:nvSpPr>
          <p:spPr>
            <a:xfrm rot="5400000">
              <a:off x="1780563" y="2199434"/>
              <a:ext cx="859366" cy="1066800"/>
            </a:xfrm>
            <a:prstGeom prst="trapezoi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4" name="Trapezoid 43"/>
            <p:cNvSpPr/>
            <p:nvPr/>
          </p:nvSpPr>
          <p:spPr>
            <a:xfrm rot="5400000">
              <a:off x="5132917" y="3810147"/>
              <a:ext cx="859366" cy="1066800"/>
            </a:xfrm>
            <a:prstGeom prst="trapezoi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2819400" y="3886199"/>
              <a:ext cx="1524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Cambria"/>
                  <a:cs typeface="Cambria"/>
                </a:rPr>
                <a:t>k</a:t>
              </a:r>
              <a:r>
                <a:rPr lang="en-US" sz="1800" dirty="0" err="1" smtClean="0">
                  <a:solidFill>
                    <a:srgbClr val="000000"/>
                  </a:solidFill>
                  <a:latin typeface="Cambria"/>
                  <a:cs typeface="Cambria"/>
                </a:rPr>
                <a:t>⨁opad</a:t>
              </a:r>
              <a:endParaRPr lang="en-US" sz="18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cxnSp>
          <p:nvCxnSpPr>
            <p:cNvPr id="64" name="Straight Arrow Connector 63"/>
            <p:cNvCxnSpPr>
              <a:stCxn id="61" idx="3"/>
            </p:cNvCxnSpPr>
            <p:nvPr/>
          </p:nvCxnSpPr>
          <p:spPr bwMode="auto">
            <a:xfrm>
              <a:off x="4343400" y="4076699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886200" y="45720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3" name="Elbow Connector 22"/>
          <p:cNvCxnSpPr>
            <a:stCxn id="58" idx="0"/>
            <a:endCxn id="45" idx="2"/>
          </p:cNvCxnSpPr>
          <p:nvPr/>
        </p:nvCxnSpPr>
        <p:spPr>
          <a:xfrm flipH="1">
            <a:off x="6606021" y="2796431"/>
            <a:ext cx="1090179" cy="1371021"/>
          </a:xfrm>
          <a:prstGeom prst="bentConnector5">
            <a:avLst>
              <a:gd name="adj1" fmla="val -20969"/>
              <a:gd name="adj2" fmla="val 50000"/>
              <a:gd name="adj3" fmla="val 120969"/>
            </a:avLst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7663310" y="4167452"/>
            <a:ext cx="9472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42503" y="36576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tag</a:t>
            </a:r>
            <a:endParaRPr lang="en-US" sz="2400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678320" y="2420280"/>
              <a:ext cx="1000800" cy="63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2560" y="2411280"/>
                <a:ext cx="1014480" cy="6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MAC’s from PRF</a:t>
            </a:r>
          </a:p>
          <a:p>
            <a:pPr lvl="1"/>
            <a:r>
              <a:rPr lang="en-US" dirty="0" smtClean="0"/>
              <a:t>NMAC</a:t>
            </a:r>
          </a:p>
          <a:p>
            <a:pPr lvl="1"/>
            <a:r>
              <a:rPr lang="en-US" dirty="0" smtClean="0"/>
              <a:t>CBC-MAC</a:t>
            </a:r>
          </a:p>
          <a:p>
            <a:pPr lvl="1"/>
            <a:r>
              <a:rPr lang="en-US" dirty="0" smtClean="0"/>
              <a:t>PMAC</a:t>
            </a:r>
          </a:p>
          <a:p>
            <a:r>
              <a:rPr lang="en-US" dirty="0" smtClean="0"/>
              <a:t>MAC’s from collision resistant hash functions</a:t>
            </a:r>
          </a:p>
          <a:p>
            <a:pPr lvl="1"/>
            <a:r>
              <a:rPr lang="en-US" dirty="0" smtClean="0"/>
              <a:t>Make CRF with </a:t>
            </a:r>
            <a:r>
              <a:rPr lang="en-US" dirty="0" err="1" smtClean="0"/>
              <a:t>merkle-damgard</a:t>
            </a:r>
            <a:r>
              <a:rPr lang="en-US" dirty="0"/>
              <a:t> </a:t>
            </a:r>
            <a:r>
              <a:rPr lang="en-US" dirty="0" smtClean="0"/>
              <a:t>from PRF</a:t>
            </a:r>
          </a:p>
          <a:p>
            <a:r>
              <a:rPr lang="en-US" dirty="0" smtClean="0"/>
              <a:t>Attackers goal: existential forgery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5000" y="2026800"/>
              <a:ext cx="2347200" cy="1319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360" y="2023560"/>
                <a:ext cx="235836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7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3276600" cy="2057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Authorized Stock Ticker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Publisher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1. k = </a:t>
            </a:r>
            <a:r>
              <a:rPr lang="en-US" sz="2000" dirty="0" err="1" smtClean="0">
                <a:solidFill>
                  <a:schemeClr val="tx1"/>
                </a:solidFill>
              </a:rPr>
              <a:t>KeyGen</a:t>
            </a:r>
            <a:r>
              <a:rPr lang="en-US" sz="2000" dirty="0" smtClean="0">
                <a:solidFill>
                  <a:schemeClr val="tx1"/>
                </a:solidFill>
              </a:rPr>
              <a:t>(l)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2. For each price update: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 t = S(stock||</a:t>
            </a:r>
            <a:r>
              <a:rPr lang="en-US" sz="2000" dirty="0" err="1" smtClean="0">
                <a:solidFill>
                  <a:schemeClr val="tx1"/>
                </a:solidFill>
              </a:rPr>
              <a:t>price,k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47911" y="2667000"/>
            <a:ext cx="3110089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2221468"/>
            <a:ext cx="98745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Publish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" y="3962400"/>
            <a:ext cx="8229600" cy="2209800"/>
            <a:chOff x="457200" y="3962400"/>
            <a:chExt cx="8229600" cy="22098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3962400"/>
              <a:ext cx="3276600" cy="1524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Adversary</a:t>
              </a:r>
              <a:br>
                <a:rPr lang="en-US" sz="2000" b="1" dirty="0" smtClean="0">
                  <a:solidFill>
                    <a:schemeClr val="tx1"/>
                  </a:solidFill>
                </a:rPr>
              </a:br>
              <a:endParaRPr lang="en-US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t = A(stock||price up)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4343400" y="5257800"/>
              <a:ext cx="2743200" cy="914400"/>
            </a:xfrm>
            <a:prstGeom prst="wedgeRoundRectCallout">
              <a:avLst>
                <a:gd name="adj1" fmla="val -77270"/>
                <a:gd name="adj2" fmla="val -40895"/>
                <a:gd name="adj3" fmla="val 16667"/>
              </a:avLst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e.g., to cause a buying frenzy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10200" y="3962400"/>
              <a:ext cx="3276600" cy="11430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 secure MAC should prevent this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355904" y="2362200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Consume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88209" y="2362200"/>
            <a:ext cx="533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6" name="Straight Arrow Connector 5"/>
          <p:cNvCxnSpPr>
            <a:stCxn id="11" idx="3"/>
          </p:cNvCxnSpPr>
          <p:nvPr/>
        </p:nvCxnSpPr>
        <p:spPr>
          <a:xfrm flipV="1">
            <a:off x="3733800" y="2971800"/>
            <a:ext cx="3124200" cy="1752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J. </a:t>
            </a:r>
            <a:r>
              <a:rPr lang="en-US" sz="2000" dirty="0"/>
              <a:t>Black, </a:t>
            </a:r>
            <a:r>
              <a:rPr lang="en-US" sz="2000" dirty="0" smtClean="0"/>
              <a:t>P. </a:t>
            </a:r>
            <a:r>
              <a:rPr lang="en-US" sz="2000" dirty="0" err="1"/>
              <a:t>Rogaway</a:t>
            </a:r>
            <a:r>
              <a:rPr lang="en-US" sz="2000" dirty="0"/>
              <a:t>: CBC MACs for Arbitrary-Length Messages: The Three-Key Constructions. J. Cryptology 18(2): 111-131 (2005</a:t>
            </a:r>
            <a:r>
              <a:rPr lang="en-US" sz="2000" dirty="0" smtClean="0"/>
              <a:t>)</a:t>
            </a:r>
          </a:p>
          <a:p>
            <a:pPr>
              <a:spcBef>
                <a:spcPts val="1680"/>
              </a:spcBef>
            </a:pPr>
            <a:r>
              <a:rPr lang="en-US" sz="2000" dirty="0" smtClean="0"/>
              <a:t>K. </a:t>
            </a:r>
            <a:r>
              <a:rPr lang="en-US" sz="2000" dirty="0" err="1"/>
              <a:t>Pietrzak</a:t>
            </a:r>
            <a:r>
              <a:rPr lang="en-US" sz="2000" dirty="0"/>
              <a:t>: A Tight Bound for EMAC. ICALP (2) 2006: 168-</a:t>
            </a:r>
            <a:r>
              <a:rPr lang="en-US" sz="2000" dirty="0" smtClean="0"/>
              <a:t>179</a:t>
            </a:r>
          </a:p>
          <a:p>
            <a:pPr>
              <a:spcBef>
                <a:spcPts val="1680"/>
              </a:spcBef>
            </a:pPr>
            <a:r>
              <a:rPr lang="en-US" sz="2000" dirty="0" smtClean="0"/>
              <a:t>J. </a:t>
            </a:r>
            <a:r>
              <a:rPr lang="en-US" sz="2000" dirty="0"/>
              <a:t>Black, </a:t>
            </a:r>
            <a:r>
              <a:rPr lang="en-US" sz="2000" dirty="0" smtClean="0"/>
              <a:t>P. </a:t>
            </a:r>
            <a:r>
              <a:rPr lang="en-US" sz="2000" dirty="0" err="1"/>
              <a:t>Rogaway</a:t>
            </a:r>
            <a:r>
              <a:rPr lang="en-US" sz="2000" dirty="0"/>
              <a:t>: A Block-Cipher Mode of Operation for Parallelizable Message Authentication. EUROCRYPT 2002: 384-</a:t>
            </a:r>
            <a:r>
              <a:rPr lang="en-US" sz="2000" dirty="0" smtClean="0"/>
              <a:t>397</a:t>
            </a:r>
          </a:p>
          <a:p>
            <a:pPr>
              <a:spcBef>
                <a:spcPts val="1680"/>
              </a:spcBef>
            </a:pPr>
            <a:r>
              <a:rPr lang="en-US" sz="2000" dirty="0" smtClean="0"/>
              <a:t>M. </a:t>
            </a:r>
            <a:r>
              <a:rPr lang="en-US" sz="2000" dirty="0" err="1"/>
              <a:t>Bellare</a:t>
            </a:r>
            <a:r>
              <a:rPr lang="en-US" sz="2000" dirty="0"/>
              <a:t>: New Proofs for NMAC and HMAC: Security Without Collision-Resistance. </a:t>
            </a:r>
            <a:r>
              <a:rPr lang="pt-BR" sz="2000" dirty="0"/>
              <a:t>CRYPTO 2006: 602-619</a:t>
            </a:r>
            <a:endParaRPr lang="en-US" sz="2000" dirty="0" smtClean="0"/>
          </a:p>
          <a:p>
            <a:pPr>
              <a:spcBef>
                <a:spcPts val="1680"/>
              </a:spcBef>
            </a:pPr>
            <a:r>
              <a:rPr lang="en-US" sz="2000" dirty="0" smtClean="0"/>
              <a:t>Y. </a:t>
            </a:r>
            <a:r>
              <a:rPr lang="en-US" sz="2000" dirty="0" err="1"/>
              <a:t>Dodis</a:t>
            </a:r>
            <a:r>
              <a:rPr lang="en-US" sz="2000" dirty="0"/>
              <a:t>, </a:t>
            </a:r>
            <a:r>
              <a:rPr lang="en-US" sz="2000" dirty="0" smtClean="0"/>
              <a:t>K. </a:t>
            </a:r>
            <a:r>
              <a:rPr lang="en-US" sz="2000" dirty="0" err="1"/>
              <a:t>Pietrzak</a:t>
            </a:r>
            <a:r>
              <a:rPr lang="en-US" sz="2000" dirty="0"/>
              <a:t>, </a:t>
            </a:r>
            <a:r>
              <a:rPr lang="en-US" sz="2000" dirty="0" smtClean="0"/>
              <a:t>P. </a:t>
            </a:r>
            <a:r>
              <a:rPr lang="en-US" sz="2000" dirty="0" err="1"/>
              <a:t>Puniya</a:t>
            </a:r>
            <a:r>
              <a:rPr lang="en-US" sz="2000" dirty="0"/>
              <a:t>: A New Mode of Operation for Block Ciphers and Length-Preserving MACs. EUROCRYPT 2008: 198-219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rotecting file integrity using C.R.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37000"/>
            <a:ext cx="8458200" cy="292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When user downloads package, can verify that contents are valid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H collision resistant   ⇒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attacker cannot modify package without detection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no key needed (public verifiability),   but requires read-only space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006600"/>
            <a:ext cx="14478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438400" y="2006600"/>
            <a:ext cx="14478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2006600"/>
            <a:ext cx="14478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</a:t>
            </a:r>
            <a:r>
              <a:rPr lang="en-US" sz="2400" baseline="-25000" dirty="0" err="1"/>
              <a:t>n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2098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⋯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4201" y="1905000"/>
            <a:ext cx="158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ackage name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34200" y="1092200"/>
            <a:ext cx="2057400" cy="2743200"/>
            <a:chOff x="6934200" y="1047750"/>
            <a:chExt cx="2057400" cy="2057400"/>
          </a:xfrm>
        </p:grpSpPr>
        <p:sp>
          <p:nvSpPr>
            <p:cNvPr id="16" name="Rounded Rectangle 15"/>
            <p:cNvSpPr/>
            <p:nvPr/>
          </p:nvSpPr>
          <p:spPr>
            <a:xfrm>
              <a:off x="6934200" y="1047750"/>
              <a:ext cx="2057400" cy="20574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ead-only</a:t>
              </a:r>
              <a:r>
                <a:rPr lang="en-US" sz="2400" b="1" dirty="0">
                  <a:solidFill>
                    <a:schemeClr val="bg1"/>
                  </a:solidFill>
                </a:rPr>
                <a:t/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public space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7592" y="2190750"/>
              <a:ext cx="788923" cy="3000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99477" y="2038350"/>
              <a:ext cx="788923" cy="3000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H(F</a:t>
              </a:r>
              <a:r>
                <a:rPr lang="en-US" sz="2000" baseline="-25000" dirty="0"/>
                <a:t>2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13392" y="2571750"/>
              <a:ext cx="789674" cy="3000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</a:t>
              </a:r>
              <a:r>
                <a:rPr lang="en-US" sz="2000" dirty="0" err="1" smtClean="0"/>
                <a:t>F</a:t>
              </a:r>
              <a:r>
                <a:rPr lang="en-US" sz="2000" baseline="-25000" dirty="0" err="1" smtClean="0"/>
                <a:t>n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1092201"/>
            <a:ext cx="271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 packages: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25989" y="1905000"/>
            <a:ext cx="158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ackage name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5789" y="1905000"/>
            <a:ext cx="158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ackage name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4" name="Group 60"/>
          <p:cNvGrpSpPr>
            <a:grpSpLocks/>
          </p:cNvGrpSpPr>
          <p:nvPr/>
        </p:nvGrpSpPr>
        <p:grpSpPr bwMode="auto">
          <a:xfrm>
            <a:off x="381000" y="984252"/>
            <a:ext cx="6858003" cy="3663954"/>
            <a:chOff x="192" y="620"/>
            <a:chExt cx="4416" cy="2308"/>
          </a:xfrm>
        </p:grpSpPr>
        <p:sp>
          <p:nvSpPr>
            <p:cNvPr id="16439" name="AutoShape 55"/>
            <p:cNvSpPr>
              <a:spLocks noChangeArrowheads="1"/>
            </p:cNvSpPr>
            <p:nvPr/>
          </p:nvSpPr>
          <p:spPr bwMode="auto">
            <a:xfrm>
              <a:off x="288" y="960"/>
              <a:ext cx="4320" cy="1968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192" y="620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u="sng" dirty="0" smtClean="0"/>
                <a:t>cascade</a:t>
              </a:r>
              <a:endParaRPr lang="en-US" sz="2400" i="1" u="sng" dirty="0"/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9674"/>
            <a:ext cx="8229600" cy="838200"/>
          </a:xfrm>
        </p:spPr>
        <p:txBody>
          <a:bodyPr>
            <a:noAutofit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2: Nested MAC (NMAC)</a:t>
            </a:r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668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7432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9436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62000" y="1828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286000" y="1828800"/>
            <a:ext cx="16764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962400" y="1828800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m[3]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562600" y="1828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m[4]</a:t>
            </a: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524000" y="2243667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44196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>
            <a:off x="8077201" y="4038600"/>
            <a:ext cx="1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7620000" y="4893733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H="1">
            <a:off x="8077200" y="57319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382544" y="6320135"/>
            <a:ext cx="1380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tag (in k)</a:t>
            </a:r>
            <a:endParaRPr lang="en-US" sz="2400" dirty="0"/>
          </a:p>
        </p:txBody>
      </p: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262867" y="5273629"/>
            <a:ext cx="5534812" cy="1063919"/>
          </a:xfrm>
          <a:prstGeom prst="snip1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Let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F: </a:t>
            </a:r>
            <a:r>
              <a:rPr lang="en-US" sz="2400" b="1" u="sng" dirty="0" smtClean="0">
                <a:solidFill>
                  <a:schemeClr val="bg1"/>
                </a:solidFill>
              </a:rPr>
              <a:t>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× X ⟶ </a:t>
            </a:r>
            <a:r>
              <a:rPr lang="en-US" sz="2400" b="1" u="sng" dirty="0" smtClean="0">
                <a:solidFill>
                  <a:schemeClr val="bg1"/>
                </a:solidFill>
              </a:rPr>
              <a:t>K</a:t>
            </a: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dirty="0" smtClean="0">
                <a:solidFill>
                  <a:schemeClr val="bg1"/>
                </a:solidFill>
              </a:rPr>
              <a:t>a PRF 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Define </a:t>
            </a:r>
            <a:r>
              <a:rPr lang="en-US" sz="2400" dirty="0">
                <a:solidFill>
                  <a:schemeClr val="bg1"/>
                </a:solidFill>
              </a:rPr>
              <a:t>new </a:t>
            </a:r>
            <a:r>
              <a:rPr lang="en-US" sz="2400" dirty="0" smtClean="0">
                <a:solidFill>
                  <a:schemeClr val="bg1"/>
                </a:solidFill>
              </a:rPr>
              <a:t>PRF   </a:t>
            </a:r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NMAC 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smtClean="0">
                <a:solidFill>
                  <a:schemeClr val="bg1"/>
                </a:solidFill>
              </a:rPr>
              <a:t>K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× </a:t>
            </a:r>
            <a:r>
              <a:rPr lang="en-US" sz="2800" b="1" dirty="0" smtClean="0">
                <a:solidFill>
                  <a:schemeClr val="bg1"/>
                </a:solidFill>
              </a:rPr>
              <a:t>X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≤L</a:t>
            </a:r>
            <a:r>
              <a:rPr lang="en-US" sz="2800" b="1" dirty="0">
                <a:solidFill>
                  <a:schemeClr val="bg1"/>
                </a:solidFill>
              </a:rPr>
              <a:t> ⟶ </a:t>
            </a:r>
            <a:r>
              <a:rPr lang="en-US" sz="2800" b="1" dirty="0" smtClean="0">
                <a:solidFill>
                  <a:schemeClr val="bg1"/>
                </a:solidFill>
              </a:rPr>
              <a:t>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3124200" y="2243667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4876800" y="220980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6400800" y="220980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16389" idx="3"/>
            <a:endCxn id="16390" idx="1"/>
          </p:cNvCxnSpPr>
          <p:nvPr/>
        </p:nvCxnSpPr>
        <p:spPr>
          <a:xfrm>
            <a:off x="1981200" y="36957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657600" y="36830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34000" y="3661833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8600" y="3699933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01" y="3169047"/>
            <a:ext cx="45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858000" y="3632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67600" y="3378200"/>
            <a:ext cx="1295400" cy="66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r>
              <a:rPr lang="en-US" sz="2400" dirty="0" smtClean="0"/>
              <a:t>t </a:t>
            </a:r>
            <a:r>
              <a:rPr lang="en-US" sz="3200" dirty="0" smtClean="0"/>
              <a:t>||</a:t>
            </a:r>
            <a:r>
              <a:rPr lang="en-US" sz="2400" dirty="0" smtClean="0"/>
              <a:t> </a:t>
            </a:r>
            <a:r>
              <a:rPr lang="en-US" sz="2400" dirty="0" err="1" smtClean="0"/>
              <a:t>fpad</a:t>
            </a:r>
            <a:endParaRPr lang="en-US" sz="2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807200" y="5325533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400800" y="5042796"/>
            <a:ext cx="45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49967" y="2857525"/>
            <a:ext cx="92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in K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191623" y="4267200"/>
            <a:ext cx="6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X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is insecure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3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1-query attack: given cascade(m,k</a:t>
            </a:r>
            <a:r>
              <a:rPr lang="en-US" baseline="-25000" dirty="0" smtClean="0"/>
              <a:t>0</a:t>
            </a:r>
            <a:r>
              <a:rPr lang="en-US" dirty="0" smtClean="0"/>
              <a:t>) = t, </a:t>
            </a:r>
            <a:br>
              <a:rPr lang="en-US" dirty="0" smtClean="0"/>
            </a:br>
            <a:r>
              <a:rPr lang="en-US" dirty="0" smtClean="0"/>
              <a:t>can derive cascade(m||w, t)= t’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81000" y="984252"/>
            <a:ext cx="6858003" cy="3663954"/>
            <a:chOff x="192" y="620"/>
            <a:chExt cx="4416" cy="2308"/>
          </a:xfrm>
        </p:grpSpPr>
        <p:sp>
          <p:nvSpPr>
            <p:cNvPr id="6" name="AutoShape 55"/>
            <p:cNvSpPr>
              <a:spLocks noChangeArrowheads="1"/>
            </p:cNvSpPr>
            <p:nvPr/>
          </p:nvSpPr>
          <p:spPr bwMode="auto">
            <a:xfrm>
              <a:off x="288" y="960"/>
              <a:ext cx="4320" cy="1968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192" y="620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u="sng" dirty="0" smtClean="0"/>
                <a:t>cascade</a:t>
              </a:r>
              <a:endParaRPr lang="en-US" sz="2400" i="1" u="sng" dirty="0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68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432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436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0" y="1828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0" y="1828800"/>
            <a:ext cx="16764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62400" y="1828800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m[3]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62600" y="1828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m[4]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1524000" y="2243667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4419600" y="3276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>
              <a:sym typeface="Symbo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3124200" y="2243667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4876800" y="220980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6400800" y="220980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>
            <a:off x="1981200" y="36957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57600" y="36830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34000" y="3661833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" y="3699933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501" y="3169047"/>
            <a:ext cx="45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58000" y="3632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16068" y="3030378"/>
            <a:ext cx="14106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298767" y="1828800"/>
            <a:ext cx="1828800" cy="2286000"/>
            <a:chOff x="7298767" y="1828800"/>
            <a:chExt cx="1828800" cy="228600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298767" y="1828800"/>
              <a:ext cx="1524000" cy="381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7620000" y="3276600"/>
              <a:ext cx="914400" cy="8382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/>
                <a:t>F</a:t>
              </a:r>
              <a:endParaRPr lang="en-US" sz="2400" dirty="0">
                <a:sym typeface="Symbol" charset="0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8077200" y="2243667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367" y="3030378"/>
              <a:ext cx="236042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t’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8517967" y="3651374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23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ECBC and NMAC are sequential.</a:t>
            </a:r>
          </a:p>
          <a:p>
            <a:endParaRPr lang="en-US" dirty="0"/>
          </a:p>
          <a:p>
            <a:r>
              <a:rPr lang="en-US" dirty="0" smtClean="0"/>
              <a:t>Can we build a parallel MAC from a small PRF 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3:  PMAC – Parallel MAC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1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P(k, </a:t>
            </a:r>
            <a:r>
              <a:rPr lang="en-US" dirty="0" err="1" smtClean="0"/>
              <a:t>i</a:t>
            </a:r>
            <a:r>
              <a:rPr lang="en-US" dirty="0" smtClean="0"/>
              <a:t>): an easy to compute function</a:t>
            </a:r>
            <a:endParaRPr lang="en-US" sz="20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43200" y="2209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267200" y="2209800"/>
            <a:ext cx="16764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943600" y="2209800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m[2]</a:t>
            </a:r>
            <a:endParaRPr lang="en-US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543800" y="2209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/>
              <a:t>m[3]</a:t>
            </a:r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36914" y="2717800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153400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953000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473450" y="2590800"/>
            <a:ext cx="0" cy="293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181600" y="2622551"/>
            <a:ext cx="0" cy="261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8382000" y="2590800"/>
            <a:ext cx="0" cy="280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665914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894513" y="2622551"/>
            <a:ext cx="0" cy="261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0765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7529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5210175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8382000" y="3378200"/>
            <a:ext cx="28575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457575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34575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52101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4293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6923088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8865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643563" y="5943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/>
              <a:t>F(</a:t>
            </a:r>
            <a:r>
              <a:rPr lang="en-US" sz="2400" b="1"/>
              <a:t>k</a:t>
            </a:r>
            <a:r>
              <a:rPr lang="en-US" sz="2400" b="1" baseline="-25000"/>
              <a:t>1</a:t>
            </a:r>
            <a:r>
              <a:rPr lang="en-US" sz="2400"/>
              <a:t>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6557963" y="6400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7275514" y="6062663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tag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8382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5827714" y="4983164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charset="0"/>
              </a:rPr>
              <a:t></a:t>
            </a: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3429000" y="48006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5181600" y="4800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>
            <a:off x="6096000" y="4800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6172200" y="48006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6067425" y="5476829"/>
            <a:ext cx="0" cy="432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2405065" y="2871791"/>
            <a:ext cx="947737" cy="369889"/>
            <a:chOff x="603" y="1791"/>
            <a:chExt cx="597" cy="233"/>
          </a:xfrm>
        </p:grpSpPr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603" y="1791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P(k,0)</a:t>
              </a:r>
            </a:p>
          </p:txBody>
        </p:sp>
      </p:grp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4057650" y="2884491"/>
            <a:ext cx="985838" cy="369889"/>
            <a:chOff x="579" y="1799"/>
            <a:chExt cx="621" cy="233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579" y="1799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P(k,1)</a:t>
              </a:r>
            </a:p>
          </p:txBody>
        </p:sp>
      </p:grpSp>
      <p:grpSp>
        <p:nvGrpSpPr>
          <p:cNvPr id="30764" name="Group 44"/>
          <p:cNvGrpSpPr>
            <a:grpSpLocks/>
          </p:cNvGrpSpPr>
          <p:nvPr/>
        </p:nvGrpSpPr>
        <p:grpSpPr bwMode="auto">
          <a:xfrm>
            <a:off x="5829300" y="2868615"/>
            <a:ext cx="966788" cy="369889"/>
            <a:chOff x="591" y="1795"/>
            <a:chExt cx="609" cy="233"/>
          </a:xfrm>
        </p:grpSpPr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591" y="1795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P(k,2)</a:t>
              </a:r>
            </a:p>
          </p:txBody>
        </p:sp>
      </p:grpSp>
      <p:grpSp>
        <p:nvGrpSpPr>
          <p:cNvPr id="30767" name="Group 47"/>
          <p:cNvGrpSpPr>
            <a:grpSpLocks/>
          </p:cNvGrpSpPr>
          <p:nvPr/>
        </p:nvGrpSpPr>
        <p:grpSpPr bwMode="auto">
          <a:xfrm>
            <a:off x="7353301" y="2884489"/>
            <a:ext cx="938213" cy="369887"/>
            <a:chOff x="609" y="1790"/>
            <a:chExt cx="591" cy="233"/>
          </a:xfrm>
        </p:grpSpPr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Text Box 49"/>
            <p:cNvSpPr txBox="1">
              <a:spLocks noChangeArrowheads="1"/>
            </p:cNvSpPr>
            <p:nvPr/>
          </p:nvSpPr>
          <p:spPr bwMode="auto">
            <a:xfrm>
              <a:off x="609" y="1790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P(k,3)</a:t>
              </a:r>
            </a:p>
          </p:txBody>
        </p:sp>
      </p:grp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64179" y="5476829"/>
            <a:ext cx="5498421" cy="1063919"/>
          </a:xfrm>
          <a:prstGeom prst="snip1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Let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F: K </a:t>
            </a:r>
            <a:r>
              <a:rPr lang="en-US" sz="2400" b="1" dirty="0">
                <a:solidFill>
                  <a:schemeClr val="bg1"/>
                </a:solidFill>
              </a:rPr>
              <a:t>× X </a:t>
            </a:r>
            <a:r>
              <a:rPr lang="en-US" sz="2400" b="1" dirty="0" smtClean="0">
                <a:solidFill>
                  <a:schemeClr val="bg1"/>
                </a:solidFill>
              </a:rPr>
              <a:t>⟶ X   </a:t>
            </a:r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dirty="0" smtClean="0">
                <a:solidFill>
                  <a:schemeClr val="bg1"/>
                </a:solidFill>
              </a:rPr>
              <a:t>a PRF 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Define </a:t>
            </a:r>
            <a:r>
              <a:rPr lang="en-US" sz="2400" dirty="0">
                <a:solidFill>
                  <a:schemeClr val="bg1"/>
                </a:solidFill>
              </a:rPr>
              <a:t>new PRF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PMAC 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K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× </a:t>
            </a:r>
            <a:r>
              <a:rPr lang="en-US" sz="2800" b="1" dirty="0" smtClean="0">
                <a:solidFill>
                  <a:schemeClr val="bg1"/>
                </a:solidFill>
              </a:rPr>
              <a:t>X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≤L</a:t>
            </a:r>
            <a:r>
              <a:rPr lang="en-US" sz="2800" b="1" dirty="0">
                <a:solidFill>
                  <a:schemeClr val="bg1"/>
                </a:solidFill>
              </a:rPr>
              <a:t> ⟶ </a:t>
            </a:r>
            <a:r>
              <a:rPr lang="en-US" sz="2800" b="1" dirty="0" smtClean="0">
                <a:solidFill>
                  <a:schemeClr val="bg1"/>
                </a:solidFill>
              </a:rPr>
              <a:t>X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2407048"/>
            <a:ext cx="175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ey = (k,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0" y="3302576"/>
            <a:ext cx="2405065" cy="1345624"/>
          </a:xfrm>
          <a:prstGeom prst="wedgeRoundRectCallout">
            <a:avLst>
              <a:gd name="adj1" fmla="val 57095"/>
              <a:gd name="adj2" fmla="val -58810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P(k,#) prevents block swapping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 Feature: Incremental Updates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097" y="5181600"/>
            <a:ext cx="3876675" cy="140194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Suppose F is a PRP,</a:t>
            </a:r>
            <a:r>
              <a:rPr lang="en-US" sz="2800" dirty="0"/>
              <a:t> </a:t>
            </a:r>
            <a:r>
              <a:rPr lang="en-US" sz="2800" dirty="0" smtClean="0"/>
              <a:t>and suppose we change a m[</a:t>
            </a:r>
            <a:r>
              <a:rPr lang="en-US" sz="2800" dirty="0" err="1" smtClean="0"/>
              <a:t>i</a:t>
            </a:r>
            <a:r>
              <a:rPr lang="en-US" sz="2800" dirty="0" smtClean="0"/>
              <a:t>] to m’[</a:t>
            </a:r>
            <a:r>
              <a:rPr lang="en-US" sz="2800" dirty="0" err="1" smtClean="0"/>
              <a:t>i</a:t>
            </a:r>
            <a:r>
              <a:rPr lang="en-US" sz="2800" dirty="0" smtClean="0"/>
              <a:t>]. Then </a:t>
            </a:r>
            <a:r>
              <a:rPr lang="en-US" sz="2800" dirty="0" err="1" smtClean="0"/>
              <a:t>recomputing</a:t>
            </a:r>
            <a:r>
              <a:rPr lang="en-US" sz="2800" dirty="0" smtClean="0"/>
              <a:t> the tag is easy.</a:t>
            </a:r>
            <a:endParaRPr lang="en-US" sz="18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43200" y="2209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267200" y="2209800"/>
            <a:ext cx="16764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943600" y="2209800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m[2]</a:t>
            </a:r>
            <a:endParaRPr lang="en-US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543800" y="2209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/>
              <a:t>m[3]</a:t>
            </a:r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36914" y="2717800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153400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953000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473450" y="2590800"/>
            <a:ext cx="0" cy="293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181600" y="2622551"/>
            <a:ext cx="0" cy="261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8382000" y="2590800"/>
            <a:ext cx="0" cy="280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665914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894513" y="2622551"/>
            <a:ext cx="0" cy="261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0765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7529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5210175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8382000" y="3378200"/>
            <a:ext cx="28575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457575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34575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52101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4293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6923088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8865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643563" y="5943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/>
              <a:t>F(</a:t>
            </a:r>
            <a:r>
              <a:rPr lang="en-US" sz="2400" b="1"/>
              <a:t>k</a:t>
            </a:r>
            <a:r>
              <a:rPr lang="en-US" sz="2400" b="1" baseline="-25000"/>
              <a:t>1</a:t>
            </a:r>
            <a:r>
              <a:rPr lang="en-US" sz="2400"/>
              <a:t>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6557963" y="6400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7275514" y="6062663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tag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8382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5827714" y="4983164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charset="0"/>
              </a:rPr>
              <a:t></a:t>
            </a: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3429000" y="48006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5181600" y="4800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>
            <a:off x="6096000" y="4800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6172200" y="48006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6067425" y="5567940"/>
            <a:ext cx="0" cy="3417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2405065" y="2871791"/>
            <a:ext cx="947737" cy="369889"/>
            <a:chOff x="603" y="1791"/>
            <a:chExt cx="597" cy="233"/>
          </a:xfrm>
        </p:grpSpPr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603" y="1791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P(k,0)</a:t>
              </a:r>
            </a:p>
          </p:txBody>
        </p:sp>
      </p:grp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4057650" y="2884491"/>
            <a:ext cx="985838" cy="369889"/>
            <a:chOff x="579" y="1799"/>
            <a:chExt cx="621" cy="233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579" y="1799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P(k,1)</a:t>
              </a:r>
            </a:p>
          </p:txBody>
        </p:sp>
      </p:grpSp>
      <p:grpSp>
        <p:nvGrpSpPr>
          <p:cNvPr id="30764" name="Group 44"/>
          <p:cNvGrpSpPr>
            <a:grpSpLocks/>
          </p:cNvGrpSpPr>
          <p:nvPr/>
        </p:nvGrpSpPr>
        <p:grpSpPr bwMode="auto">
          <a:xfrm>
            <a:off x="5829300" y="2868615"/>
            <a:ext cx="966788" cy="369889"/>
            <a:chOff x="591" y="1795"/>
            <a:chExt cx="609" cy="233"/>
          </a:xfrm>
        </p:grpSpPr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591" y="1795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P(k,2)</a:t>
              </a:r>
            </a:p>
          </p:txBody>
        </p:sp>
      </p:grpSp>
      <p:grpSp>
        <p:nvGrpSpPr>
          <p:cNvPr id="30767" name="Group 47"/>
          <p:cNvGrpSpPr>
            <a:grpSpLocks/>
          </p:cNvGrpSpPr>
          <p:nvPr/>
        </p:nvGrpSpPr>
        <p:grpSpPr bwMode="auto">
          <a:xfrm>
            <a:off x="7353301" y="2884489"/>
            <a:ext cx="938213" cy="369887"/>
            <a:chOff x="609" y="1790"/>
            <a:chExt cx="591" cy="233"/>
          </a:xfrm>
        </p:grpSpPr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Text Box 49"/>
            <p:cNvSpPr txBox="1">
              <a:spLocks noChangeArrowheads="1"/>
            </p:cNvSpPr>
            <p:nvPr/>
          </p:nvSpPr>
          <p:spPr bwMode="auto">
            <a:xfrm>
              <a:off x="609" y="1790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P(k,3)</a:t>
              </a: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846638" y="1295400"/>
            <a:ext cx="1480932" cy="609600"/>
          </a:xfrm>
          <a:prstGeom prst="wedgeRoundRectCallout">
            <a:avLst>
              <a:gd name="adj1" fmla="val -41011"/>
              <a:gd name="adj2" fmla="val 8455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m’[1]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 Feature: Incremental Updates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257800"/>
            <a:ext cx="5300455" cy="1524000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tag’ = </a:t>
            </a:r>
            <a:br>
              <a:rPr lang="en-US" sz="2800" dirty="0" smtClean="0"/>
            </a:br>
            <a:r>
              <a:rPr lang="en-US" sz="2800" dirty="0" smtClean="0"/>
              <a:t>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(k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tag) ; reverse tag</a:t>
            </a:r>
            <a:r>
              <a:rPr lang="en-US" sz="2800" dirty="0" smtClean="0">
                <a:sym typeface="Symbol" charset="0"/>
              </a:rPr>
              <a:t> </a:t>
            </a:r>
            <a:br>
              <a:rPr lang="en-US" sz="2800" dirty="0" smtClean="0">
                <a:sym typeface="Symbol" charset="0"/>
              </a:rPr>
            </a:br>
            <a:r>
              <a:rPr lang="en-US" sz="2800" dirty="0" smtClean="0">
                <a:sym typeface="Symbol" charset="0"/>
              </a:rPr>
              <a:t> F(k</a:t>
            </a:r>
            <a:r>
              <a:rPr lang="en-US" sz="2800" baseline="-25000" dirty="0" smtClean="0">
                <a:sym typeface="Symbol" charset="0"/>
              </a:rPr>
              <a:t>1</a:t>
            </a:r>
            <a:r>
              <a:rPr lang="en-US" sz="2800" dirty="0" smtClean="0">
                <a:sym typeface="Symbol" charset="0"/>
              </a:rPr>
              <a:t>, m[1]  P(k,1))  ; </a:t>
            </a:r>
            <a:r>
              <a:rPr lang="en-US" sz="2800" dirty="0" err="1" smtClean="0">
                <a:sym typeface="Symbol" charset="0"/>
              </a:rPr>
              <a:t>xor</a:t>
            </a:r>
            <a:r>
              <a:rPr lang="en-US" sz="2800" dirty="0" smtClean="0">
                <a:sym typeface="Symbol" charset="0"/>
              </a:rPr>
              <a:t> out m[1]</a:t>
            </a:r>
            <a:r>
              <a:rPr lang="en-US" sz="2800" baseline="-25000" dirty="0" smtClean="0">
                <a:sym typeface="Symbol" charset="0"/>
              </a:rPr>
              <a:t/>
            </a:r>
            <a:br>
              <a:rPr lang="en-US" sz="2800" baseline="-25000" dirty="0" smtClean="0">
                <a:sym typeface="Symbol" charset="0"/>
              </a:rPr>
            </a:br>
            <a:r>
              <a:rPr lang="en-US" sz="2800" dirty="0" smtClean="0">
                <a:sym typeface="Symbol" charset="0"/>
              </a:rPr>
              <a:t> F(k</a:t>
            </a:r>
            <a:r>
              <a:rPr lang="en-US" sz="2800" baseline="-25000" dirty="0" smtClean="0">
                <a:sym typeface="Symbol" charset="0"/>
              </a:rPr>
              <a:t>1</a:t>
            </a:r>
            <a:r>
              <a:rPr lang="en-US" sz="2800" dirty="0" smtClean="0">
                <a:sym typeface="Symbol" charset="0"/>
              </a:rPr>
              <a:t>, m[1]’ </a:t>
            </a:r>
            <a:r>
              <a:rPr lang="en-US" sz="2800" dirty="0">
                <a:sym typeface="Symbol" charset="0"/>
              </a:rPr>
              <a:t> P(k,1</a:t>
            </a:r>
            <a:r>
              <a:rPr lang="en-US" sz="2800" dirty="0" smtClean="0">
                <a:sym typeface="Symbol" charset="0"/>
              </a:rPr>
              <a:t>)) ; </a:t>
            </a:r>
            <a:r>
              <a:rPr lang="en-US" sz="2800" dirty="0" err="1" smtClean="0">
                <a:sym typeface="Symbol" charset="0"/>
              </a:rPr>
              <a:t>recompute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 err="1" smtClean="0">
                <a:sym typeface="Symbol" charset="0"/>
              </a:rPr>
              <a:t>pmac</a:t>
            </a:r>
            <a:endParaRPr lang="en-US" sz="18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43200" y="2209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267200" y="2209800"/>
            <a:ext cx="16764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943600" y="2209800"/>
            <a:ext cx="16002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m[2]</a:t>
            </a:r>
            <a:endParaRPr lang="en-US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543800" y="2209800"/>
            <a:ext cx="1524000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/>
              <a:t>m[3]</a:t>
            </a:r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36914" y="2717800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153400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953000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473450" y="2590800"/>
            <a:ext cx="0" cy="293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181600" y="2622551"/>
            <a:ext cx="0" cy="261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8382000" y="2590800"/>
            <a:ext cx="0" cy="280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665914" y="2750899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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894513" y="2622551"/>
            <a:ext cx="0" cy="261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0765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7529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5210175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8382000" y="3378200"/>
            <a:ext cx="28575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457575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34575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52101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429375" y="3657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/>
              <a:t>F(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>
                <a:sym typeface="Symbol" charset="0"/>
              </a:rPr>
              <a:t>)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6923088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886575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643563" y="5943600"/>
            <a:ext cx="9144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/>
              <a:t>F(</a:t>
            </a:r>
            <a:r>
              <a:rPr lang="en-US" sz="2400" b="1"/>
              <a:t>k</a:t>
            </a:r>
            <a:r>
              <a:rPr lang="en-US" sz="2400" b="1" baseline="-25000"/>
              <a:t>1</a:t>
            </a:r>
            <a:r>
              <a:rPr lang="en-US" sz="2400"/>
              <a:t>,</a:t>
            </a:r>
            <a:r>
              <a:rPr lang="en-US" sz="2400">
                <a:sym typeface="Symbol" charset="0"/>
              </a:rPr>
              <a:t>)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6557963" y="6400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7275514" y="6062663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tag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8382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5827714" y="4983164"/>
            <a:ext cx="4998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charset="0"/>
              </a:rPr>
              <a:t></a:t>
            </a: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3429000" y="48006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5181600" y="4800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>
            <a:off x="6096000" y="4800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6172200" y="48006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6067425" y="5567940"/>
            <a:ext cx="0" cy="3417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2405065" y="2871791"/>
            <a:ext cx="947737" cy="369889"/>
            <a:chOff x="603" y="1791"/>
            <a:chExt cx="597" cy="233"/>
          </a:xfrm>
        </p:grpSpPr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603" y="1791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P(k,0)</a:t>
              </a:r>
            </a:p>
          </p:txBody>
        </p:sp>
      </p:grp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4057650" y="2884491"/>
            <a:ext cx="985838" cy="369889"/>
            <a:chOff x="579" y="1799"/>
            <a:chExt cx="621" cy="233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579" y="1799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P(k,1)</a:t>
              </a:r>
            </a:p>
          </p:txBody>
        </p:sp>
      </p:grpSp>
      <p:grpSp>
        <p:nvGrpSpPr>
          <p:cNvPr id="30764" name="Group 44"/>
          <p:cNvGrpSpPr>
            <a:grpSpLocks/>
          </p:cNvGrpSpPr>
          <p:nvPr/>
        </p:nvGrpSpPr>
        <p:grpSpPr bwMode="auto">
          <a:xfrm>
            <a:off x="5829300" y="2868615"/>
            <a:ext cx="966788" cy="369889"/>
            <a:chOff x="591" y="1795"/>
            <a:chExt cx="609" cy="233"/>
          </a:xfrm>
        </p:grpSpPr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591" y="1795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P(k,2)</a:t>
              </a:r>
            </a:p>
          </p:txBody>
        </p:sp>
      </p:grpSp>
      <p:grpSp>
        <p:nvGrpSpPr>
          <p:cNvPr id="30767" name="Group 47"/>
          <p:cNvGrpSpPr>
            <a:grpSpLocks/>
          </p:cNvGrpSpPr>
          <p:nvPr/>
        </p:nvGrpSpPr>
        <p:grpSpPr bwMode="auto">
          <a:xfrm>
            <a:off x="7353301" y="2884489"/>
            <a:ext cx="938213" cy="369887"/>
            <a:chOff x="609" y="1790"/>
            <a:chExt cx="591" cy="233"/>
          </a:xfrm>
        </p:grpSpPr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Text Box 49"/>
            <p:cNvSpPr txBox="1">
              <a:spLocks noChangeArrowheads="1"/>
            </p:cNvSpPr>
            <p:nvPr/>
          </p:nvSpPr>
          <p:spPr bwMode="auto">
            <a:xfrm>
              <a:off x="609" y="1790"/>
              <a:ext cx="4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P(k,3)</a:t>
              </a: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846638" y="1295400"/>
            <a:ext cx="1480932" cy="609600"/>
          </a:xfrm>
          <a:prstGeom prst="wedgeRoundRectCallout">
            <a:avLst>
              <a:gd name="adj1" fmla="val -41011"/>
              <a:gd name="adj2" fmla="val 8455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m[1]’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Tripwire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install time, generate a MAC on all files: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85900" y="2207357"/>
            <a:ext cx="6172200" cy="1907443"/>
            <a:chOff x="609600" y="1967468"/>
            <a:chExt cx="6172200" cy="1907443"/>
          </a:xfrm>
        </p:grpSpPr>
        <p:sp>
          <p:nvSpPr>
            <p:cNvPr id="4" name="Rectangle 3"/>
            <p:cNvSpPr/>
            <p:nvPr/>
          </p:nvSpPr>
          <p:spPr>
            <a:xfrm>
              <a:off x="609600" y="2006600"/>
              <a:ext cx="1447800" cy="1320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" y="3366911"/>
              <a:ext cx="1447800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t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2000" dirty="0" smtClean="0">
                  <a:solidFill>
                    <a:srgbClr val="000000"/>
                  </a:solidFill>
                </a:rPr>
                <a:t> = S(k,F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2000" dirty="0" smtClean="0">
                  <a:solidFill>
                    <a:srgbClr val="000000"/>
                  </a:solidFill>
                </a:rPr>
                <a:t>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2006600"/>
              <a:ext cx="1447800" cy="1320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7000" y="3366911"/>
              <a:ext cx="1447800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t</a:t>
              </a:r>
              <a:r>
                <a:rPr lang="en-US" sz="2000" baseline="-25000" dirty="0">
                  <a:solidFill>
                    <a:srgbClr val="000000"/>
                  </a:solidFill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</a:rPr>
                <a:t> = S(k,F</a:t>
              </a:r>
              <a:r>
                <a:rPr lang="en-US" sz="2000" baseline="-25000" dirty="0">
                  <a:solidFill>
                    <a:srgbClr val="000000"/>
                  </a:solidFill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</a:rPr>
                <a:t>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0" y="2006600"/>
              <a:ext cx="1447800" cy="1320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F</a:t>
              </a:r>
              <a:r>
                <a:rPr lang="en-US" sz="2400" baseline="-25000" dirty="0" err="1"/>
                <a:t>n</a:t>
              </a:r>
              <a:endParaRPr lang="en-US" sz="2400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0" y="3366911"/>
              <a:ext cx="1447800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2000" baseline="-25000" dirty="0" err="1">
                  <a:solidFill>
                    <a:srgbClr val="000000"/>
                  </a:solidFill>
                </a:rPr>
                <a:t>n</a:t>
              </a:r>
              <a:r>
                <a:rPr lang="en-US" sz="2000" dirty="0" smtClean="0">
                  <a:solidFill>
                    <a:srgbClr val="000000"/>
                  </a:solidFill>
                </a:rPr>
                <a:t> = S(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k,F</a:t>
              </a:r>
              <a:r>
                <a:rPr lang="en-US" sz="2000" baseline="-25000" dirty="0" err="1">
                  <a:solidFill>
                    <a:srgbClr val="000000"/>
                  </a:solidFill>
                </a:rPr>
                <a:t>n</a:t>
              </a:r>
              <a:r>
                <a:rPr lang="en-US" sz="2000" dirty="0" smtClean="0">
                  <a:solidFill>
                    <a:srgbClr val="000000"/>
                  </a:solidFill>
                </a:rPr>
                <a:t>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5800" y="220980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⋯</a:t>
              </a:r>
              <a:endParaRPr lang="en-US" sz="4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1" y="19674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filename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1834" y="19674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filename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19674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filename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4648200"/>
            <a:ext cx="8458200" cy="2209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Later a virus infects system and modifies system files</a:t>
            </a:r>
          </a:p>
          <a:p>
            <a:pPr marL="0" indent="0">
              <a:spcBef>
                <a:spcPts val="1776"/>
              </a:spcBef>
              <a:buFont typeface="Arial"/>
              <a:buNone/>
            </a:pPr>
            <a:r>
              <a:rPr lang="en-US" smtClean="0"/>
              <a:t>User reboots into clean OS and supplies his password</a:t>
            </a:r>
          </a:p>
          <a:p>
            <a:pPr lvl="1"/>
            <a:r>
              <a:rPr lang="en-US" smtClean="0"/>
              <a:t>Then:   secure MAC   ⇒   all modified files will be detected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HMAC   </a:t>
            </a:r>
            <a:r>
              <a:rPr lang="en-US" sz="3600" dirty="0"/>
              <a:t>(Hash-MAC)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Most widely used MAC on the Internet.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…  </a:t>
            </a:r>
            <a:r>
              <a:rPr lang="en-US" dirty="0"/>
              <a:t>but,  we first we </a:t>
            </a:r>
            <a:r>
              <a:rPr lang="en-US" dirty="0" smtClean="0"/>
              <a:t>need to discuss </a:t>
            </a:r>
            <a:r>
              <a:rPr lang="en-US" dirty="0"/>
              <a:t>hash function.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collision on H </a:t>
            </a:r>
            <a:r>
              <a:rPr lang="en-US" dirty="0" smtClean="0">
                <a:sym typeface="Wingdings"/>
              </a:rPr>
              <a:t> collision on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20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Let |M| = |M’|, M≠M’, and H(M) = h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) with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IV</a:t>
            </a:r>
          </a:p>
          <a:p>
            <a:pPr marL="0" indent="0">
              <a:buNone/>
            </a:pPr>
            <a:r>
              <a:rPr lang="en-US" sz="2400" dirty="0" smtClean="0"/>
              <a:t>Suppose H(M) = H(M’) . We build a collision on h.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i="1" u="sng" dirty="0" smtClean="0"/>
              <a:t>Case 1</a:t>
            </a:r>
            <a:r>
              <a:rPr lang="en-US" sz="2400" dirty="0" smtClean="0"/>
              <a:t>: 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≠ </a:t>
            </a:r>
            <a:r>
              <a:rPr lang="en-US" sz="2400" dirty="0" err="1" smtClean="0"/>
              <a:t>m’</a:t>
            </a:r>
            <a:r>
              <a:rPr lang="en-US" sz="2400" baseline="-25000" dirty="0" err="1" smtClean="0"/>
              <a:t>i</a:t>
            </a:r>
            <a:r>
              <a:rPr lang="en-US" sz="2400" i="1" dirty="0"/>
              <a:t> </a:t>
            </a:r>
            <a:r>
              <a:rPr lang="en-US" sz="2400" i="1" dirty="0" smtClean="0"/>
              <a:t>or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≠ H’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.  But since f(m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) = f(</a:t>
            </a:r>
            <a:r>
              <a:rPr lang="en-US" sz="2400" dirty="0" err="1" smtClean="0"/>
              <a:t>m’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H’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) there is a collision in h and we are done.  Else </a:t>
            </a:r>
            <a:r>
              <a:rPr lang="en-US" sz="2400" dirty="0" err="1" smtClean="0"/>
              <a:t>recurse</a:t>
            </a:r>
            <a:endParaRPr lang="en-US" sz="2400" baseline="-25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" y="1649666"/>
            <a:ext cx="1593810" cy="712534"/>
            <a:chOff x="-146010" y="2653521"/>
            <a:chExt cx="1593810" cy="712535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-146010" y="2653521"/>
              <a:ext cx="8471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2584410" y="23606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260810" y="23606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37210" y="2360612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537410" y="2276824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134310" y="1685744"/>
            <a:ext cx="765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</a:t>
            </a:r>
            <a:r>
              <a:rPr lang="en-US" sz="2000" dirty="0"/>
              <a:t>M</a:t>
            </a:r>
            <a:r>
              <a:rPr lang="en-US" sz="2000" dirty="0" smtClean="0">
                <a:latin typeface="+mn-lt"/>
              </a:rPr>
              <a:t>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60410" y="2357735"/>
            <a:ext cx="7062775" cy="461665"/>
            <a:chOff x="1060410" y="2084190"/>
            <a:chExt cx="7062775" cy="346249"/>
          </a:xfrm>
        </p:grpSpPr>
        <p:sp>
          <p:nvSpPr>
            <p:cNvPr id="31" name="TextBox 30"/>
            <p:cNvSpPr txBox="1"/>
            <p:nvPr/>
          </p:nvSpPr>
          <p:spPr>
            <a:xfrm>
              <a:off x="10604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436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200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4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36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sp>
        <p:nvSpPr>
          <p:cNvPr id="36" name="Trapezoid 35"/>
          <p:cNvSpPr/>
          <p:nvPr/>
        </p:nvSpPr>
        <p:spPr>
          <a:xfrm rot="5400000">
            <a:off x="1780563" y="16584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7" name="Trapezoid 36"/>
          <p:cNvSpPr/>
          <p:nvPr/>
        </p:nvSpPr>
        <p:spPr>
          <a:xfrm rot="5400000">
            <a:off x="3456517" y="16963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8" name="Trapezoid 37"/>
          <p:cNvSpPr/>
          <p:nvPr/>
        </p:nvSpPr>
        <p:spPr>
          <a:xfrm rot="5400000">
            <a:off x="5132917" y="16584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9" name="Trapezoid 38"/>
          <p:cNvSpPr/>
          <p:nvPr/>
        </p:nvSpPr>
        <p:spPr>
          <a:xfrm rot="5400000">
            <a:off x="6709738" y="16216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3000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56961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430907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86790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45" name="Elbow Connector 44"/>
          <p:cNvCxnSpPr>
            <a:stCxn id="40" idx="2"/>
            <a:endCxn id="36" idx="2"/>
          </p:cNvCxnSpPr>
          <p:nvPr/>
        </p:nvCxnSpPr>
        <p:spPr>
          <a:xfrm rot="16200000" flipH="1">
            <a:off x="1200690" y="1715688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2800444" y="1727358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4476844" y="17273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6153244" y="17273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0" y="3249866"/>
            <a:ext cx="1593810" cy="712534"/>
            <a:chOff x="-146010" y="2653521"/>
            <a:chExt cx="1593810" cy="712535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-146010" y="2653521"/>
              <a:ext cx="8471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>
            <a:off x="2508210" y="39608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184610" y="39608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861010" y="3960812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7461210" y="3877024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8058110" y="3285944"/>
            <a:ext cx="822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</a:t>
            </a:r>
            <a:r>
              <a:rPr lang="en-US" sz="2000" dirty="0"/>
              <a:t>M</a:t>
            </a:r>
            <a:r>
              <a:rPr lang="en-US" sz="2000" dirty="0" smtClean="0">
                <a:latin typeface="+mn-lt"/>
              </a:rPr>
              <a:t>’)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84210" y="3957935"/>
            <a:ext cx="7062775" cy="461665"/>
            <a:chOff x="1060410" y="2084190"/>
            <a:chExt cx="7062775" cy="346249"/>
          </a:xfrm>
        </p:grpSpPr>
        <p:sp>
          <p:nvSpPr>
            <p:cNvPr id="59" name="TextBox 58"/>
            <p:cNvSpPr txBox="1"/>
            <p:nvPr/>
          </p:nvSpPr>
          <p:spPr>
            <a:xfrm>
              <a:off x="10604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36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200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4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36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sp>
        <p:nvSpPr>
          <p:cNvPr id="64" name="Trapezoid 63"/>
          <p:cNvSpPr/>
          <p:nvPr/>
        </p:nvSpPr>
        <p:spPr>
          <a:xfrm rot="5400000">
            <a:off x="1704363" y="32586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65" name="Trapezoid 64"/>
          <p:cNvSpPr/>
          <p:nvPr/>
        </p:nvSpPr>
        <p:spPr>
          <a:xfrm rot="5400000">
            <a:off x="3380317" y="32965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66" name="Trapezoid 65"/>
          <p:cNvSpPr/>
          <p:nvPr/>
        </p:nvSpPr>
        <p:spPr>
          <a:xfrm rot="5400000">
            <a:off x="5056717" y="32586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67" name="Trapezoid 66"/>
          <p:cNvSpPr/>
          <p:nvPr/>
        </p:nvSpPr>
        <p:spPr>
          <a:xfrm rot="5400000">
            <a:off x="6633538" y="32218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66800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80761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54707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0590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72" name="Elbow Connector 71"/>
          <p:cNvCxnSpPr>
            <a:stCxn id="68" idx="2"/>
            <a:endCxn id="64" idx="2"/>
          </p:cNvCxnSpPr>
          <p:nvPr/>
        </p:nvCxnSpPr>
        <p:spPr>
          <a:xfrm rot="16200000" flipH="1">
            <a:off x="1142712" y="3334110"/>
            <a:ext cx="603313" cy="312556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16200000" flipH="1">
            <a:off x="2724244" y="3327558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4400644" y="33275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6200000" flipH="1">
            <a:off x="6077044" y="33275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collision on H </a:t>
            </a:r>
            <a:r>
              <a:rPr lang="en-US" dirty="0" smtClean="0">
                <a:sym typeface="Wingdings"/>
              </a:rPr>
              <a:t> collision on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20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Let |M| = |M’|, M≠M’, and H(M) = h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) with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IV</a:t>
            </a:r>
          </a:p>
          <a:p>
            <a:pPr marL="0" indent="0">
              <a:buNone/>
            </a:pPr>
            <a:r>
              <a:rPr lang="en-US" sz="2400" dirty="0" smtClean="0"/>
              <a:t>Suppose H(M) = H(M’) . We build a collision on h.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i="1" u="sng" dirty="0" smtClean="0"/>
              <a:t>Case 2</a:t>
            </a:r>
            <a:r>
              <a:rPr lang="en-US" sz="2400" dirty="0" smtClean="0"/>
              <a:t>: 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</a:t>
            </a:r>
            <a:r>
              <a:rPr lang="en-US" sz="2400" dirty="0" err="1" smtClean="0"/>
              <a:t>m’</a:t>
            </a:r>
            <a:r>
              <a:rPr lang="en-US" sz="2400" baseline="-25000" dirty="0" err="1" smtClean="0"/>
              <a:t>i</a:t>
            </a:r>
            <a:r>
              <a:rPr lang="en-US" sz="2400" i="1" dirty="0"/>
              <a:t> </a:t>
            </a:r>
            <a:r>
              <a:rPr lang="en-US" sz="2400" i="1" dirty="0" smtClean="0"/>
              <a:t>and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≠ H’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for all </a:t>
            </a:r>
            <a:r>
              <a:rPr lang="en-US" sz="2400" dirty="0" err="1" smtClean="0"/>
              <a:t>i</a:t>
            </a:r>
            <a:r>
              <a:rPr lang="en-US" sz="2400" dirty="0" smtClean="0"/>
              <a:t>.  But then M = M’, violating our assumption.</a:t>
            </a:r>
            <a:endParaRPr lang="en-US" sz="2400" baseline="-25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" y="1649666"/>
            <a:ext cx="1593810" cy="712534"/>
            <a:chOff x="-146010" y="2653521"/>
            <a:chExt cx="1593810" cy="712535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-146010" y="2653521"/>
              <a:ext cx="8471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2584410" y="23606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260810" y="23606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37210" y="2360612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537410" y="2276824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134310" y="1685744"/>
            <a:ext cx="77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60410" y="2357735"/>
            <a:ext cx="7062775" cy="461665"/>
            <a:chOff x="1060410" y="2084190"/>
            <a:chExt cx="7062775" cy="346249"/>
          </a:xfrm>
        </p:grpSpPr>
        <p:sp>
          <p:nvSpPr>
            <p:cNvPr id="31" name="TextBox 30"/>
            <p:cNvSpPr txBox="1"/>
            <p:nvPr/>
          </p:nvSpPr>
          <p:spPr>
            <a:xfrm>
              <a:off x="10604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436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200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4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36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sp>
        <p:nvSpPr>
          <p:cNvPr id="36" name="Trapezoid 35"/>
          <p:cNvSpPr/>
          <p:nvPr/>
        </p:nvSpPr>
        <p:spPr>
          <a:xfrm rot="5400000">
            <a:off x="1780563" y="16584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7" name="Trapezoid 36"/>
          <p:cNvSpPr/>
          <p:nvPr/>
        </p:nvSpPr>
        <p:spPr>
          <a:xfrm rot="5400000">
            <a:off x="3456517" y="16963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8" name="Trapezoid 37"/>
          <p:cNvSpPr/>
          <p:nvPr/>
        </p:nvSpPr>
        <p:spPr>
          <a:xfrm rot="5400000">
            <a:off x="5132917" y="16584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9" name="Trapezoid 38"/>
          <p:cNvSpPr/>
          <p:nvPr/>
        </p:nvSpPr>
        <p:spPr>
          <a:xfrm rot="5400000">
            <a:off x="6709738" y="16216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3000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56961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430907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86790" y="1219200"/>
            <a:ext cx="36969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45" name="Elbow Connector 44"/>
          <p:cNvCxnSpPr>
            <a:stCxn id="40" idx="2"/>
            <a:endCxn id="36" idx="2"/>
          </p:cNvCxnSpPr>
          <p:nvPr/>
        </p:nvCxnSpPr>
        <p:spPr>
          <a:xfrm rot="16200000" flipH="1">
            <a:off x="1200690" y="1715688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2800444" y="1727358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4476844" y="17273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6153244" y="17273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0" y="3249866"/>
            <a:ext cx="1593810" cy="712534"/>
            <a:chOff x="-146010" y="2653521"/>
            <a:chExt cx="1593810" cy="712535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-146010" y="2653521"/>
              <a:ext cx="8471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>
            <a:off x="2508210" y="39608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184610" y="3960812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861010" y="3960812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7461210" y="3877024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8058110" y="3285944"/>
            <a:ext cx="77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84210" y="3957935"/>
            <a:ext cx="7062775" cy="461665"/>
            <a:chOff x="1060410" y="2084190"/>
            <a:chExt cx="7062775" cy="346249"/>
          </a:xfrm>
        </p:grpSpPr>
        <p:sp>
          <p:nvSpPr>
            <p:cNvPr id="59" name="TextBox 58"/>
            <p:cNvSpPr txBox="1"/>
            <p:nvPr/>
          </p:nvSpPr>
          <p:spPr>
            <a:xfrm>
              <a:off x="10604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36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200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446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3610" y="2084190"/>
              <a:ext cx="5095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sp>
        <p:nvSpPr>
          <p:cNvPr id="64" name="Trapezoid 63"/>
          <p:cNvSpPr/>
          <p:nvPr/>
        </p:nvSpPr>
        <p:spPr>
          <a:xfrm rot="5400000">
            <a:off x="1704363" y="32586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5" name="Trapezoid 64"/>
          <p:cNvSpPr/>
          <p:nvPr/>
        </p:nvSpPr>
        <p:spPr>
          <a:xfrm rot="5400000">
            <a:off x="3380317" y="32965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6" name="Trapezoid 65"/>
          <p:cNvSpPr/>
          <p:nvPr/>
        </p:nvSpPr>
        <p:spPr>
          <a:xfrm rot="5400000">
            <a:off x="5056717" y="3258645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7" name="Trapezoid 66"/>
          <p:cNvSpPr/>
          <p:nvPr/>
        </p:nvSpPr>
        <p:spPr>
          <a:xfrm rot="5400000">
            <a:off x="6633538" y="3221828"/>
            <a:ext cx="859366" cy="1066800"/>
          </a:xfrm>
          <a:prstGeom prst="trapezoi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66800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80761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54707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0590" y="2819400"/>
            <a:ext cx="4425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m’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72" name="Elbow Connector 71"/>
          <p:cNvCxnSpPr>
            <a:stCxn id="68" idx="2"/>
            <a:endCxn id="64" idx="2"/>
          </p:cNvCxnSpPr>
          <p:nvPr/>
        </p:nvCxnSpPr>
        <p:spPr>
          <a:xfrm rot="16200000" flipH="1">
            <a:off x="1142712" y="3334110"/>
            <a:ext cx="603313" cy="312556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16200000" flipH="1">
            <a:off x="2724244" y="3327558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4400644" y="33275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6200000" flipH="1">
            <a:off x="6077044" y="3327557"/>
            <a:ext cx="603313" cy="348999"/>
          </a:xfrm>
          <a:prstGeom prst="bentConnector2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141" y="1295400"/>
            <a:ext cx="7851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we define     </a:t>
            </a:r>
            <a:r>
              <a:rPr lang="en-US" sz="2400" b="1" dirty="0">
                <a:solidFill>
                  <a:srgbClr val="990000"/>
                </a:solidFill>
              </a:rPr>
              <a:t>h(H, m) = E(m, </a:t>
            </a:r>
            <a:r>
              <a:rPr lang="en-US" sz="2400" b="1" dirty="0" smtClean="0">
                <a:solidFill>
                  <a:srgbClr val="990000"/>
                </a:solidFill>
              </a:rPr>
              <a:t>H)</a:t>
            </a:r>
            <a:endParaRPr lang="en-US" sz="2400" dirty="0" smtClean="0">
              <a:solidFill>
                <a:srgbClr val="99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Then the resulting h(.,.) is not collision resistant.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To build a collision </a:t>
            </a:r>
            <a:r>
              <a:rPr lang="en-US" sz="2400" dirty="0"/>
              <a:t>(</a:t>
            </a:r>
            <a:r>
              <a:rPr lang="en-US" sz="2400" dirty="0" err="1"/>
              <a:t>H,m</a:t>
            </a:r>
            <a:r>
              <a:rPr lang="en-US" sz="2400" dirty="0"/>
              <a:t>) and (</a:t>
            </a:r>
            <a:r>
              <a:rPr lang="en-US" sz="2400" dirty="0" err="1"/>
              <a:t>H’,m</a:t>
            </a:r>
            <a:r>
              <a:rPr lang="en-US" sz="2400" dirty="0"/>
              <a:t>’</a:t>
            </a:r>
            <a:r>
              <a:rPr lang="en-US" sz="2400" dirty="0" smtClean="0"/>
              <a:t>), i.e.,</a:t>
            </a:r>
            <a:br>
              <a:rPr lang="en-US" sz="2400" dirty="0" smtClean="0"/>
            </a:br>
            <a:r>
              <a:rPr lang="en-US" sz="2400" dirty="0" smtClean="0"/>
              <a:t>                E(</a:t>
            </a:r>
            <a:r>
              <a:rPr lang="en-US" sz="2400" dirty="0" err="1" smtClean="0"/>
              <a:t>m,H</a:t>
            </a:r>
            <a:r>
              <a:rPr lang="en-US" sz="2400" dirty="0" smtClean="0"/>
              <a:t>) = E(m’, H’)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choose random </a:t>
            </a:r>
            <a:r>
              <a:rPr lang="en-US" sz="2400" dirty="0" smtClean="0"/>
              <a:t>(</a:t>
            </a:r>
            <a:r>
              <a:rPr lang="en-US" sz="2400" dirty="0" err="1"/>
              <a:t>H,m,m</a:t>
            </a:r>
            <a:r>
              <a:rPr lang="en-US" sz="2400" dirty="0"/>
              <a:t>’) </a:t>
            </a:r>
            <a:r>
              <a:rPr lang="en-US" sz="2400" dirty="0" smtClean="0"/>
              <a:t>and construct H’ as follows: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220475"/>
            <a:ext cx="2772063" cy="479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1. H’=D(m’, E(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4830075"/>
            <a:ext cx="2772063" cy="479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2. H’=E(m’, D(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1" y="5439675"/>
            <a:ext cx="2745463" cy="479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3. H’=E(m’, E(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1" y="6025278"/>
            <a:ext cx="2798663" cy="527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4. H’=D(m’, D(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270823" y="4103436"/>
            <a:ext cx="3581400" cy="1453278"/>
          </a:xfrm>
          <a:prstGeom prst="wedgeRoundRectCallout">
            <a:avLst>
              <a:gd name="adj1" fmla="val -82872"/>
              <a:gd name="adj2" fmla="val -19284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E(m’, H’)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= E(</a:t>
            </a:r>
            <a:r>
              <a:rPr lang="en-US" sz="2400" u="sng" dirty="0" smtClean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’, D(</a:t>
            </a:r>
            <a:r>
              <a:rPr lang="en-US" sz="2400" u="sng" dirty="0" smtClean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’, E(</a:t>
            </a:r>
            <a:r>
              <a:rPr lang="en-US" sz="2400" dirty="0" err="1" smtClean="0">
                <a:solidFill>
                  <a:schemeClr val="bg1"/>
                </a:solidFill>
              </a:rPr>
              <a:t>m,H</a:t>
            </a:r>
            <a:r>
              <a:rPr lang="en-US" sz="2400" dirty="0" smtClean="0">
                <a:solidFill>
                  <a:schemeClr val="bg1"/>
                </a:solidFill>
              </a:rPr>
              <a:t>))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= E(</a:t>
            </a:r>
            <a:r>
              <a:rPr lang="en-US" sz="2400" dirty="0" err="1" smtClean="0">
                <a:solidFill>
                  <a:schemeClr val="bg1"/>
                </a:solidFill>
              </a:rPr>
              <a:t>m,H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HMAC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8" y="5850467"/>
            <a:ext cx="4333522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PB: Padding Block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1810" y="1143000"/>
            <a:ext cx="7239000" cy="449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60610" y="1295400"/>
            <a:ext cx="16764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[0]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37010" y="1295400"/>
            <a:ext cx="1600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m[1]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37210" y="12954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m[2] || PB</a:t>
            </a:r>
            <a:endParaRPr lang="en-US" sz="18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1610" y="1676400"/>
            <a:ext cx="305594" cy="838995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18010" y="1676400"/>
            <a:ext cx="305594" cy="838995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318210" y="1676400"/>
            <a:ext cx="305594" cy="838995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584410" y="27874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260810" y="2787445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937210" y="2817813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60410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2743646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420046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6096446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7613610" y="2778921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2" name="Trapezoid 91"/>
          <p:cNvSpPr/>
          <p:nvPr/>
        </p:nvSpPr>
        <p:spPr>
          <a:xfrm rot="5400000">
            <a:off x="3456517" y="2237317"/>
            <a:ext cx="859366" cy="1066800"/>
          </a:xfrm>
          <a:prstGeom prst="trapezoi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3" name="Trapezoid 92"/>
          <p:cNvSpPr/>
          <p:nvPr/>
        </p:nvSpPr>
        <p:spPr>
          <a:xfrm rot="5400000">
            <a:off x="5132917" y="2199434"/>
            <a:ext cx="859366" cy="1066800"/>
          </a:xfrm>
          <a:prstGeom prst="trapezoi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5" name="Trapezoid 44"/>
          <p:cNvSpPr/>
          <p:nvPr/>
        </p:nvSpPr>
        <p:spPr>
          <a:xfrm rot="5400000">
            <a:off x="6709738" y="3634052"/>
            <a:ext cx="859366" cy="1066800"/>
          </a:xfrm>
          <a:prstGeom prst="trapezoi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6110721" y="4341812"/>
            <a:ext cx="51308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rapezoid 57"/>
          <p:cNvSpPr/>
          <p:nvPr/>
        </p:nvSpPr>
        <p:spPr>
          <a:xfrm rot="5400000">
            <a:off x="6733117" y="2263031"/>
            <a:ext cx="859366" cy="1066800"/>
          </a:xfrm>
          <a:prstGeom prst="trapezoi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5200" y="4343400"/>
            <a:ext cx="28553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IV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6404" y="1295400"/>
            <a:ext cx="5979596" cy="3477830"/>
            <a:chOff x="116404" y="1295400"/>
            <a:chExt cx="5979596" cy="3477830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176814" y="1295400"/>
              <a:ext cx="1524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Arial" charset="0"/>
                </a:rPr>
                <a:t>k⨁ipad</a:t>
              </a:r>
              <a:endParaRPr lang="en-US" b="1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16404" y="2073413"/>
              <a:ext cx="1593810" cy="712534"/>
              <a:chOff x="-146010" y="2653521"/>
              <a:chExt cx="1593810" cy="712535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04800" y="3364468"/>
                <a:ext cx="11430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-146010" y="2653521"/>
                <a:ext cx="847182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+mn-lt"/>
                  </a:rPr>
                  <a:t>IV</a:t>
                </a:r>
              </a:p>
              <a:p>
                <a:pPr algn="ctr"/>
                <a:r>
                  <a:rPr lang="en-US" dirty="0" smtClean="0"/>
                  <a:t>(fixed)</a:t>
                </a:r>
                <a:endParaRPr lang="en-US" sz="1800" dirty="0" smtClean="0">
                  <a:latin typeface="+mn-lt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64416" y="1677193"/>
              <a:ext cx="305594" cy="838995"/>
              <a:chOff x="1218406" y="2134394"/>
              <a:chExt cx="305594" cy="838994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rot="5400000">
                <a:off x="800100" y="2552700"/>
                <a:ext cx="838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1219200" y="2971800"/>
                <a:ext cx="3048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9" name="Trapezoid 18"/>
            <p:cNvSpPr/>
            <p:nvPr/>
          </p:nvSpPr>
          <p:spPr>
            <a:xfrm rot="5400000">
              <a:off x="1780563" y="2199434"/>
              <a:ext cx="859366" cy="1066800"/>
            </a:xfrm>
            <a:prstGeom prst="trapezoid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4" name="Trapezoid 43"/>
            <p:cNvSpPr/>
            <p:nvPr/>
          </p:nvSpPr>
          <p:spPr>
            <a:xfrm rot="5400000">
              <a:off x="5132917" y="3810147"/>
              <a:ext cx="859366" cy="1066800"/>
            </a:xfrm>
            <a:prstGeom prst="trapezoid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2819400" y="3886199"/>
              <a:ext cx="1524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Arial" charset="0"/>
                </a:rPr>
                <a:t>k</a:t>
              </a:r>
              <a:r>
                <a:rPr lang="en-US" sz="1800" b="1" dirty="0" err="1" smtClean="0">
                  <a:solidFill>
                    <a:schemeClr val="bg1"/>
                  </a:solidFill>
                  <a:latin typeface="Arial" charset="0"/>
                </a:rPr>
                <a:t>⨁opad</a:t>
              </a:r>
              <a:endParaRPr lang="en-US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64" name="Straight Arrow Connector 63"/>
            <p:cNvCxnSpPr>
              <a:stCxn id="61" idx="3"/>
            </p:cNvCxnSpPr>
            <p:nvPr/>
          </p:nvCxnSpPr>
          <p:spPr bwMode="auto">
            <a:xfrm>
              <a:off x="4343400" y="4076699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886200" y="45720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3" name="Elbow Connector 22"/>
          <p:cNvCxnSpPr>
            <a:stCxn id="58" idx="0"/>
            <a:endCxn id="45" idx="2"/>
          </p:cNvCxnSpPr>
          <p:nvPr/>
        </p:nvCxnSpPr>
        <p:spPr>
          <a:xfrm flipH="1">
            <a:off x="6606021" y="2796431"/>
            <a:ext cx="1090179" cy="1371021"/>
          </a:xfrm>
          <a:prstGeom prst="bentConnector5">
            <a:avLst>
              <a:gd name="adj1" fmla="val -20969"/>
              <a:gd name="adj2" fmla="val 50000"/>
              <a:gd name="adj3" fmla="val 120969"/>
            </a:avLst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7663310" y="4167452"/>
            <a:ext cx="9472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42503" y="36576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tag</a:t>
            </a:r>
            <a:endParaRPr lang="en-US" sz="2400" baseline="-25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27010" y="3544492"/>
            <a:ext cx="1756861" cy="798908"/>
          </a:xfrm>
          <a:prstGeom prst="wedgeRoundRectCallout">
            <a:avLst>
              <a:gd name="adj1" fmla="val 88296"/>
              <a:gd name="adj2" fmla="val -10039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think of h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as k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" name="Rounded Rectangular Callout 65"/>
          <p:cNvSpPr/>
          <p:nvPr/>
        </p:nvSpPr>
        <p:spPr>
          <a:xfrm>
            <a:off x="7135961" y="1542126"/>
            <a:ext cx="1756861" cy="798908"/>
          </a:xfrm>
          <a:prstGeom prst="wedgeRoundRectCallout">
            <a:avLst>
              <a:gd name="adj1" fmla="val -12907"/>
              <a:gd name="adj2" fmla="val 9742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think of h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 as k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endParaRPr lang="en-US" sz="24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886200" y="4343400"/>
            <a:ext cx="2678343" cy="228600"/>
          </a:xfrm>
          <a:prstGeom prst="bentConnector3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4876800"/>
            <a:ext cx="3183565" cy="973667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NMAC!</a:t>
            </a:r>
            <a:br>
              <a:rPr lang="en-US" sz="2400" dirty="0" smtClean="0"/>
            </a:br>
            <a:r>
              <a:rPr lang="en-US" sz="2400" dirty="0" smtClean="0"/>
              <a:t>(similar bounds for q)</a:t>
            </a:r>
          </a:p>
        </p:txBody>
      </p:sp>
      <p:sp>
        <p:nvSpPr>
          <p:cNvPr id="69" name="Rounded Rectangular Callout 68"/>
          <p:cNvSpPr/>
          <p:nvPr/>
        </p:nvSpPr>
        <p:spPr>
          <a:xfrm>
            <a:off x="831810" y="1147015"/>
            <a:ext cx="1756861" cy="798908"/>
          </a:xfrm>
          <a:prstGeom prst="wedgeRoundRectCallout">
            <a:avLst>
              <a:gd name="adj1" fmla="val 83477"/>
              <a:gd name="adj2" fmla="val 12568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Assume h is a PRF</a:t>
            </a:r>
            <a:endParaRPr lang="en-US" sz="2400" baseline="-25000" dirty="0" smtClean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MAC Game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37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Security goal: </a:t>
            </a:r>
            <a:r>
              <a:rPr lang="en-US" sz="2800" b="1" i="1" dirty="0" smtClean="0"/>
              <a:t>A</a:t>
            </a:r>
            <a:r>
              <a:rPr lang="en-US" sz="2800" dirty="0" smtClean="0"/>
              <a:t> cannot produce a valid tag on a message</a:t>
            </a:r>
          </a:p>
          <a:p>
            <a:pPr lvl="1"/>
            <a:r>
              <a:rPr lang="en-US" sz="2400" dirty="0" smtClean="0"/>
              <a:t>Even if the message is gibberish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447800"/>
            <a:ext cx="3048000" cy="28365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Challenger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1. k = </a:t>
            </a:r>
            <a:r>
              <a:rPr lang="en-US" sz="2000" dirty="0" err="1" smtClean="0">
                <a:solidFill>
                  <a:schemeClr val="tx1"/>
                </a:solidFill>
              </a:rPr>
              <a:t>KeyGen</a:t>
            </a:r>
            <a:r>
              <a:rPr lang="en-US" sz="2000" dirty="0" smtClean="0">
                <a:solidFill>
                  <a:schemeClr val="tx1"/>
                </a:solidFill>
              </a:rPr>
              <a:t>(l)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3. Compute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in 0...q: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= S(m</a:t>
            </a:r>
            <a:r>
              <a:rPr lang="en-US" sz="2000" baseline="-25000" dirty="0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, k)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5. b = V(</a:t>
            </a:r>
            <a:r>
              <a:rPr lang="en-US" sz="2000" dirty="0" err="1" smtClean="0">
                <a:solidFill>
                  <a:schemeClr val="tx1"/>
                </a:solidFill>
              </a:rPr>
              <a:t>m,t,k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38800" y="1447800"/>
            <a:ext cx="3048000" cy="28365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Adversary A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Picks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 ..., 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. picks m </a:t>
            </a:r>
            <a:r>
              <a:rPr lang="en-US" sz="2000" b="1" i="1" dirty="0" smtClean="0">
                <a:solidFill>
                  <a:schemeClr val="tx1"/>
                </a:solidFill>
              </a:rPr>
              <a:t>not</a:t>
            </a:r>
            <a:r>
              <a:rPr lang="en-US" sz="2000" dirty="0" smtClean="0">
                <a:solidFill>
                  <a:schemeClr val="tx1"/>
                </a:solidFill>
              </a:rPr>
              <a:t> in 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,...,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Generates t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7600" y="2514600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2057400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3065108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2684108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81400" y="3522308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3151077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err="1" smtClean="0"/>
              <a:t>m,t</a:t>
            </a:r>
            <a:endParaRPr lang="en-US" sz="2000" baseline="-250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4343400"/>
            <a:ext cx="0" cy="47430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4436708"/>
            <a:ext cx="129041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b = {</a:t>
            </a:r>
            <a:r>
              <a:rPr lang="en-US" sz="2000" dirty="0" err="1" smtClean="0"/>
              <a:t>yes,no</a:t>
            </a:r>
            <a:r>
              <a:rPr lang="en-US" sz="2000" dirty="0" smtClean="0"/>
              <a:t>}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838700" y="4284308"/>
            <a:ext cx="2705100" cy="838200"/>
          </a:xfrm>
          <a:prstGeom prst="wedgeRoundRectCallout">
            <a:avLst>
              <a:gd name="adj1" fmla="val -58851"/>
              <a:gd name="adj2" fmla="val -142351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existential forgery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if b=“yes”</a:t>
            </a:r>
          </a:p>
        </p:txBody>
      </p:sp>
    </p:spTree>
    <p:extLst>
      <p:ext uri="{BB962C8B-B14F-4D97-AF65-F5344CB8AC3E}">
        <p14:creationId xmlns:p14="http://schemas.microsoft.com/office/powerpoint/2010/main" val="2903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MAC Game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028700" y="5410200"/>
            <a:ext cx="7086600" cy="1371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800" dirty="0" err="1"/>
              <a:t>Def</a:t>
            </a:r>
            <a:r>
              <a:rPr lang="en-US" sz="2800" dirty="0"/>
              <a:t>: I=(S,V) is a </a:t>
            </a:r>
            <a:r>
              <a:rPr lang="en-US" sz="2800" i="1" u="sng" dirty="0">
                <a:solidFill>
                  <a:schemeClr val="tx2"/>
                </a:solidFill>
              </a:rPr>
              <a:t>secure MAC</a:t>
            </a:r>
            <a:r>
              <a:rPr lang="en-US" sz="2800" b="1" dirty="0"/>
              <a:t> </a:t>
            </a:r>
            <a:r>
              <a:rPr lang="en-US" sz="2800" dirty="0"/>
              <a:t>if for all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efficient</a:t>
            </a:r>
            <a:r>
              <a:rPr lang="en-US" sz="2800" dirty="0">
                <a:latin typeface="Arial"/>
              </a:rPr>
              <a:t>” </a:t>
            </a:r>
            <a:r>
              <a:rPr lang="en-US" sz="2800" dirty="0"/>
              <a:t>A: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Adv</a:t>
            </a:r>
            <a:r>
              <a:rPr lang="en-US" sz="2800" baseline="-25000" dirty="0" err="1"/>
              <a:t>MAC</a:t>
            </a:r>
            <a:r>
              <a:rPr lang="en-US" sz="2800" dirty="0"/>
              <a:t>[A,I]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= </a:t>
            </a:r>
            <a:r>
              <a:rPr lang="en-US" sz="2800" dirty="0" err="1"/>
              <a:t>Pr</a:t>
            </a:r>
            <a:r>
              <a:rPr lang="en-US" sz="2800" dirty="0"/>
              <a:t>[</a:t>
            </a:r>
            <a:r>
              <a:rPr lang="en-US" sz="2800" dirty="0" err="1"/>
              <a:t>Chal</a:t>
            </a:r>
            <a:r>
              <a:rPr lang="en-US" sz="2800" dirty="0"/>
              <a:t>. outputs 1]  &lt; </a:t>
            </a:r>
            <a:r>
              <a:rPr lang="en-US" sz="2800" dirty="0" err="1"/>
              <a:t>ε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" y="1447800"/>
            <a:ext cx="3048000" cy="28365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Challenger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1. k = </a:t>
            </a:r>
            <a:r>
              <a:rPr lang="en-US" sz="2000" dirty="0" err="1" smtClean="0">
                <a:solidFill>
                  <a:schemeClr val="tx1"/>
                </a:solidFill>
              </a:rPr>
              <a:t>KeyGen</a:t>
            </a:r>
            <a:r>
              <a:rPr lang="en-US" sz="2000" dirty="0" smtClean="0">
                <a:solidFill>
                  <a:schemeClr val="tx1"/>
                </a:solidFill>
              </a:rPr>
              <a:t>(l)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3. Compute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in 0...q: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= S(m</a:t>
            </a:r>
            <a:r>
              <a:rPr lang="en-US" sz="2000" baseline="-25000" dirty="0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, k)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5. b = V(</a:t>
            </a:r>
            <a:r>
              <a:rPr lang="en-US" sz="2000" dirty="0" err="1" smtClean="0">
                <a:solidFill>
                  <a:schemeClr val="tx1"/>
                </a:solidFill>
              </a:rPr>
              <a:t>m,t,k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38800" y="1447800"/>
            <a:ext cx="3048000" cy="28365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Adversary A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Picks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 ..., 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. picks m </a:t>
            </a:r>
            <a:r>
              <a:rPr lang="en-US" sz="2000" b="1" i="1" dirty="0" smtClean="0">
                <a:solidFill>
                  <a:schemeClr val="tx1"/>
                </a:solidFill>
              </a:rPr>
              <a:t>not</a:t>
            </a:r>
            <a:r>
              <a:rPr lang="en-US" sz="2000" dirty="0" smtClean="0">
                <a:solidFill>
                  <a:schemeClr val="tx1"/>
                </a:solidFill>
              </a:rPr>
              <a:t> in 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,...,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Generates t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657600" y="2514600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14800" y="2057400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657600" y="3065108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14800" y="2684108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81400" y="3522308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4800" y="3151077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err="1" smtClean="0"/>
              <a:t>m,t</a:t>
            </a:r>
            <a:endParaRPr lang="en-US" sz="2000" baseline="-25000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66800" y="4343400"/>
            <a:ext cx="0" cy="47430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4436708"/>
            <a:ext cx="129041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b = {</a:t>
            </a:r>
            <a:r>
              <a:rPr lang="en-US" sz="2000" dirty="0" err="1" smtClean="0"/>
              <a:t>yes,no</a:t>
            </a:r>
            <a:r>
              <a:rPr lang="en-US" sz="20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36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14434</TotalTime>
  <Words>3416</Words>
  <Application>Microsoft Office PowerPoint</Application>
  <PresentationFormat>On-screen Show (4:3)</PresentationFormat>
  <Paragraphs>950</Paragraphs>
  <Slides>74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ＭＳ Ｐ明朝</vt:lpstr>
      <vt:lpstr>Arial</vt:lpstr>
      <vt:lpstr>Calibri</vt:lpstr>
      <vt:lpstr>Cambria</vt:lpstr>
      <vt:lpstr>Symbol</vt:lpstr>
      <vt:lpstr>Wingdings</vt:lpstr>
      <vt:lpstr>template</vt:lpstr>
      <vt:lpstr>Message Authentication Codes (MACs) and Hashes</vt:lpstr>
      <vt:lpstr>Recap so far</vt:lpstr>
      <vt:lpstr>Message Integrity</vt:lpstr>
      <vt:lpstr>CRC</vt:lpstr>
      <vt:lpstr>Message Authentication Codes (MAC)</vt:lpstr>
      <vt:lpstr>Example</vt:lpstr>
      <vt:lpstr>Example: Tripwire</vt:lpstr>
      <vt:lpstr>Secure MAC Game</vt:lpstr>
      <vt:lpstr>Secure MAC Game</vt:lpstr>
      <vt:lpstr>PowerPoint Presentation</vt:lpstr>
      <vt:lpstr>MACs from PRFs</vt:lpstr>
      <vt:lpstr>Secure PRF implies secure MAC</vt:lpstr>
      <vt:lpstr>Security</vt:lpstr>
      <vt:lpstr>Proof Sketch</vt:lpstr>
      <vt:lpstr>Question</vt:lpstr>
      <vt:lpstr>Secure PRF implies secure MAC</vt:lpstr>
      <vt:lpstr>Building Secure MACs</vt:lpstr>
      <vt:lpstr>Construction 1:   Encrypted CBC-MAC (ECBC-MAC)</vt:lpstr>
      <vt:lpstr>Attack</vt:lpstr>
      <vt:lpstr>Attack</vt:lpstr>
      <vt:lpstr>ECBC-MAC analysis</vt:lpstr>
      <vt:lpstr>Implications</vt:lpstr>
      <vt:lpstr>Extension Attack</vt:lpstr>
      <vt:lpstr>Collisions and the Birthday Paradox</vt:lpstr>
      <vt:lpstr>Birthday Paradox</vt:lpstr>
      <vt:lpstr>Birthday Paradox Rule of Thumb</vt:lpstr>
      <vt:lpstr>Generic attack on hash functions</vt:lpstr>
      <vt:lpstr>The birthday paradox</vt:lpstr>
      <vt:lpstr>PowerPoint Presentation</vt:lpstr>
      <vt:lpstr>Recall</vt:lpstr>
      <vt:lpstr>Generic attack</vt:lpstr>
      <vt:lpstr>Implications</vt:lpstr>
      <vt:lpstr>Padding</vt:lpstr>
      <vt:lpstr>PowerPoint Presentation</vt:lpstr>
      <vt:lpstr>CBC MAC padding</vt:lpstr>
      <vt:lpstr>CBC MAC padding</vt:lpstr>
      <vt:lpstr>CMAC   (NIST standard)</vt:lpstr>
      <vt:lpstr>HMAC   (Hash-MAC)</vt:lpstr>
      <vt:lpstr>Hash Functions</vt:lpstr>
      <vt:lpstr>Collision Resistance</vt:lpstr>
      <vt:lpstr>General Idea</vt:lpstr>
      <vt:lpstr>MACs from Collision Resistance</vt:lpstr>
      <vt:lpstr>MACs from Collision Resistance</vt:lpstr>
      <vt:lpstr>Sample Speeds Crypto++  5.6.0  [ Wei Dai ]</vt:lpstr>
      <vt:lpstr>Collision Resistance and Passwords</vt:lpstr>
      <vt:lpstr>Passwords</vt:lpstr>
      <vt:lpstr>Brute Force</vt:lpstr>
      <vt:lpstr>Salts</vt:lpstr>
      <vt:lpstr>Merkle-Damgard</vt:lpstr>
      <vt:lpstr>Compression Function</vt:lpstr>
      <vt:lpstr>The Merkle-Damgard iterated construction</vt:lpstr>
      <vt:lpstr>Security of Merkle-Damgard</vt:lpstr>
      <vt:lpstr>Compression from a block cipher</vt:lpstr>
      <vt:lpstr>Hash MAC (HMAC)</vt:lpstr>
      <vt:lpstr>Recall Merkel-Damgard</vt:lpstr>
      <vt:lpstr>Attempt 1</vt:lpstr>
      <vt:lpstr>Hash Mac (HMAC)</vt:lpstr>
      <vt:lpstr>HMAC</vt:lpstr>
      <vt:lpstr>Recap</vt:lpstr>
      <vt:lpstr>Further reading</vt:lpstr>
      <vt:lpstr>PowerPoint Presentation</vt:lpstr>
      <vt:lpstr>END</vt:lpstr>
      <vt:lpstr>Protecting file integrity using C.R. hash</vt:lpstr>
      <vt:lpstr>Construction 2: Nested MAC (NMAC)</vt:lpstr>
      <vt:lpstr>Cascade is insecure</vt:lpstr>
      <vt:lpstr>PowerPoint Presentation</vt:lpstr>
      <vt:lpstr>Construction 3:  PMAC – Parallel MAC</vt:lpstr>
      <vt:lpstr>Cool Feature: Incremental Updates</vt:lpstr>
      <vt:lpstr>Cool Feature: Incremental Updates</vt:lpstr>
      <vt:lpstr>HMAC   (Hash-MAC)</vt:lpstr>
      <vt:lpstr>Proof: collision on H  collision on h</vt:lpstr>
      <vt:lpstr>Proof: collision on H  collision on h</vt:lpstr>
      <vt:lpstr>Question</vt:lpstr>
      <vt:lpstr>HMAC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MACs and Hashes</dc:title>
  <dc:creator>David Brumley</dc:creator>
  <cp:lastModifiedBy>Peter Chapman</cp:lastModifiedBy>
  <cp:revision>4854</cp:revision>
  <dcterms:created xsi:type="dcterms:W3CDTF">2011-11-02T18:57:24Z</dcterms:created>
  <dcterms:modified xsi:type="dcterms:W3CDTF">2014-10-30T15:19:25Z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