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6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7.xml" ContentType="application/vnd.openxmlformats-officedocument.presentationml.notesSlide+xml"/>
  <Override PartName="/ppt/ink/ink30.xml" ContentType="application/inkml+xml"/>
  <Override PartName="/ppt/notesSlides/notesSlide8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836" r:id="rId2"/>
    <p:sldId id="938" r:id="rId3"/>
    <p:sldId id="966" r:id="rId4"/>
    <p:sldId id="967" r:id="rId5"/>
    <p:sldId id="968" r:id="rId6"/>
    <p:sldId id="943" r:id="rId7"/>
    <p:sldId id="969" r:id="rId8"/>
    <p:sldId id="970" r:id="rId9"/>
    <p:sldId id="991" r:id="rId10"/>
    <p:sldId id="997" r:id="rId11"/>
    <p:sldId id="992" r:id="rId12"/>
    <p:sldId id="971" r:id="rId13"/>
    <p:sldId id="993" r:id="rId14"/>
    <p:sldId id="949" r:id="rId15"/>
    <p:sldId id="950" r:id="rId16"/>
    <p:sldId id="951" r:id="rId17"/>
    <p:sldId id="973" r:id="rId18"/>
    <p:sldId id="974" r:id="rId19"/>
    <p:sldId id="995" r:id="rId20"/>
    <p:sldId id="990" r:id="rId21"/>
    <p:sldId id="959" r:id="rId22"/>
    <p:sldId id="960" r:id="rId23"/>
    <p:sldId id="961" r:id="rId24"/>
    <p:sldId id="963" r:id="rId25"/>
    <p:sldId id="996" r:id="rId26"/>
    <p:sldId id="879" r:id="rId27"/>
    <p:sldId id="880" r:id="rId28"/>
    <p:sldId id="987" r:id="rId29"/>
    <p:sldId id="894" r:id="rId30"/>
    <p:sldId id="903" r:id="rId31"/>
    <p:sldId id="904" r:id="rId32"/>
    <p:sldId id="905" r:id="rId33"/>
    <p:sldId id="906" r:id="rId34"/>
    <p:sldId id="908" r:id="rId35"/>
    <p:sldId id="912" r:id="rId36"/>
    <p:sldId id="917" r:id="rId37"/>
    <p:sldId id="923" r:id="rId38"/>
    <p:sldId id="988" r:id="rId39"/>
    <p:sldId id="931" r:id="rId40"/>
    <p:sldId id="933" r:id="rId41"/>
    <p:sldId id="934" r:id="rId42"/>
    <p:sldId id="268" r:id="rId43"/>
    <p:sldId id="387" r:id="rId44"/>
    <p:sldId id="976" r:id="rId45"/>
    <p:sldId id="839" r:id="rId46"/>
    <p:sldId id="977" r:id="rId47"/>
    <p:sldId id="978" r:id="rId48"/>
    <p:sldId id="979" r:id="rId49"/>
    <p:sldId id="980" r:id="rId50"/>
    <p:sldId id="981" r:id="rId51"/>
    <p:sldId id="850" r:id="rId52"/>
    <p:sldId id="982" r:id="rId53"/>
    <p:sldId id="983" r:id="rId54"/>
    <p:sldId id="984" r:id="rId55"/>
    <p:sldId id="854" r:id="rId56"/>
    <p:sldId id="985" r:id="rId57"/>
    <p:sldId id="857" r:id="rId58"/>
    <p:sldId id="867" r:id="rId59"/>
    <p:sldId id="868" r:id="rId60"/>
    <p:sldId id="869" r:id="rId61"/>
    <p:sldId id="870" r:id="rId62"/>
    <p:sldId id="871" r:id="rId63"/>
    <p:sldId id="998" r:id="rId64"/>
    <p:sldId id="999" r:id="rId65"/>
    <p:sldId id="100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TTP and Motivation" id="{A2608E5A-21BF-0A4D-BF7E-7E2B6C80A71D}">
          <p14:sldIdLst>
            <p14:sldId id="938"/>
            <p14:sldId id="966"/>
            <p14:sldId id="967"/>
            <p14:sldId id="968"/>
            <p14:sldId id="943"/>
          </p14:sldIdLst>
        </p14:section>
        <p14:section name="Diffie Hellman" id="{78FBA200-DD7C-804A-8C77-D484FDE164F8}">
          <p14:sldIdLst>
            <p14:sldId id="969"/>
            <p14:sldId id="970"/>
            <p14:sldId id="991"/>
            <p14:sldId id="997"/>
            <p14:sldId id="992"/>
            <p14:sldId id="971"/>
            <p14:sldId id="993"/>
            <p14:sldId id="949"/>
            <p14:sldId id="950"/>
            <p14:sldId id="951"/>
          </p14:sldIdLst>
        </p14:section>
        <p14:section name="Public Key Encryption" id="{559C72BC-DC34-A74E-846A-A633A0C92524}">
          <p14:sldIdLst>
            <p14:sldId id="973"/>
            <p14:sldId id="974"/>
            <p14:sldId id="995"/>
            <p14:sldId id="990"/>
            <p14:sldId id="959"/>
            <p14:sldId id="960"/>
            <p14:sldId id="961"/>
            <p14:sldId id="963"/>
          </p14:sldIdLst>
        </p14:section>
        <p14:section name="Hardness" id="{79A1FFBF-D633-CB41-8821-7EF67A01BCA0}">
          <p14:sldIdLst>
            <p14:sldId id="996"/>
            <p14:sldId id="879"/>
            <p14:sldId id="880"/>
          </p14:sldIdLst>
        </p14:section>
        <p14:section name="Public Key and Trap Doors" id="{CAA23763-20E0-B64A-AF5B-DC94CC7398F0}">
          <p14:sldIdLst>
            <p14:sldId id="987"/>
            <p14:sldId id="894"/>
            <p14:sldId id="903"/>
            <p14:sldId id="904"/>
            <p14:sldId id="905"/>
            <p14:sldId id="906"/>
            <p14:sldId id="908"/>
            <p14:sldId id="912"/>
            <p14:sldId id="917"/>
            <p14:sldId id="923"/>
            <p14:sldId id="988"/>
            <p14:sldId id="931"/>
            <p14:sldId id="933"/>
            <p14:sldId id="934"/>
          </p14:sldIdLst>
        </p14:section>
        <p14:section name="Conclusion" id="{FAD998B4-7667-8F40-A1A8-42BF6A185D67}">
          <p14:sldIdLst>
            <p14:sldId id="268"/>
            <p14:sldId id="387"/>
          </p14:sldIdLst>
        </p14:section>
        <p14:section name="Number Theory" id="{84A60CB5-97CD-3949-8745-2A067AF1D4DA}">
          <p14:sldIdLst>
            <p14:sldId id="976"/>
            <p14:sldId id="839"/>
            <p14:sldId id="977"/>
            <p14:sldId id="978"/>
            <p14:sldId id="979"/>
            <p14:sldId id="980"/>
            <p14:sldId id="981"/>
          </p14:sldIdLst>
        </p14:section>
        <p14:section name="Fermat and Euler" id="{25BF1170-D7D4-764F-A6ED-82E19630A3A4}">
          <p14:sldIdLst>
            <p14:sldId id="850"/>
            <p14:sldId id="982"/>
            <p14:sldId id="983"/>
            <p14:sldId id="984"/>
            <p14:sldId id="854"/>
            <p14:sldId id="985"/>
            <p14:sldId id="857"/>
          </p14:sldIdLst>
        </p14:section>
        <p14:section name="Algorithms" id="{3511656E-8A65-934F-8533-F952845AE2BF}">
          <p14:sldIdLst>
            <p14:sldId id="867"/>
            <p14:sldId id="868"/>
            <p14:sldId id="869"/>
            <p14:sldId id="870"/>
            <p14:sldId id="871"/>
            <p14:sldId id="998"/>
            <p14:sldId id="999"/>
            <p14:sldId id="1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5639" autoAdjust="0"/>
  </p:normalViewPr>
  <p:slideViewPr>
    <p:cSldViewPr snapToObjects="1">
      <p:cViewPr varScale="1">
        <p:scale>
          <a:sx n="100" d="100"/>
          <a:sy n="100" d="100"/>
        </p:scale>
        <p:origin x="1950" y="72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04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8:56:11.72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4943 10158 1,'0'0'5,"7"-23"91,-7 23-49,-5-24-14,5 24 3,0 0 3,5 31 1,-17-1-5,5 27-9,-9 2-7,4 24-3,-14-2 0,7 11-6,0-14-1,7-5-4,3-19 1,6-13-2,3-41 2,12 21-1,5-45-1,4-16 1,7-19-3,3-12 1,7-12-1,2-11 0,5-6-2,-3-1 2,1 4-1,0 16-1,-6 13 3,-6 13-4,-7 10 2,-3 27-1,-21 18 0,26 11 1,-17 25 0,-4 16 2,2 12-2,0 14 2,5 14 1,5 0-2,6 3 3,6-5-2,1-17 1,11-14 0,1-16 2,5-20-2,-2-25 0,5-19 2,-3-27-3,1-16 1,-6-25-2,-6-18 0,-6-9-1,-8 0 0,-8 3 0,-10 11-1,-4 17 2,-4 12-3,-3 23-2,-3 17-11,10 33-20,0 0-35,0 0-56,-12 31-3,15 9-2</inkml:trace>
  <inkml:trace contextRef="#ctx0" brushRef="#br0" timeOffset="373.8986">6252 10475 1,'0'0'34,"-23"-12"78,23 12-4,0 0-56,-17 29-22,17-6-1,3 1-3,8 9-5,1-5-5,14 6-8,5-13-1,7-7-4,4-16 1,8-12 0,-5-17-4,2-12-1,-7-11-3,-4-10 1,-10 3-3,-7-1-7,0 19-21,-19-1-33,-3 15-46,3 29-3,0 0 19</inkml:trace>
  <inkml:trace contextRef="#ctx0" brushRef="#br0" timeOffset="831.3612">7002 10660 1,'0'0'88,"33"26"34,-33-26-2,0 0-73,28-19-25,-28 19 2,21-33 2,-9 4-10,10 3-7,1-5-7,3 1 0,5-3-2,-3 4 2,5 6-1,3 6-1,-3 5 3,2 12 2,-11 10 1,2 11-2,-7 5 4,2 9-2,-7-1 3,3-4-1,-3-6-1,7-15-7,5-16 5,7-7 1,8-17-4,-1-9 2,9-7-4,1 0 1,7 4 1,-10 12 2,-2 15-1,-2 13 0,-8 15 2,-4 14 1,-8 10-3,-1 9-4,-13 2 1,5-2-5,-2-5-11,-7-21-19,11 2-37,-16-21-60,0 0 6,26-45-2,-19-11 62</inkml:trace>
  <inkml:trace contextRef="#ctx0" brushRef="#br0" timeOffset="1668.6673">8384 9586 44,'15'45'126,"1"28"1,-11 8-2,2 13-74,-5 13-33,1 11-7,6-2-6,-4-7-8,0-8-10,6-11-9,-6-26-14,7-10-22,-12-32-24,0-22-8,7-22 13,0-16 15,-7-18 14,10-3 33,-6-3 15,1-2 33,7 15 37,-3 4 18,8 14-4,-10 3-12,17 16-9,-24 12-15,47-24-16,-16 19-13,18 8-7,-6 1-5,11 6-2,1 7-2,-1 6 1,-2 8 0,-5 4 2,-11 3-4,-10 7-5,-15 0 5,-13 0-5,-14 2 3,-13-4-2,-16-8-1,-14-2-2,-2-7 5,-10-4 3,7-6-4,5-4 3,14-5-3,14-2 0,31-5 0,0 0 1,50 21-1,9-18 0,17-6 1,11-6-1,12-8 1,5-9 4,0-7-1,-14-12 0,-5-2-1,-11-10 1,-13-7-3,-18-4-1,-15 6 1,-14 1-6,-11 13 3,-11 15 0,8 33 4,-35-12 2,14 38 5,4 22 1,3 11-3,7 7-4,7-7 4,14 0-4,7-18 2,12-18 1,15-20-3,11-25-2,14-18 0,12-12 4,7-5-5,-4-2 3,2 12-2,-8 16-1,-11 19 4,-12 24 5,-21 19 2,-7 21-7,-24 5 4,0 14-4,-9-3-4,-5-9-17,7 0-44,-12-14-80,9-19-4,3-26 9,0 0 19</inkml:trace>
  <inkml:trace contextRef="#ctx0" brushRef="#br0" timeOffset="2186.2547">11599 9499 12,'0'0'115,"5"-26"5,-5 26-3,-3 40-78,-11 12-4,5 31-4,-12 14-6,4 18-2,-7 6-14,1 4-7,1 3-15,-4-26-10,15-5-30,-13-43-40,24-54-29,-24 19-6,13-59 33</inkml:trace>
  <inkml:trace contextRef="#ctx0" brushRef="#br0" timeOffset="2643.9039">11223 9437 58,'24'38'115,"0"-29"-3,25-2 2,6-11-105,1-10 2,18-8 5,-6-8-6,8-8 1,-10 2-13,0-4 5,-11 2-7,-15 7 5,-12 10-6,-28 21 3,21-14 8,-21 40 0,-7 9 9,-5 29-4,-6 19 8,1 28-1,-2 19 2,10 12-4,-1-9-6,8-13 0,4-13-6,10-22-1,9-31-5,10-37-8,14-34-5,2-35-6,17-7-2,-5-17-1,12 10 3,-10 5 6,1 25 9,-17 24 10,-7 24 8,-8 33 8,-18 14 1,-5 24 3,-14-3-5,2 5-11,-2 1-39,-9-23-65,4-15-39,12-10-1,0-38-2</inkml:trace>
  <inkml:trace contextRef="#ctx0" brushRef="#br0" timeOffset="3121.1729">13029 10265 65,'36'-40'122,"-1"6"-4,-16-1-35,-10-12-62,-1 4-1,-18-4-1,-2 11-10,-11 13-3,-8 16-2,-9 18-1,-5 23 2,-2 10 0,4 16 2,10 1-2,14 5 3,19-14-5,19-9 1,19-20-3,18-20-2,22-15-2,10-19-3,2-4 0,-3-10-3,-6 5 2,-13-3 1,-16 15 3,-19 11 4,-33 17 3,0 0 3,-19 47 2,-7 1 4,-7 1-1,5 11 2,7-6-2,13-4 0,11-13-4,16-11 0,11-21-3,8-14-3,5-20-2,-3-13-5,-2-8-1,-7-11-2,-17 2 1,-12-3-5,-7 17 1,-16 5-7,0 23-7,-12 6-19,11 27-25,-1 8-55,9 2-2,16 14 8</inkml:trace>
  <inkml:trace contextRef="#ctx0" brushRef="#br0" timeOffset="3324.0125">13923 10347 35,'28'8'132,"-28"-8"5,26-15-4,-26 15-88,21-52-6,3 10-8,-3-17-13,15-5-11,1-2-11,1-1-11,10 18-15,-15-6-26,9 34-23,-18 12-44,0 6-11,-3 22-1</inkml:trace>
  <inkml:trace contextRef="#ctx0" brushRef="#br0" timeOffset="3613.8495">14528 10087 41,'0'0'137,"21"43"3,-11-15 4,-20-4-80,24 23-22,-9-14-11,19 5-15,6-17-11,6-13-5,16-20-8,5-26-5,11-12-3,-2-21-2,3 0 3,-15 0 4,-4 15 12,-10 27 7,-40 29 7,26 52 5,-45 26 4,3 52 1,-27 17-1,5 33-2,-11 9-14,-1 5-6,10 2-20,-8-26-33,25 1-97,-1-15 4,8-14-6,6-15-1</inkml:trace>
  <inkml:trace contextRef="#ctx0" brushRef="#br0" timeOffset="18731.8263">8668 16834 1,'0'0'51,"-9"-36"38,9 36-51,0 0-6,0 0-4,0 0-1,-26 21-3,11 15 1,-20 14-2,-3 16-5,-14 9-2,-2 15-5,-8 3 3,1 1-4,-1-6 1,6-6-7,11-13-2,5-15-4,16-9-13,0-23-19,24-22-52,-16 26-23,16-26-2,0 0 45</inkml:trace>
  <inkml:trace contextRef="#ctx0" brushRef="#br0" timeOffset="18992.7594">8028 17448 1,'0'0'38,"21"3"64,-21-3 3,-14 28-69,7 15-2,-10 2 1,12 14 1,-14-2-2,15 4-4,1-9-8,15-2-5,5-22-7,20-14-1,18-35-2,25-24-2,31-31-9,19-21-47,12-4-63,9 1-9,-9-4-4,2 22 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18:42.97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5302 6763 1,'29'14'0,"-29"-14"55,37-17-26,-6 13-2,-12-3-5,16 4 2,-9-4 0,15 5 0,-6-1-3,10 1-5,0 4-7,5 1-8,2 1 3,4 1-5,8 0 5,0-3-3,12 3 4,-1-3-5,8 3 5,2 0 0,2 2-1,3 0 0,5-2 2,2 4-1,-5-2 0,3 3 1,-6-1 1,1 1 2,0-3 0,7 0 1,-3-5 0,6 1 1,4-6-2,4 1 1,8-5-1,2 0-2,1 0 0,-1-1-3,-5 4 0,1 1-2,-8 1 1,0-3 1,-2 3-1,-2 0 1,0-1-1,2 1 1,-3-1 0,3 1 0,0 2-1,0 0 1,-4 2-1,1 3 1,-4-2-2,-2 1 0,-1 1-1,1-3 1,2 1-1,0-3-1,2-3 2,5 1-1,-2 0 3,4 2 0,-4-3-1,2 6 1,-3-1 0,6 3 0,-6-1-1,-4 4 0,2-1-2,-4 0 0,0-3 0,-3 1 0,5 2 0,-5-2 0,2 0 0,1-1-1,2-1 1,5-1-1,2 1 2,2-3-1,-2 2 0,0 0-1,2 3 1,-2-3 0,0 3 0,0 0-1,0-3 0,-2 3 1,0-3-1,-1 1 1,3-1 0,-2 0 0,2 1 0,-3-1 0,3 1 0,-2-1 0,2 0 0,0 1 0,-2-1 1,-1 0-1,-6-2 1,-3 3-1,-4-3 1,-6 0-1,-1 0 1,-6 0-1,-4-3 1,0 3 0,-5 0-1,1 0 1,1-2 0,-2 2-1,-2 0 1,2 0 0,-2-2 0,0 4-1,4-4 1,6 2-1,1-3 1,6-1-2,4-1 1,5-2-1,7 0 1,7 0-1,-3-1 0,6 1 0,-1 3-1,0 1 1,5 3 0,5 3 0,0-1-1,0 0 1,7 3-1,2 0 1,7 0-1,-4-3 1,7 0-1,-5-2 0,5 0-1,-1 0 3,1 0-2,0-2 1,2 0-1,2 2 0,-4-3 1,0 6-1,-5-1 0,-5 0 0,-4 3 1,-3 0-1,-2-1 0,-5 1 1,0 0 0,-2-3 0,-1-4 0,1 0 0,-3-1 0,-4-2 1,-5 1-1,-10-3-1,-4 2 1,-5 3 0,-12-1 0,-7 1-1,-9 4-2,-10-2-10,-2 10-18,-38-10-35,26 26-55,-31-5-2,-16-7-7</inkml:trace>
  <inkml:trace contextRef="#ctx0" brushRef="#br0" timeOffset="91113.4097">15658 11570 1,'-10'-31'43,"10"31"55,-28-26-39,2 10-22,-3 13 0,-13-1-5,-5 11-2,-10 7-7,3 14-8,-3 8-3,10 13-2,4 10 4,19 5-2,15-9 4,21-3-5,14-19 3,19-14-8,4-19 0,8-12-1,-3-16-6,-2-3 3,-7 0-6,-9 3 5,-10 11-6,-26 17 7,30 12 4,-18 19-3,0 14 7,2 9-1,0 10 5,8 12-1,-6-3 2,6 12-1,-13-9-3,-2 2 0,-12-7-3,-11-3-2,-13-13-3,-11-10 0,-9-15-4,-10-18-4,-3-12-11,-4-21-14,14 7-26,-10-15-55,20 8-15,14 7-3,28 14 2</inkml:trace>
  <inkml:trace contextRef="#ctx0" brushRef="#br0" timeOffset="91441.4465">16438 11572 38,'-33'17'107,"-17"-3"7,0 12-39,5 14-38,-4 8-2,9 8-10,2-8 2,19 8-6,7-11-2,24-4-10,14-11-3,16-13-12,17-12-14,3-20-29,21 1-55,-5-7-19,-7-10 2,4 7 32</inkml:trace>
  <inkml:trace contextRef="#ctx0" brushRef="#br0" timeOffset="93693.1477">17111 11561 21,'0'0'47,"-16"-26"-7,-5 26-5,-10 11-4,-7 11-6,-7 15-8,0 11 0,3 8-6,6-1 2,10-3-3,19-10-2,12-16-13,18-16-9,13-20-12,11-20-23,10-8-19,-12-28-27,16 7 78</inkml:trace>
  <inkml:trace contextRef="#ctx0" brushRef="#br0" timeOffset="93921.4262">17128 11057 96,'-21'-24'71,"21"24"-4,-31-7-12,31 7-6,-17 45-9,20 2-8,-6 8-9,10 16-4,-7 2-5,5 10-1,0-5-6,2-5 0,0-11-6,0-13-7,5-11-14,-12-38-23,28 26-42,-4-28-37,-5-24 2,14-7 23</inkml:trace>
  <inkml:trace contextRef="#ctx0" brushRef="#br0" timeOffset="94272.5694">17686 11059 31,'0'0'40,"0"0"5,0 0-5,21-2-2,-21 2-3,0 0-3,0 0-2,0 0-3,0 0-7,0 0-2,-21 12-2,14 18-1,-8 15 0,6 17 2,-8 6-2,8 15 0,-3 2-4,7 5-1,5-5-5,3-11-9,13-11-12,-6-25-28,23-12-29,-2-16-46,4-29 1,12-10 18</inkml:trace>
  <inkml:trace contextRef="#ctx0" brushRef="#br0" timeOffset="94623.0327">18161 11050 1,'0'0'53,"0"0"54,-12 35 0,-2 20-60,4 6-18,13 20-6,-6 1-4,8 10 2,-5-11-4,7-3 0,0-21-5,12-12-4,7-19-5,10-19-4,6-12-1,5-9-3,5 0 2,0 2-2,0 7 3,-7 10 2,-14 18 4,-19 15-1,-19 5 5,-14 6-2,-17-1 3,-10-6-6,-8-9-2,-3-14-17,14-4-25,2-25-36,43 10-41,-9-24-5,28 3 19</inkml:trace>
  <inkml:trace contextRef="#ctx0" brushRef="#br0" timeOffset="94780.703">18884 12010 81,'-14'26'116,"-10"16"2,-18-9-6,-3 10-103,0-3-9,12 3-19,-5-20-20,38-23-23,-28 15-18,37-39-33,24-9 0</inkml:trace>
  <inkml:trace contextRef="#ctx0" brushRef="#br0" timeOffset="95125.3331">19191 11754 56,'33'67'117,"-40"-11"-1,0 13-1,-5 14-87,-9-8-11,7-4-12,2-19-1,3-19-3,9-33-8,0 0-6,26-54-5,-3-19-7,18-12-3,-8-26 2,14 2 4,-2-7 11,0 19 7,-3 12 11,-9 21 5,1 31 10,-34 33 2,37 21 2,-41 19-6,-8 22-3,-21-1-4,0 3-6,-12-9-7,-7-15-15,7-14-16,2-26-24,17-12-39,17-14-25,9-29 1,19-1 98</inkml:trace>
  <inkml:trace contextRef="#ctx0" brushRef="#br0" timeOffset="95349.4182">19711 10894 79,'0'0'109,"52"49"2,-26-8-55,10 20-36,6 15 0,-1 2-4,4 9 1,-17-2-2,-7 0 1,-11-9-8,-10-5-9,-10-9-17,-9-25-30,12-8-30,7-29-42,0 0 1,-9-31 37</inkml:trace>
  <inkml:trace contextRef="#ctx0" brushRef="#br0" timeOffset="95638.6033">20283 11308 86,'55'7'125,"4"-10"-3,19 10-10,7-14-103,5 7-19,4-9-15,1 9-16,-22-10-15,-2 22-22,-35 5-23,-25 9 17,-20 9 36,-15 8 38,-16 4 13,-7-9 29,4 12 23,-2-24 26,45-26 28,-23 21-8,46-16-30,8-24-30,26 2-25,9-7-22,5-9-23,14 14-28,-14-11-28,0 11-40,-7 12-4,-12 2 51</inkml:trace>
  <inkml:trace contextRef="#ctx0" brushRef="#br0" timeOffset="95988.0717">21576 11539 159,'22'10'129,"-22"-10"-2,11 30-47,-11-30-49,3 45-16,-6-12-9,3 8-2,-4 4-5,1-8-4,-1 1-1,1-12-4,1-4 2,2-22-3,0 0 2,0 0-1,21-55 2,-9-6 1,12-27-1,-5-16 3,11-16 6,3 1 2,3 3 1,6 12 0,3 19 4,3 31 3,-3 33 3,2 35 0,-9 24-6,-10 16 2,-14 15-3,-16 9 1,-24-3-3,-24-1-4,-16-8-10,-22-17-22,3-13-97,-4-10-4,-4-31-3,22-9 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21:04.24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7883 6075 34,'-9'21'25,"9"-21"-2,-26 28-1,26-28-1,-28 22-1,28-22-4,0 0-1,-22-15-6,25-13-4,6-7-1,3-10-1,9-12 2,0 0 1,10-9 1,-2 7 0,1 0 1,-1 11-2,-1 6 3,-2 9 0,-2 9 1,-1 10-1,-23 14 0,38-5 0,-38 5 0,31 33 1,-19-2-1,7 12-1,-8 1-4,6 1 0,-3 7-3,0-7-3,3 3-11,-3-15-9,5-3-23,-19-30-33,0 0-18,24-2 17</inkml:trace>
  <inkml:trace contextRef="#ctx0" brushRef="#br0" timeOffset="275.3736">8228 5614 1,'-4'37'27,"-13"-8"56,8 9-16,-8 9-39,3 7 3,2 5-3,-2 0-3,9 10-1,-2-5-5,10 7-3,-1-3-6,14-1-1,1-8-7,11-5-1,5-7-2,10-11 6,9-12-8,7-10-1,12-12-9,0-11-10,14-6-21,-7-3-55,2-20 1,1 7 8,-10-7 90</inkml:trace>
  <inkml:trace contextRef="#ctx0" brushRef="#br0" timeOffset="728.4109">9474 6233 1,'0'0'49,"-21"19"37,-7-14-2,-3 9-79,-2 7-1,0 5 3,-3 3 2,3 1 1,5 3-1,4 0-1,10 1 5,9-11-6,5-23 1,29 19-7,-3-24-2,9-13-1,5-8 2,0-10 0,1-4-4,-6 2 5,-2 3-5,-9 11 4,-1 7 2,-23 17 0,22 5 0,-13 19 2,-4 11 0,0 10 5,-1 14-1,-1 3 3,-1 6 0,-7-6 3,3 2-2,-8-12 0,3 0-1,-9-15-5,-1-8-3,-6-13-7,-6-8-12,8-8-11,-12-17-11,33 17-20,-40-43-29,28 10-19,5 7 41</inkml:trace>
  <inkml:trace contextRef="#ctx0" brushRef="#br0" timeOffset="1252.1616">9725 6555 1,'0'0'9,"28"-17"69,-28 17-4,-5-33-63,5 33 0,-4-31 5,4 31-7,-12-35 3,12 35-4,-12-24 4,12 24 2,0 0-2,-9 33 0,9-2-4,4 4-1,6 3-1,2 2 0,6-6-1,6-8 0,4-19-2,10-17-9,2-13-6,3-15-1,7-7 2,-3-10 1,0 3 1,-4 0 1,-3 12 4,-9 19 5,-10 16 10,-21 5 2,19 33-1,-14-2 2,-5 0-2,2 2 3,0-12-7,-2-21 0,0 0-3,38-5-1,-17-18-2,5-6-2,0-1 0,3 1-4,-1 10 5,-4 10-2,-24 9 0,35 12 0,-21 9-3,-4 0-6,2 10-11,-3-7-13,-2-3-32,7 0-32,-14-21 1,19 19 83</inkml:trace>
  <inkml:trace contextRef="#ctx0" brushRef="#br0" timeOffset="1709.302">10833 6446 1,'33'-26'0,"-23"0"66,6 5-40,-6-5-13,-3-3-3,-2-2-1,-8 3-2,-6 2 5,9 26 3,-26-21 1,26 21 0,-33 23 1,14 8 1,7 7 0,5 2 0,9 7-2,8-9-6,4-2 3,10-17-5,9-10-2,7-14-4,2-13-2,8-16-2,0-8-3,-3-5 3,-2-5-2,-7 7 5,-5 2 2,-5 10 1,-4 12 3,-24 21 3,23 0 3,-18 21 0,0 17 0,-5 2-2,2 12 1,-4 0-4,2 5 3,-5-3-5,0-4-6,5-5-15,-9-15-19,14-4-36,-5-26-35,0 0 1,30-2 17</inkml:trace>
  <inkml:trace contextRef="#ctx0" brushRef="#br0" timeOffset="2075.7246">12110 6150 19,'-43'19'83,"10"10"-43,-2 8-4,2-3-1,7 1-7,4-7-7,13-2-6,9-26-4,5 26-4,-5-26-3,37-7 0,-11-7-2,10-7-1,-3-5 1,5-3 0,-10 3 3,5 8 2,-9 3 2,-3 11 2,-21 4 1,38 21-1,-26 3-1,0 6 0,-1 1-7,-1-3-10,2 1-20,-12-29-31,23 7-42,-23-7-4,33-38 13</inkml:trace>
  <inkml:trace contextRef="#ctx0" brushRef="#br0" timeOffset="2267.8627">12507 5640 21,'0'26'105,"-5"21"0,5 33-1,-7 17-63,0 10-23,12 11-5,-5 5-10,2-5-13,5 0-16,-9-26-9,9-21-34,-2-26-31,-5-45-4,0 0 39</inkml:trace>
  <inkml:trace contextRef="#ctx0" brushRef="#br0" timeOffset="2645.3752">12486 6311 1,'11'-38'46,"-8"0"44,-3 38-35,23-26-16,-23 26-9,41-9-7,-15 9-7,4-2-5,1-3-5,2 5-4,0 0-2,-4 2 2,-6 8 0,-23-10 3,26 33 2,-23-7 1,-6 2 1,-6 8 2,-1-6-2,1 3-1,-3 1-3,7-6 4,3 0-4,9-6-3,-7-22-5,28 21 3,-28-21-4,41-17 1,-18-6 0,-4-6-4,0-9 2,-7-6 4,-5-1 4,-9 0-3,-3 7 6,-5 7-3,-4 5 1,14 26-7,-31-24-11,31 24-19,-30 5-34,30-5-36,-14 29 0,18-3 36</inkml:trace>
  <inkml:trace contextRef="#ctx0" brushRef="#br0" timeOffset="2895.3545">13036 6474 5,'0'0'102,"0"0"1,-7-26 0,7-9-73,12 2-3,5-15-1,16 1-8,9-5-2,1 2-6,4 5-5,3 8-7,2 8-14,-7 1-16,4 16-34,-4 7-44,-21-2 1,9 14 0</inkml:trace>
  <inkml:trace contextRef="#ctx0" brushRef="#br0" timeOffset="3648.2459">10129 7288 1,'80'-15'31,"1"-11"69,32 10 3,12-1-66,29-6-10,33 1 0,23-8-3,31-8-11,31-2-12,21-12-8,24-3-13,4-11-18,13 0-38,-1 2-24,-23-14-2,-3 16 82</inkml:trace>
  <inkml:trace contextRef="#ctx0" brushRef="#br0" timeOffset="34086.4655">19792 15048 31,'0'0'29,"7"-26"-4,-7 26 0,16-26-2,-16 26-4,24-21-4,-24 21-5,33-12-2,-33 12-2,36-9-2,-15 4 1,0 0-1,3-2 2,-3 2-1,-21 5 3,38-11 0,-38 11 1,26-10 1,-26 10 0,0 0 0,0 0 0,-21 10 1,-5-1 0,0 3 2,-12 0-2,2 4 2,-9-4 0,8 2 1,-4-4-1,11-3-1,1-7-2,29 0-2,-28-12-3,28 12-2,12-28-1,-12 28-1,45-41-1,-12 23 0,5-4-1,2 8 0,2 2 2,-6 5-2,-1 5 1,-9 4 0,-4 3 1,-22-5 0,0 0 1,9 33 1,-9-33 0,-28 19 0,28-19 0,-33 14 0,33-14-7,-22 10-19,22-10-67,22 9-16,-22-9-6,35 5 11</inkml:trace>
  <inkml:trace contextRef="#ctx0" brushRef="#br0" timeOffset="41039.1175">13618 10206 11,'-26'11'20,"-7"8"-2,0 0-1,-5 10-1,2 1 0,3 6 2,5-3-1,9 0 1,9-5-3,18-4 2,-8-24-3,47 17-2,-9-24-2,11-12-3,1-5-1,0-7-3,-10-2-1,-7 2-2,-10 5 1,-11 5 1,-12 21 3,0 0 2,0 0 1,-21 19 3,21-19 0,-17 43 2,15-20 0,4 8 2,1-5-1,6 5-2,3-1 0,0 4-3,2 1 2,0 3-1,-2 0-1,-2 2-1,-6-5-3,-4 1 1,-4-8-3,-6-2 3,10-26-4,-38 29 0,10-25-2,0-6-4,-3 0-8,-5-10-19,8 7-29,2 0-46,0-4-5,26 9 4</inkml:trace>
  <inkml:trace contextRef="#ctx0" brushRef="#br0" timeOffset="41255.1">14088 10577 1,'0'0'0,"10"-24"6,-10 24 69,0 0-63,-24 29 0,24-29-1,-26 37-2,16-15 3,1-1-8,9-21-4,-7 33-23,7-33-27,0 0-18,47 5 68</inkml:trace>
  <inkml:trace contextRef="#ctx0" brushRef="#br0" timeOffset="42011.1023">14341 10050 60,'-2'30'35,"-1"10"-8,3 5-6,-2 3-10,4 1-2,-2-1-3,0-6 1,3-11-2,1-5 1,-4-26 0,12 21-2,-12-21 0,24-14-2,-24 14 0,45-40-3,-17 19 1,8-3 1,4 10-1,2 4 1,1 10 1,-5 12 1,-8 9 1,-8 8 3,-10 4 2,-15 2 2,-18 1 0,-7-5-1,-17-5 1,-3-8-3,-8-3 0,-1-8-10,3-5-10,2-9-12,16 2-26,8 3-44,2-17-1,26 19 83</inkml:trace>
  <inkml:trace contextRef="#ctx0" brushRef="#br0" timeOffset="42629.7635">14691 9643 1,'0'0'11,"-59"-21"62,14 21-49,-9 7-5,-15 4-6,-16 11 0,-14 4 1,-8 9 0,-6 8 0,-3 6-2,-5 6-3,1 6-2,4 1-1,14 2 3,8-3-2,11 1 3,15-3-1,11 2 1,17 3-1,16 7-2,22 5 0,18 4-1,17-2-3,22-2 2,23-8-3,11-9 3,23-11-4,13-22 4,17-22-3,4-15 1,1-20-1,-5-14 0,-3-12 1,-7-7-2,-18-4 1,-12-3 0,-22 2 1,-12 1 1,-18-1 0,-10 5 0,-18 3-1,-13-3 0,-11 5 1,-10 2-2,-12 10 1,-9 4-3,-5 17 0,-9 12-3,-3 16-7,-4 10-14,7 12-17,-3 4-38,10-6-25,16 6-2,3-21 102</inkml:trace>
  <inkml:trace contextRef="#ctx0" brushRef="#br0" timeOffset="42917.3106">14700 9678 1,'-21'3'53,"-19"-8"42,4 17 2,-4 9-67,-14 12-5,-3 19 1,-18 12 1,-8 16 1,-14 6-1,0 13 0,-17 3-7,6 4-8,-13-2-4,10-5 0,5-16-5,9-5-1,7-14-8,7-10-10,22-6-24,2-20-26,23-14-51,15-7 0,21-7-4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22:17.22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7096 13362 35,'0'0'38,"0"0"-7,3-23-1,-3 23-2,0 0-1,16 28-5,-16-4-2,3 14-3,-6 4-4,3 15-2,-2 7-3,-1 4 1,-1 6-5,-1-1 0,3-2-10,-3-7-7,5-5-10,-5-19-12,3-9-17,2-31-17,0 0-1,0 0 42</inkml:trace>
  <inkml:trace contextRef="#ctx0" brushRef="#br0" timeOffset="237.1526">6822 13906 59,'0'0'50,"-14"29"-3,14-29-9,16 40-7,1-19-7,9 7-3,-5-4-2,12 0-2,-4-12-2,11-8-1,2-23-3,6-11-2,6-27-2,10-14-2,0-14-5,0-7-14,4 6-25,-14 13-59,-11 9-7,-10 31-1,-28 10 102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23:04.27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19563 6150 1,'35'-2'0,"0"-12"0,25 9 70,20 0-47,10 5 3,21 14 2,21-2-4,22 12 0,14 0-7,11 9-1,8 2-3,12 8-1,13-3-5,10 0-2,8-4 0,-1-6-2,3-6 3,4-3-1,-9 1-1,-10-6 4,-18 1-4,-24 2 5,-26-1-4,-24 6 3,-30-3-4,-29 1 4,-33-3-3,-33-19-3,-38 28 0,-28-19-1,-36-6-1,-21-10 0,-28 0 0,-31-5-1,-19 0-2,-23-2 2,-10 2-2,-10-2 1,-6 7-2,-3 0 3,0-1-2,19 1 3,16 3-1,34-6 2,23 1-2,36 2-3,30-3 5,41 5-6,54 5 6,0 0-2,80-2 1,20 2 0,39 0 1,29-5 1,35-6 1,26-6 0,31-14 0,12 1-4,7-6-3,-7-2-18,-7 10-25,-24 9-45,-45-5-1,-35 20 23</inkml:trace>
  <inkml:trace contextRef="#ctx0" brushRef="#br0" timeOffset="10348.7958">20137 7976 32,'0'0'25,"0"0"0,0 0 0,9 23 0,-9-23-6,5 24-1,-5-24-5,5 31 3,-5-31-7,0 31 3,0-31-5,-3 30-1,3-30 0,-4 22-1,4-22 0,0 0 0,0 0-1,0 0 1,0 0-3,0 0 1,0 0-1,12-24-1,-12 24-1,0 0 0,0 0 0,23-17 0,-23 17 0,0 0 0,0 0 0,0 0 0,0 0 1,0 0-1,0 0 0,17-21 0,-17 21 0,0 0 1,0 0-1,0 0 0,0 0 0,0 0 0,0 0 0,0 0 0,0 0 0,0 0 0,0 0 0,0 0 0,0 0 0,0 0 1,0 0 0,0 0-1,0 0 1,0 0 0,0 0 1,0 0-1,0 0 0,0 0 0,0 0 1,0 0-1,0 0-1,0 0 1,0 0 0,0 0-1,0 0 1,0 0 0,0 0-1,0 0 0,0 0 1,0 0-1,0 0 0,0 0 1,0 0 0,0 0 0,0 0 0,0 0 1,0 0-1,0 0 0,0 0 4,26-14-4,-26 14 3,0 0-2,26-19 2,-26 19-3,35-12 3,-11 7-4,2 8 1,0 2-2,2 9-3,-2 9 3,-7 10-2,-9 19 2,-13 10-1,-6 16 2,-20 9-1,-8 13 3,-18 1 2,-11-1-1,-7-3 1,2-17 0,-5-9 1,8-21-2,4-15 0,9-25 0,15-15-1,14-19-1,17-16-2,16-7 2,12-10-2,19 0 1,16 1-1,10 11 0,11 4 1,6 20 0,-1 9 1,5 17-2,-11 9 1,-8 8 0,-10 4 0,-4 2 0,-11 0 0,1-4-1,-11-5-3,2-3-11,-7-11-15,7-3-29,3-2-44,-15-21-1,7 0 84</inkml:trace>
  <inkml:trace contextRef="#ctx0" brushRef="#br0" timeOffset="10866.4779">20981 7735 1,'0'0'17,"0"26"17,-3-3-7,-4 8-8,-2 0 2,-3-1-5,-2 1 6,-3-7-7,17-24-1,-28 33-6,28-33 4,0 0-3,-12-28-2,22-3 1,4-12-4,7-6 4,10-6-4,2-2 4,5 3-5,-3 4 6,8 6 0,-3 8 4,2 12-2,6 8-2,4 16 1,-7 7 0,2 14 4,-7 8-4,0 11 2,-9 0-3,-5 5 1,-14 0-2,-5-3 1,-7-1-3,-3-8-9,3 0-21,0-33-30,-9 38-50,9-38-6,0 0 0</inkml:trace>
  <inkml:trace contextRef="#ctx0" brushRef="#br0" timeOffset="20501.0086">21817 7420 30,'-7'-52'29,"-4"-2"-3,-6-3-1,-7 0-7,-9 8-1,-9-1-6,-15 7-1,-12 1-4,-6 6-3,-10 6 1,-12 8-4,-10 6 2,-11 11-3,-9 7 2,-3 10-1,-5 9 1,-2 10-1,-7 9 0,2 5 1,2 14-1,1 5 0,2 7 2,-3 5 1,1 2 3,7 2 3,1 3-1,6 7 4,7-3-3,12 8 1,11-3-2,17 5-1,12 5-5,12 2 1,16 7-4,14-2 2,12-3-1,12-2 3,14-4-2,15-8 3,9-12 0,14-4 5,11-10-1,13-7 1,23-7-1,17-5-4,14-6 4,14-6-4,17-9 4,16-5-4,15-16 5,21-10 0,4-13 0,8-13 5,4-12-6,10-9 4,2-7-6,0-9 3,-12-6-5,-14-6-4,-19-5 5,-11-5-3,-32-2 2,-23 2-2,-30-7 3,-29 0-4,-26-2 5,-27-3-1,-32-7-1,-26-4-1,-28-6 2,-27-11-2,-28 3 1,-16 1-1,-20 10 1,-9 12-5,-9 15 4,0 18-2,-5 19-1,0 23-2,5 17-2,-1 17-4,10 16-7,1 10-11,18 26-20,0 4-46,16 13-20,25 4-2,8-10 59</inkml:trace>
  <inkml:trace contextRef="#ctx0" brushRef="#br0" timeOffset="26169.3548">23075 3521 1,'-47'-50'0,"-3"12"67,-18-7 4,-8 8-64,-9 13 0,-26 14 0,-24 18 2,-28 3 2,-21 11 1,-29 1 3,-26 6-1,-26-1 0,-16 12 1,-19-2-5,-12 12-2,-7 4-3,-5 15 1,0 13 3,0 18-3,3 16-1,9 18-1,12 18 0,21 9-3,19 4 1,19 3-5,23 2 3,31-4 2,31-5 4,33-12 2,38-12 3,43-3 1,42-3 1,45-1 0,52-12-9,47-7 2,57-7-4,40-17 5,40-11-10,31-14 10,26-17-5,24-17 9,16-21-2,19-14 1,5-21 1,4-10-4,-1-19 6,-4-14-8,-3-24 8,-11-13-10,-18-15 6,-29-5-4,-37-12-4,-36-4 1,-38-9 0,-35-8 1,-52-9-2,-38-3 0,-50-9-2,-40-10-1,-35-6-8,-33-10-9,-41-1-16,-35-6-34,-12 19-38,-21 2-4,-16 0-12</inkml:trace>
  <inkml:trace contextRef="#ctx0" brushRef="#br0" timeOffset="70132.7735">5357 9730 8,'-8'-38'33,"8"38"-5,-23-33-4,23 33-2,-45-21-3,14 9 0,-7 5-1,-9-2-1,-7 4-3,-10-2-2,-14 2-1,-10-2-2,-8 2-1,-13-4-1,-7-1-1,-12-4 0,-2 2 0,-7-4-1,-7 6 0,-7-1 0,4 8 0,-4 6-1,7 8-1,2 13-1,5 9 1,7 10-1,12 2-1,14 4 1,7-1 0,9 1-1,3-4 1,7 0-1,0-2 0,7-3-1,5 0 1,5 5 0,2 5 0,4-1-1,15 6 0,9-3-1,17-3 2,16 1-3,15-5 2,21-5-2,14-2 1,16-5 3,10-2-2,12 2 2,2-5-4,8 5 3,-6-2-3,3 2 2,0-7 0,5-7 0,9-7 0,12-10 2,11-6 0,3-6 1,1-4-1,10-3 1,-6 1-2,0 4-1,-12 0 0,-5 5 0,-11 0 0,4 0 0,0-2 0,-7-1 0,0-2 0,-4-2-3,-1-3 3,-11 1-3,-3-3 2,-12 0 0,-4-7 2,-8-2-1,-1-3 2,-8-4 2,0-3-3,-2-5 3,-5-2-2,-10 3 1,-4-6-3,-10 3 3,-11-4-2,-15 4 2,-11 2-1,-17 3 2,-14 5-2,-20-1 0,-8 5-1,-12-2 1,-6 5 1,-10-5-1,-8 4 0,-10 6-1,-4 4 2,-3 7 0,3 7-1,2 17-4,8 5-5,11 16-9,12-5-17,26 10-48,14-10-4,21-6-10,24-22 47</inkml:trace>
  <inkml:trace contextRef="#ctx0" brushRef="#br0" timeOffset="71501.6956">12072 9572 25,'-54'-10'18,"-8"3"0,-18 3-1,-17 8 0,-17 8-1,-18 2 0,-10 3-3,-14 2 2,-2 2-4,-15-2 2,-4 0 1,-7-3 1,4 1-1,-7 2-3,3 9-1,-5 3-2,9 2 2,8 5-2,16 5 1,23-3-3,13 5 0,20 2-1,20 3 0,16-1-2,14 10 0,17-2-1,12 5 0,14 1-4,9-1-3,17 2 4,12-3 0,14-4 0,14 2 0,7-7 0,15 0 1,1-5 4,11-2 5,3-11-2,13-6 0,2-7 0,10-7 1,14-4-1,4-8-1,8-7 0,6-2-1,-2-7 1,8 2-2,-8-2 2,7 0-1,6 0 1,3-3-1,4-2 1,3 0-1,1-2-2,0-5 0,0 0-2,7-5 0,-9-2-1,-3 5-2,-7 2 0,-2 0-1,-8 5-2,-8 4 2,-13 5-2,-19 0 2,-16 5-1,-21 0 3,-17 0-2,-12 0 4,-23-7-1,-24 14 1,-5-47 1,-25 11-1,-22-11 1,-17-12-1,-18-10 2,-22-11-2,-24-5 3,-13-1-1,-17 1 1,-7 7-1,-8 7 0,-15 12 0,-15 17 0,-15 20 0,-4 20-2,0 19-1,-2 16-2,-2 19-3,6 21-8,12 5-10,38 14-19,34 0-45,34-6-9,41-8-8,33-29 54</inkml:trace>
  <inkml:trace contextRef="#ctx0" brushRef="#br0" timeOffset="76230.7104">5999 10761 28,'-40'-21'36,"40"21"-4,-40-19-6,16 10-5,3-1-3,0 1-3,-3-3-1,-4 2-3,-3 3-1,-9-2-1,-3 2 0,-9 4-2,-7 3-1,-4 0 0,-8 5-2,-7-2 0,-10 4-2,-4 2 0,-10 3-1,-9 0 2,0 0-1,-5 2 0,8 2-1,-6 3 1,10 0-2,-2 2 0,9 1 0,-5 1 0,-9 1 1,-7 2-1,-10 0 1,-4 0 0,2 0 1,0 0 0,7 0 0,5-2 0,16-3 0,10-2 0,14 0 0,7 0-1,3 2 1,1 7-2,4 8 1,1 2-1,-2 7 0,8 7-1,-11 0 1,8 4-1,3-1 1,6-8-1,3-4 1,6-3-1,4-2 2,4-5-2,7-2 2,2-1-1,5-1 0,5 6 6,4 1-5,13-6 6,16 1-3,21-7 4,19-1-4,21-4 3,17-5-4,17-11-2,13-6 0,13 1-2,2-5-2,4 2 1,1-7 0,6 1 1,1-6 0,4 3-5,-2-3 5,3 3-4,-1 0 5,-2 2-5,-5 5 5,1 5-6,-6 2 6,-4 4 0,-5 1-1,-12-3 0,-2-2 1,-5-4 0,-4-6 1,-12-4 0,-3-5 0,-2-2 0,-5-3-1,0 3 1,-7 2 0,-7 3-2,-7-1 1,-5 3 0,-7 0 0,-7 2 1,-7-2-1,-7-3 1,-5-4 0,-4-5 0,-8-5 0,-12-2 1,-2-5-1,-11-5 1,-13-6 0,-11-3 0,-17-5 1,-14-7 1,-7-2-1,-12-5 2,-10-2-1,-9-5 2,-4 2-2,-8 0-2,5 10 1,-7 9-2,-5 15 2,-9 13 0,-5 18-1,-3 11-2,3 14 1,5 10 1,7 4-4,4 5 2,13-2-7,13-3-6,17-4-11,19 2-31,10-5-27,13-2-11,29-19 9</inkml:trace>
  <inkml:trace contextRef="#ctx0" brushRef="#br0" timeOffset="81295.8912">4581 13627 33,'-40'26'23,"-5"10"-3,5-1-3,-5 5-5,10-2-3,2-5-3,11-7 1,22-26 0,0 0-1,0 0 0,24-38 0,16-9 0,5-2-1,14-13 0,5 3-4,7-5 0,0 5-2,2 12 4,-7 2-2,-2 16 3,-10 6 2,-9 16 1,-5 11 3,-14 11 1,0 13 4,-14 5-4,2 10 3,-9-3-3,2 7-1,-7-7-2,7 0-1,-4-4-3,6-5 0,-2-1-5,5-8-4,-2 1-11,-10-23-13,21 41-29,-12-18-28,-9-23-2,-2 33 77</inkml:trace>
  <inkml:trace contextRef="#ctx0" brushRef="#br0" timeOffset="81561.3137">4936 13686 1,'0'0'50,"-33"0"34,19 24-4,-5 9-68,4 26 1,4 17-2,-4 9-1,1 12 3,-7 5-3,0 2 2,2-3-2,2 1-4,1-15-2,11 1-6,5-10-2,2-12-8,17-9-14,-2-14-27,9-13-35,12-8-3,-8-15 52</inkml:trace>
  <inkml:trace contextRef="#ctx0" brushRef="#br0" timeOffset="84837.5585">10491 13112 22,'0'-22'23,"0"22"-3,0 0 0,0 0-5,-5 22 1,5-22 1,-7 23 3,7-23-1,-5 36 0,3-13-1,-1 3 0,1 3 0,2 4-2,-5-2-2,5 4-2,-7-2-1,2 0 0,-6-7-2,1 5 0,-4-5-3,0-2-1,0 2-1,-3-5-3,0 0-6,17-21-11,-23 38-28,23-38-42,-7 31-5,7-31-7</inkml:trace>
  <inkml:trace contextRef="#ctx0" brushRef="#br0" timeOffset="90973.4773">14048 11310 1,'-33'24'24,"0"4"-9,-5 7-1,-7 6-3,0 3 1,-9 1 0,2 5 4,0-5-1,2 2-1,3-7 0,9 1 1,5-6 5,14-2-8,7-4 5,10-3-8,9 0 4,12 2-2,4-4 0,8 2-2,7-7-5,5 7 5,1-7-5,-1 4 5,4-2-5,-4-2 0,-1 3-1,-6-1 0,-3 0 0,-9-2-4,-1 2-3,-23-21-10,29 31-17,-29-31-19,0 0-36,-8 31-1,-13-38 53</inkml:trace>
  <inkml:trace contextRef="#ctx0" brushRef="#br0" timeOffset="91243.6439">13587 11896 1,'0'0'0,"0"0"64,0 0 21,35-21-51,1 26 0,9 4-13,14 1 4,9-1-6,13-4 2,9 0-6,-1-3-5,4 0-7,-3 3-4,-5-3-8,0 6-15,-12 3-14,-9 1-49,-7 17-4,-24-13 10,0 17 81</inkml:trace>
  <inkml:trace contextRef="#ctx0" brushRef="#br0" timeOffset="122047.0251">8588 13024 23,'12'-21'21,"-1"0"-3,-11 21-1,24-33-3,-24 33-1,17-22-3,-17 22 0,0 0 0,9-23-1,-9 23 1,-12-24 1,12 24-1,-23-40 1,1 14 0,-1-5-2,-6-2-1,-1-3 0,-6-1-2,1 1 1,-8-2-1,1 3-1,-6-1 0,1 3-1,-3 3 2,5-1-2,-4-2 0,2 2-1,-3-2 0,3 2-1,-3-2 0,-2 5 0,-2-5-2,-3 7 1,-2 0 0,-10 4 0,3 3-1,-2 7 1,-1 1 0,0 6-1,-1 0 1,3 3 0,-6-1 0,5 3-1,-8 5 0,3-2 0,-3 1 0,3 3 0,-3 3 1,3-1-1,2 1 1,2-1 0,8 1 0,-3-1 1,7-4-1,-4 0 0,-1-3 0,-1-2 1,-1 0-1,-2-5 1,-3 1-1,0-1 1,-6 2 0,2-1 0,-3 1 0,3 1-1,2-3 2,0 3-1,-5-5 1,-2 2-1,-2-2 1,-10 2 1,-2 0-1,-3 8 0,1-1 0,-3 3-1,2 2 0,5 5 0,8-5-2,6 0 1,3 0-1,4-7 1,3-2 0,-2-3 2,-1-2-1,-7-3 0,-4 3 2,-5 0-1,-10 0 1,-2 7-1,-2 0-1,0 5 0,2 2-1,7-2 1,3 2-1,13 0 0,1 2-1,7 6 1,2 4-1,0 9 1,0 7-1,-6 6 0,-1 13 0,-3 7 0,1 3 0,-7 0 0,2 0 0,-3-5 0,6-5 0,1 1 0,6-10-1,6 2 2,8-4-2,9-1 1,10 1-1,6-1 1,8 1-1,9-1 2,5 6 0,10-3-1,1 0 1,6-3-1,6 3 1,1-2 0,4-3 1,3 2-2,4-6 0,3-3 1,7 2-1,4 1 1,15-3 0,7-2-1,9-3 1,7-4 0,8-3 0,4-4 0,7-10-1,3-5 1,-5-7 0,0-6 0,4-6-1,3-2 1,5-5 0,7 3-1,2 0 1,5 2-1,0 5 0,2 4 0,-2 6-1,2 1 0,-9 6 0,-2-3 1,-3 2 0,-2-2 1,4 0-1,-2-2 1,-5-1 0,-2-2 0,-2 1 0,-3-1 0,-4 0-1,-8 3 1,-2 2-1,-2 5 0,-5-3 0,3 5 1,4 0-1,2 0 0,10-2 0,2 0-1,3-3 1,0-2 0,2 0-1,-5 0 0,-5 2-1,-1 1 2,-8 4-1,-7 0 2,-3 2-1,-4 1 0,-2-3 1,-3-5 1,3 1 0,-3-8 0,-2-2-1,2-3 0,2-6 0,1 2 0,-1-3 0,1 1-1,-5-1 0,-3 3 1,-6-3 1,1 1 1,-8 2 0,-1-5 0,-2 0 1,0 0-1,4-2 1,1-3 0,2 5-2,-2 0 0,-1 3 0,-2-3-2,3 2 4,-7-2 0,-3-4-2,-5-1 2,-4-7-2,-3-4 2,-9-8-1,-2-2 1,-12-4-2,-8 1-2,-9-1 2,-9-1-1,-7 0 1,-5 3-2,-8-3 2,-6 1-3,-5-3 1,-2-3-2,-8 1 3,-1-3-3,-8 0 2,-3 5-2,-1 0 0,-3 10-4,7 9-9,-2 9-13,21 26-28,0 13-48,21 15-4,19 10-4,12 8 71</inkml:trace>
  <inkml:trace contextRef="#ctx0" brushRef="#br0" timeOffset="123216.6497">10852 13563 1,'0'0'22,"0"0"11,0 0-4,0 0-5,0 0-2,0 0 0,-28 7-1,28-7 0,-33 43-4,11-15-2,1 3-3,0-2-2,0-1-1,2-4 0,19-24-2,0 0 0,-22 11 0,22-11-1,15-47-1,4 14-3,-1-12 1,11 0-2,-3-5 1,7 6 0,-5-1 0,5 2 0,-2 12 1,0 3-3,-3 11 3,1 10 2,-3 5 2,-3 11 0,3 6 2,-5 11 0,3-3 1,-3 13 2,1-8-2,-1 0-2,-2 1-3,-3-3 0,-1-3-2,-1-1 0,-2-1-2,-12-21-3,21 38-3,-21-38-5,9 31-6,-9-31-8,-4 26-15,4-26-15,-26 16-40,26-16 2,-43 5 16</inkml:trace>
  <inkml:trace contextRef="#ctx0" brushRef="#br0" timeOffset="123491.0272">11034 13611 1,'-21'-17'69,"21"17"14,-24 12-31,24-12-7,-21 47-7,12-4-8,9 18 0,-5 13-3,12 13-1,0 5-6,7 8-1,3-3-2,9-1-2,4-8-4,4-5-3,6-12-1,5-5-3,9-9 1,3-5-8,9-5-8,-2-9-15,4 4-20,-6-6-55,-1-3-5,-6-5-3,-20-14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25:27.63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11441 10409 1,'0'0'53,"30"-24"-8,-1 20-11,2 1-8,21 3-4,2 3-4,17 4-1,5 2-5,13 3-3,1 2-2,12 3-1,2 4 0,2 0 2,10 1 1,7-1 1,5 0-1,4-2-2,5-5 2,-2-2-2,-3-5 2,0-2-4,-11-8 1,-8 1-2,-13-3 1,-13 5 1,-16-4-1,-14 4 0,-10-3 1,-14 6-1,-33-3 0,0 0-1,-9 23 1,-29-8 2,-14-4-1,-7-1 3,-12-5-5,-9-3 0,-8-4 1,-4-6 1,-12-6-1,-5-2 0,-16-6 1,-5 11-1,-12-1-1,0 5 4,-7 2-5,10 3 2,7 4-1,20 3-2,25-1 0,18 1-2,25 0-1,44-5 1,0 0-4,30-7-5,32 9-9,13-7-20,36 17-24,8 0-47,15 2-5,8 8-2</inkml:trace>
  <inkml:trace contextRef="#ctx0" brushRef="#br0" timeOffset="10588.4551">13989 12965 54,'0'0'32,"0"0"-2,0 0-6,21 17-2,-21-17-4,38 16 0,-10-9-2,10 0 1,7-2-2,12-3 2,2-2-1,14 0-1,3-2-3,9 2-3,-5 0-2,3 2-1,0 3 0,-1 0 0,-1 2 0,2-2 0,-10-3 1,0 1 0,-2-3 1,0 0 0,-7-5-1,0 0-1,-10 0 1,-4 3-2,-8 0 0,-2-3 0,-7 2 0,0-4-1,-7 0 0,3-2-1,-1-1-2,1-1 1,-6-6 0,3 3-1,-2-5 1,-1 2-2,-23 17 2,36-35-2,-36 35 2,24-36-1,-24 36 1,9-40-1,-7 17 0,1-3 2,-3 2-1,0-4 0,-3-3 0,1 2 0,-3-1 1,1-3-1,-1-1 1,0 1-2,0-4 1,1 1 0,-3-4 0,2 2-1,-2-2 2,0 2-2,-3-2 1,1 0 0,-5-1 0,-3 4-4,-4-6 4,-5 0-4,0 3-1,-5-2 3,0 4-4,-2-2 3,0 2-4,-2 2 7,-1 3-7,1 0 6,-8 2-1,1 1-1,-8 1 1,-2 1-1,-7 2 1,0 5-1,-7 2 1,-1 7-1,-3 0 1,-4 7 0,-6-2 0,2 5 1,2 2-1,1-2 0,-3-1 0,0 3 1,-3 3-1,1 1 0,-5 3 0,-3 5 0,-2 7 0,-2 2 0,0 5 0,7 3 0,-5 4 0,10 2 0,2 1 0,9 2 0,5 7 6,5 2-4,5-2 4,2 4-4,9 1 4,6 2-4,6 2 4,3 8-4,4-3-3,3 5 2,4 7-2,5 0 3,5 2-3,5 0 3,4-2-3,5-2 3,7-5-2,10-5 2,7-5-2,7-2 1,7-4-1,7-1 2,14 0-1,2-9-4,13 2 1,-1-14-9,19 0-7,5-21-33,26-3-54,3-4-9,-3-17-1,9 5 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26:02.8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14788 8314 1,'-33'24'0,"23"18"44,-16-9-19,7 3-7,3-6 3,16-30 6,-12 29 2,12-29 3,17-36-2,-1-9-8,17-9 1,3-19-4,13-8-1,1-9-6,9 3 1,-7 2-5,0 12 1,-5 11-2,-4 17-1,-10 12 0,-5 24 0,-28 9 4,22 40 4,-20 2-2,0 13 0,-6 6 1,1 13 0,-4 4-4,0-3-1,0-1-3,-3-11-6,-1-6-3,-6-17-14,5-2-38,-9-19-59,-10-24-3,8-4 0,-13-24 77</inkml:trace>
  <inkml:trace contextRef="#ctx0" brushRef="#br0" timeOffset="504.0374">14856 8193 78,'0'0'113,"38"-2"0,-17-17-4,10 2-108,0 6-1,11-1-3,-1-5-1,-4 3 0,-6 2 0,-5 15-2,-26-3 1,31 28 1,-26 0 2,-12 10 3,-8 7 5,-4 2 3,1 1 2,-1-10 0,4-8-1,15-30-1,-14 24-1,14-24 0,26-36-3,0 3-1,5 0-2,7-5 0,0 8-2,-1 1 2,1 13-2,-5 6 0,-2 13 1,-5 4-1,-5 2 0,-21-9 1,38 19 0,-38-19 0,43 0 0,-17-7 1,2-5-1,0-2 0,1 2 2,-3-2 1,-3 9 1,-23 5 0,22 17 0,-25 4 0,-4 8 0,-2 1-4,-3-4-9,5 10-21,7-36-27,2 33-34,-2-33-31,40-10-2,-4-1 39</inkml:trace>
  <inkml:trace contextRef="#ctx0" brushRef="#br0" timeOffset="720.5585">15953 8236 2,'0'0'113,"-12"21"7,12-21-2,-49 26-65,30-5-18,-5-4-13,24-17-5,-21 24-4,21-24-6,0 0-5,23-3-2,1-6-1,2 2-1,2 0-3,-6 0-5,4 4-10,-26 3-15,38-2-26,-38 2-31,23-7-28,-23 7 4,31-3 77</inkml:trace>
  <inkml:trace contextRef="#ctx0" brushRef="#br0" timeOffset="1189.6108">16175 8295 81,'0'0'113,"0"0"-10,7 21-36,-7-21-18,0 0-17,0 0-11,0 0-8,24-33-6,4 10-7,8-6-5,4-4-2,7 7-2,-2 2 0,-2 10 0,-5 5-1,-3 9 1,-11 2 1,-3 10-1,-21-12-2,14 31-5,-14-31-5,0 28-9,0-28-7,-7 24-6,7-24 3,0 0 3,21 7 12,3-7 11,-3-3 17,0 3 18,-21 0 16,26 10 10,-26-10 4,-2 35 0,0-4-3,-15-7-5,22 4-8,-5-28-8,24 24-6,2-34-4,18-9-4,4-26-1,11-11-1,-7-25-4,-2-11-4,-15-12 0,-14-7-3,-21-5 0,-16 5-5,-15 14-3,-21 12-19,2 40-33,-13 21-68,-6 27-1,5 25-6,3 15 41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27:18.43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8436 6796 28,'0'0'34,"41"-14"0,-13 9-6,5 0-5,3 3-5,11 2-2,5 0-3,9 2 0,3-2-1,5-2 1,6 2-1,1-5 0,2 5-3,-7-2-2,0 2-1,-7 0-2,-5 0 0,-12 0 0,-7 0 2,-9-3 1,-31 3 0,31-4 1,-31 4-1,0 0 1,-29-5-3,-1 3 0,-8 2-3,-12 4 1,-4 3-1,-15 0 1,-6 5 0,-8 0 0,-2 5 1,-3-1-1,8-2 0,7 3 0,6-5 1,15-3-1,12-2 1,17-7 0,23 0 0,0 0 0,0 0-1,56-26 0,-6 17-1,14-3-2,11 0 0,10 5 1,-2-2-2,2 4 1,-4 0 0,-10 0 0,-12 3 0,-17 0 2,-9-1-1,-33 3 0,0 0 0,0 0 0,-26 0 1,-16-2-1,-10 4 0,-3-2 0,-11 0-3,7 5-7,2-7-14,24 9-24,5 0-44,28-7-9,0 0-4,5 28 67</inkml:trace>
  <inkml:trace contextRef="#ctx0" brushRef="#br0" timeOffset="6681.3196">15386 11809 1,'-7'-45'0,"14"17"51,-12-6 27,0 13-62,5 21 2,0 0 1,0 0 2,0 0 3,0 0 3,-16 40 6,11 5-6,-9 7-1,7 17-3,-7 4-1,7 10-2,-5 0-2,9 2-6,3-12-5,3-9-2,6-12-6,-2-19-11,7-9-20,-14-24-32,5-33-39,0-8-1,-12-20-4</inkml:trace>
  <inkml:trace contextRef="#ctx0" brushRef="#br0" timeOffset="6978.5576">15192 11653 1,'12'-31'20,"-12"31"60,28-21 0,5 7-63,7 6-3,12-3-2,10 1-2,6 1 0,3 2-1,-2 4 1,2 10-4,-12 5-4,-7 12 0,-17 7 0,-16 4 2,-12 3 1,-16 2 2,-10 0 4,-14-2-5,-7-7 5,-10-5-6,3-5-1,-3-9-22,15 2-26,4 0-51,3-9 0,21 16 20</inkml:trace>
  <inkml:trace contextRef="#ctx0" brushRef="#br0" timeOffset="7248.898">15927 12123 20,'-26'17'92,"2"14"-1,-6-8-3,-3 8-80,21 12 5,14-3-1,15 0 1,13-7 1,18 0 0,6-14-2,12-5-1,0-14-7,1-12-5,-4-6-5,-11-16-12,-9 1-14,-19-12-17,-5 0-30,-10 8-18,-16-6-2,0 12 89</inkml:trace>
  <inkml:trace contextRef="#ctx0" brushRef="#br0" timeOffset="7683.8148">16395 11589 1,'19'-24'20,"-19"24"72,7 24 7,-12 0-62,10 20-1,0 6-3,7 14-4,-1-3 1,11 6-7,-8-8-2,14 0-7,-2-9-2,5-8-6,0-11-2,7-10-2,2-9-2,2-7-1,10-8-1,-4-1-2,4-3 1,0-1-1,-5 8 1,-2 5 0,-7 5 1,-8 6 1,-8 5 1,-13 5 2,-14 5 0,-14-2 1,-11-3 0,-15-3 1,-12-4-1,-7-9 0,-2-6 0,5-6-5,6-8-9,6-8-14,18 1-12,10-14-16,21 5-50,11 3-4,11-8-3,15 5 100</inkml:trace>
  <inkml:trace contextRef="#ctx0" brushRef="#br0" timeOffset="7930.965">17251 11643 1,'-5'-26'42,"5"26"50,0 0 3,0 0-66,-5 43-1,20-5-2,1 16-2,-2 0 1,5 13-7,-2-3-4,2 2-6,0-2-3,-1-5-10,-3-5-23,-4-14-46,1-9-28,7-5-2,-19-26 11</inkml:trace>
  <inkml:trace contextRef="#ctx0" brushRef="#br0" timeOffset="8136.3782">17745 12173 1,'0'0'79,"0"38"20,0-38-2,0 42-72,9-11-8,3-5-5,-12-26-9,28 36-15,-28-36-15,22-3-21,-22 3-28,4-47-20,-1 16 23</inkml:trace>
  <inkml:trace contextRef="#ctx0" brushRef="#br0" timeOffset="8473.358">18293 11984 1,'-31'12'25,"-18"-5"64,11 14 5,7 5-69,-2 2-3,19 8-3,2-3-3,17 2 0,9-1-3,17-6-7,7-4-16,11-10-14,6-5-26,1-4-42,-6-22-5,4 3 45</inkml:trace>
  <inkml:trace contextRef="#ctx0" brushRef="#br0" timeOffset="8955.6505">18804 11693 1,'0'0'55,"26"-10"39,-26 10 8,0 0-68,16 31-10,-11 0-4,2 12-8,0 4 1,-2 7-5,-5 1 1,2 4-7,-2-5 1,-2-4-8,0-12 0,-3-15-3,5-23-4,0 0-1,0 0 0,2-21-1,10-10 1,0-11 1,7-8 4,4-4 8,1-1 2,4 1 7,-2 2-1,3 7 3,-3 2-3,0 13 4,-3 6-5,-23 24-2,36-21-4,-36 21 0,0 0-2,14 30 0,-21-4 1,-5 10 0,-4 6 3,1 6-4,1 1 5,7 3-4,5 0 3,9-4-9,7-1-12,-2-12-30,-12-35-51,38 41 2,-38-41 21</inkml:trace>
  <inkml:trace contextRef="#ctx0" brushRef="#br0" timeOffset="9671.0249">19187 12071 1,'0'0'48,"0"0"42,0 0 6,-22 5-79,22-5-3,0 0-1,36 17-1,-13-10 0,8-3-1,0 1-6,7-3-5,2-4-2,3 0 0,-6-5-1,-1-5 0,-3-2 0,-7-1 1,-26 15 0,31-30 0,-31 30 0,-5-31 1,5 31 0,-38-14 2,10 16 0,-1 5 1,1 10 1,7 4 1,4 7 1,12 1 1,17 4 0,12-5-1,16-4 1,5-7-2,14-8-1,-2-9-2,0-9-1,-8-6-2,-4-4 1,-14-4-2,-10-1 1,-21 24 0,10-33 0,-10 33 1,-22-9 0,22 9 2,-35 18-1,35-18 3,-19 38 0,19-38 2,2 33 0,-2-33-1,38 22 0,-5-20 0,0-2 0,7-7-1,1-2-3,-1-6-1,0 1 0,-5-2 1,-1-1-1,-13 3 1,0 2-1,-21 12 2,0 0 1,0 0 3,0 26 2,-19 7 0,-4 12 3,-1 9 0,3 8 3,-1 6-3,3 3 1,8-4-4,4-4-1,4-6-12,1-17-16,9 3-27,-7-17-49,0-26-12,0 0-3,24 0 62</inkml:trace>
  <inkml:trace contextRef="#ctx0" brushRef="#br0" timeOffset="10191.2777">20447 12239 1,'0'0'48,"7"-33"-7,-7 33-8,0 0-4,0 0-2,0 0 0,-7 31 0,-3-5-1,8 9-2,-10 3-2,10 7-2,-6-7-2,8-3-5,0-4-4,5-10-3,-5-21-5,26 19-2,-5-19-1,3-2-2,4-3 0,-2 3 0,3 2 0,-6 2 0,-1 8 2,-22-10 1,21 23 1,-21-23 1,-7 29 1,7-29 0,-28 21-1,28-21-1,-41 12-6,15-15-12,3 1-18,-1-5-27,0-10-35,24 17-2,-16-26 70</inkml:trace>
  <inkml:trace contextRef="#ctx0" brushRef="#br0" timeOffset="10512.918">20955 12379 1,'-24'12'0,"-9"-8"67,16 18 20,-9-1-55,26-21-11,-21 40-2,21-40-2,17 33 1,-17-33-1,42 14-3,-13-14-8,1-2-3,-1-8-2,-6-1-2,-23 11-2,22-29 0,-22 29 1,-10-21 0,10 21 0,-40-14-2,16 16-11,-2-2-14,26 0-27,-28 19-33,28-19-2,0 0 86</inkml:trace>
  <inkml:trace contextRef="#ctx0" brushRef="#br0" timeOffset="10911.6792">21163 12232 50,'-14'21'102,"14"-21"3,-24 33-44,22-4-32,-3-3-4,10 5-3,-1-8-2,10 3 1,-14-26-7,26 33-6,-4-21-6,-22-12-5,45 3-3,-17-13-2,0 1 0,3-6 0,2 4 3,3 1 2,-8 10 2,3 7 5,-8 5 7,-1 12 5,-13-1 5,1 8 2,-15-5-2,2 2-1,3-28-2,-35 34-1,7-32-4,-5-2-4,-5-7-6,-5-3-3,3-4-6,-5-2-10,12 11-28,-10-5-83,15 6-2,28 4-4,-21-3-2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27:53.35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20250 7072 37,'29'-28'32,"4"-3"-2,2 1-4,5-3 0,8 4-6,11-4-4,19 2 1,5-2-5,9-2 1,9-1-5,1 1 5,2 2-10,-5 0 6,-7 2-8,-16 0-5,-10 7-5,-11 8-13,-18 4-28,1 14-41,-38-2 6,0 0 84</inkml:trace>
  <inkml:trace contextRef="#ctx0" brushRef="#br0" timeOffset="469.219">20239 6836 25,'0'0'38,"-34"14"-8,13 0 0,0 8 0,-10 4 0,-2 9-3,-5 1-4,0 11-2,-2-5-6,7 3 1,2-2-4,8-3 1,11-11-1,14-6 0,-2-23-2,67 21-2,1-23-9,10-3-26,17-4-67,6 16-7,-16-16-5,10 11 84</inkml:trace>
  <inkml:trace contextRef="#ctx0" brushRef="#br0" timeOffset="42132.2173">21496 17016 85,'9'-22'103,"-9"22"0,34-18-25,-34 18-140,35-29-49,-4 20 0,-3-3 27</inkml:trace>
  <inkml:trace contextRef="#ctx0" brushRef="#br0" timeOffset="217455.4107">6650 9754 1,'0'0'0,"-26"-19"25,26 19 48,-3-21-59,3 21 8,31-12 1,-3 0 3,17 7 0,10-6 1,15 1-2,16-4-5,18 2-8,14-4-5,16 1-4,15-1 0,12 2-2,2-1 1,3 6-1,4 0 0,0 6 1,-2 1-1,-3 4 2,-2 3-1,-2 0 1,0-1 0,-3-1 1,3-1 1,-3 0-2,1 1 2,4-3 2,-10 2 1,8 1 0,2-1 2,3 5 0,-1 2-1,3 8 0,-3 0-1,6 6-3,-1-2-2,-2 1-1,0 1-2,-5-1 3,0-3-1,-3-5 1,-1 2 0,-6-1 0,-6 3-1,-5 1 1,-3-2-1,-6-3 0,-13 0-1,-6-2 1,-20-2 1,-9-3-1,-11-5 1,-11 3 0,-15-3-1,-13 0 0,-9 1-2,-26-3-4,24 9-9,-24-9-21,0 0-64,-33 26-19,-8-21-2,1 7 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31:12.23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22484 10896 1,'-68'-2'2,"16"2"9,11-3-6,18 3-1,23 0-2,0 0 1,0 0-2,47 10 1,12-5-3,21-1 0,24 3 3,19-2-1,14 2 1,12 0-2,7-4 4,7-1-1,1-2 0,-6 0 0,-14 0 0,-16-2-1,-15-1-1,-18-1 2,-15-1-4,-23 2 3,-31 3-2,-26 0 0,-31 10-1,-23-3 1,-27 2-2,-20 3 1,-27 0 1,-16 0 0,-7-3 1,-5 1 0,4 2 1,13-5-2,18 2-4,15 3-9,28-2-22,35 13 31,10-20 4</inkml:trace>
  <inkml:trace contextRef="#ctx0" brushRef="#br0" timeOffset="48870.3356">20019 7888 1,'0'0'41,"0"0"-6,0 0-6,0 0 1,0-21 3,0 21 2,0 0-5,23-19-3,-23 19-7,22-28-3,-8 6 0,7 1-3,0-10-1,5-4-2,5-12 3,9-3-1,5-14 1,14-7-1,12-12-1,14-4-2,10-8 1,11 1-3,8-6 1,4 6 1,7-3-7,3 5 1,-1 2-2,6 0 1,1-2-1,13-5 2,4-2-2,8-1-3,-1 6 8,5 1-4,-4 8 2,-3 10-2,-8 11 1,-6 14-2,-5 12 0,-7 12-1,-7 10 0,-5 9-1,-2 11 0,-5 13 1,-11 14-2,-8 11 1,-14 15-1,-10 9 0,-13 10-2,-13 7 3,-18 2-2,-12 0 3,-12 0 0,-14-5 2,-17-2 0,-14 0-1,-17-4 1,-13-1-1,-15 0 0,-12 1-2,-11 4 0,-8 0-2,-2 2 0,-7 3 1,-2 2-1,-5 2 0,-2 1-2,-6-1 3,-6-4-3,-7 2 2,2-4-1,-3-3-1,8-10 0,4-4 1,10-2 0,12-8 0,12-2 1,13-9-1,13-8 1,11-7 1,10-6 0,14-6-4,12-1-6,4-13-9,36-2-20,-33-2-23,33 2-55,0 0 0,31-36 19</inkml:trace>
  <inkml:trace contextRef="#ctx0" brushRef="#br0" timeOffset="49185.7668">21193 7910 1,'0'0'0,"-37"-15"45,15 20 36,-6 9-57,-7 8 1,-3 11 1,-5 2 2,1 15 1,-13 4-6,3 10-6,-2-2-4,4 1-7,8-1-1,11-10 3,10-7-3,14-14 0,7-31 0,49 16 0,6-28-5,13-14-15,22 0-36,12-2-52,-10-12-4,12 11 33</inkml:trace>
  <inkml:trace contextRef="#ctx0" brushRef="#br0" timeOffset="50745.5156">21494 5869 1,'0'0'0,"0"0"45,0 0-20,0 0 1,0 0 1,0 0 3,0 0 1,0 0 1,23 9-7,-23-9-2,12-26-2,-10-4-1,8 1-2,-5-18-1,4 2-2,3-16-4,7-1 1,0-4-12,4 7 7,1 2-11,0 7 1,-1 20 3,-4 6 2,-19 24-2,29 19-4,-27 12 10,0 14-9,-2 2 10,0 5-1,0-12-2,3-2-1,-3-38 3,21 21-1,0-40 0,10-21 0,11-19-9,10-10 0,5-6-4,5-1 2,-1 5-3,-4 7 5,-3 19-2,-14 24 6,-11 16 7,-6 19 2,-15 10 2,-1 16 4,-10 5 7,1 14-3,-10-7 1,5 7-5,-7-4-1,2-3-9,-2-2-12,-5-13-29,9-1-57,-1-5-25,11-31-3,-17 30-3</inkml:trace>
  <inkml:trace contextRef="#ctx0" brushRef="#br0" timeOffset="52057.5812">22099 7985 67,'2'-23'54,"-2"23"-2,0 0-7,0 0-12,-9 28-11,2-4-2,2 6-6,-5 3 1,8 5-6,-7 0 4,9 0-6,-3-5 4,10-7-1,-7-26 1,31 28-2,-7-28 0,9-2-3,0-12-1,7 2-2,-2-2-3,-3 0-5,1 4-5,-13 1-11,3 9-18,-26 0-25,0 0-50,0 0 4,0 0 59</inkml:trace>
  <inkml:trace contextRef="#ctx0" brushRef="#br0" timeOffset="52214.9912">22075 8217 1,'19'-28'21,"12"25"71,-31 3-1,33-28-84,-7 18-4,-2-1-9,2-4-8,-26 15-16,33-30-17,-33 30-17,16-24 11</inkml:trace>
  <inkml:trace contextRef="#ctx0" brushRef="#br0" timeOffset="52398.0179">22115 7988 1,'24'-34'35,"23"11"69,1-20-4,-4 5-61,13 3-27,-5 7-29,0 9-74,-21-14-2,7 21 4,-26-12 89</inkml:trace>
  <inkml:trace contextRef="#ctx0" brushRef="#br0" timeOffset="52787.138">22782 7631 86,'0'0'44,"0"0"0,0 0-2,-17 23-5,17-23-2,-23 40-7,6-11-6,-6 4-7,1 7 0,-4 0-7,7 5 0,5-7-3,7 0-2,12-12-1,11-5-7,8-11-9,7-13-20,14-4-33,0 0-37,-10-14-1,12 9 41</inkml:trace>
  <inkml:trace contextRef="#ctx0" brushRef="#br0" timeOffset="53770.7156">22985 7784 1,'0'0'0,"0"0"85,0 0-21,21 5-29,-23 16-5,4 10 4,-2 0-7,3 11-5,-6-2-8,3 1-9,0-3-2,0-8-6,3-6-6,-3-24-18,0 0-11,0 0-12,-7-36-14,4 1-4,1-10 8</inkml:trace>
  <inkml:trace contextRef="#ctx0" brushRef="#br0" timeOffset="53995.3725">23047 7614 45,'19'-28'58,"-1"2"-10,4 4-12,4 8-6,-3 5-8,6 4-6,-3 10-4,-3 4-3,-23-9-2,33 45 3,-25-14-1,-11 7 2,-13-3-1,-1 3-2,-7-5-4,-2-7-4,3-9-15,-1-13-16,24-4-24,0 0-40,-21-35-2,21 35 56</inkml:trace>
  <inkml:trace contextRef="#ctx0" brushRef="#br0" timeOffset="54510.0064">23477 7486 75,'0'0'38,"0"0"0,14 36 0,-12-8-3,-9 3-8,3 7-9,-6 0-6,3 2-4,-2-5-5,-1-4 0,3-7-3,7-24-3,-12 21-3,12-21-2,0 0-2,3-40-2,6 16 1,0-4-1,3 2 3,2-3 3,1 3 3,-1 3 3,0 1 5,0 1 3,0 0 3,3-3 1,-1 0 1,1 1-1,0 2-2,-1-1-4,-16 22-8,19-28-9,-19 28-9,0 0-13,0 0-12,-33 38-12,9-12-2,-4 7 0</inkml:trace>
  <inkml:trace contextRef="#ctx0" brushRef="#br0" timeOffset="54627.2183">23463 7709 22,'0'0'55,"37"30"-2,-6-20-9,0-6-19,2 1-21,0-5-37,7 5-45,-16-22-4,14 13 73</inkml:trace>
  <inkml:trace contextRef="#ctx0" brushRef="#br0" timeOffset="54827.8488">24011 7595 1,'-5'36'28,"5"-36"66,-26 42-2,7-16-76,0 2-2,3-2-2,-1-2-13,17-24-17,-28 12-60,28-12-16,0 0 29,12-24 65</inkml:trace>
  <inkml:trace contextRef="#ctx0" brushRef="#br0" timeOffset="55261.726">24169 7543 16,'-9'31'99,"9"-31"4,0 0-1,-21 7-86,21-7-7,2-33-3,5 2-1,7-4-3,3-6-4,2-4-4,4 8 1,-1 4-3,1 6 3,-23 27 5,36-18 3,-36 18 2,19 28 0,-12-2 4,-5-5-1,5 1 3,-7-22-3,17 23-1,-17-23-3,38-16 0,-17-3-1,7-5-1,1 3-2,-1 2 0,-7 12 3,-21 7 0,22 12 4,-18 9 0,-6 5-1,0 7 1,-8-2-1,3-1-2,0-4-13,7-26-15,-7 24-20,7-24-25,-5-24-39,14 3-2,-6-19 31</inkml:trace>
  <inkml:trace contextRef="#ctx0" brushRef="#br0" timeOffset="55519.8815">24675 6633 145,'29'26'110,"11"16"0,-5 6 2,3 6-102,12 22-7,-3 4 3,3 12-2,-13 8 2,-3 4 3,-18 0-4,-9-5-2,-12 0-5,-16-16-4,-5-5-13,-19-28-6,7-1-28,-16-25-43,4-15-23,10-1-4,-7-23 44</inkml:trace>
  <inkml:trace contextRef="#ctx0" brushRef="#br0" timeOffset="61811.9088">13608 9047 1,'-61'-19'4,"-5"-2"8,-3 2-2,-7-2-1,-4 2 1,-5 4-1,-5 1 1,-7 7-2,-2 5-2,-5 4-1,0 5 2,-2 0-2,-1 5-1,3 0-1,0 5 0,10 1 1,-10 4-1,4-1 0,-4 0-2,0 5 0,-2 0 0,-3 0 2,1 5-2,-4 2 3,6 5-1,2 0 0,7 2-2,3 0 1,6 0-1,10-2 0,3 2 1,8-6-2,8-6-1,5 3 2,4-3 0,8 0-1,4 1 1,-2 2 0,4-1-2,8 6 1,2-5 1,5 4 0,6-2 1,8 5 1,7 0 1,10 0 1,6 2 0,8-2 0,7 2 0,4-5 0,8 1 2,4-8-1,7-2 3,10-7 0,7-5 1,5-4-1,11-6 0,5-1-1,15-6-1,6-4-2,8 0-2,4 0-2,3-5 0,4 1-1,3-4 1,2 6-1,0-3-1,-2 3-1,-1-1 1,8 8-1,0-1 0,0 3 0,-3 7-2,3 5 2,-5 0-1,-2 5 1,0-3 0,-3-2-1,0-3 1,6-6 1,1-6-1,-2-2 0,0-9 0,7-2 0,-2-10 0,-2 0 0,-6-7 0,-6-1-1,-7-6 2,-1 0-1,-6-3-1,-15-1 0,-14 1 0,-9-2 0,-13 0 1,-18-2 0,-12 4-1,-14-4 2,-19 2 1,-11 0 1,-18 5-1,-11 2 2,-14 3 3,-17 11-3,-5 3 0,-11 7-1,-6-1 1,-1 8-14,-1-2-15,-4-1-55,16 8-1,-9-29 79</inkml:trace>
  <inkml:trace contextRef="#ctx0" brushRef="#br0" timeOffset="63301.1284">14473 8378 35,'-111'-10'35,"0"1"-4,-7-3-2,0 5-6,-7-3-1,2 6-4,-3-1-1,13 5-5,4 0-3,12 5-2,5-1-3,19 6 0,9 4-3,19 0 0,19 3-2,26-17 1,2 38-2,27-19 1,28 0 0,16-8 0,24-1-1,16-5 2,27-8-1,18-2 0,15-2 0,9-2-2,11-3 0,6-2-1,9 2 0,2-2 0,-4 7-1,-10-3-1,-2-2 2,-10 5 1,-18 0 0,-17 0 1,-22 2 0,-23 3 1,-26 0 0,-21-3 1,-26 3-1,-31 2 2,0 0 0,-57-17 0,-7 5 3,-21 3 0,-19-5 4,-23 4-1,-15 1 1,-12 4 1,-11 0 0,-6 5-2,-6 3-1,2 6-2,5 1-2,12 4 0,11 0-2,15 0-2,21 0-7,18 0-9,27 3-17,19 4-27,19-9-24,35 12 35</inkml:trace>
  <inkml:trace contextRef="#ctx0" brushRef="#br0" timeOffset="82848.8239">8836 13050 1,'0'0'21,"0"0"63,0 0 4,-5 31-71,-2-7 4,-5-3-2,3 7 4,-3-2-4,0 3-2,0-6-12,12-23-18,-14 38-33,14-38-50,0 0 6,0 0 21</inkml:trace>
  <inkml:trace contextRef="#ctx0" brushRef="#br0" timeOffset="83052.6156">9127 13124 36,'-14'30'92,"4"15"-10,-14-7 1,1 7-92,1 0-2,6-7-10,-3-10-16,19-28-27,-7 28-21,7-28 20,0 0 65</inkml:trace>
  <inkml:trace contextRef="#ctx0" brushRef="#br0" timeOffset="83520.8239">9474 13249 1,'3'50'87,"-18"-20"1,6 3-24,-1 17-44,-11 0-3,14 6 2,-9-1-2,8-3 0,-1-5-4,9-9-5,-2-7-8,2-31-7,0 0-7,0 0-5,19-22-4,-12-20-1,2-5 1,1-13 4,8 4 6,-1-3 3,9 7 9,2 7 4,-2 9 8,5 8 1,2 11 1,5 10-2,0 7 0,2 14 3,-2 1 1,4 18 3,-6 0-1,6 21 2,-18 1-2,2 18 3,-19-5-3,-5 10-2,-16-2-6,-7-5-2,-12-5-6,-5-16-3,-2-12-11,-5-26-12,7-5-7,0-22-14,17-6-29,9-5-29,8-12 1,18 10 76</inkml:trace>
  <inkml:trace contextRef="#ctx0" brushRef="#br0" timeOffset="83855.3284">10394 13663 1,'33'4'54,"-33"-4"31,0 0 7,-29 34-50,-6-16-19,-5 16 1,-8-4-1,6 8 1,-1-5-2,17 0 1,7-11-8,19-22-7,0 0-5,38 14-2,-5-28-2,8-5 0,3-5-1,-3 0-1,-1 5 1,-9 10 1,-5 7 1,-26 2 0,28 16 0,-28-16 2,12 40-2,-12-40-7,12 33-19,-12-33-19,0 0-26,37-11-20,-18-13-11,10 0 13</inkml:trace>
  <inkml:trace contextRef="#ctx0" brushRef="#br0" timeOffset="84072.699">10722 13701 53,'21'4'99,"-21"-4"4,22 38-38,-22-38-13,26 43-13,-26-43-14,40 42-6,-12-28-5,1 3-4,4-17-2,2-2-3,-4-8-2,0-9-5,-3-4-4,-9-8-9,0 5-12,-10-7-13,-9 33-17,10-43-10,-10 43-15,0 0-24,0 0 14</inkml:trace>
  <inkml:trace contextRef="#ctx0" brushRef="#br0" timeOffset="84238.5636">11263 13653 17,'41'0'102,"-41"0"0,21 24-1,-19-3-57,-2-21-15,-14 45-18,5-21-18,9-24-17,-5 38-19,5-38-20,0 0-34,35 0-4,-11-17 31</inkml:trace>
  <inkml:trace contextRef="#ctx0" brushRef="#br0" timeOffset="84524.1679">11694 13594 1,'0'0'87,"0"0"11,-36 36 1,10-10-56,7 11-9,-2-1-7,14 4-2,5-9-1,20 0-4,6-20-6,16-6-3,8-17-3,6-11-2,-2-18-1,0-8-4,-12-8-1,-9-7-1,-17-2 0,-9-5-3,-17 2 1,-16 6 1,-8 6-1,-9 10 0,-2 13-8,0 4-14,11 27-39,6 8-43,6 12-5,19 9-1</inkml:trace>
  <inkml:trace contextRef="#ctx0" brushRef="#br0" timeOffset="84850.7987">12424 13024 1,'0'0'86,"0"0"15,0 0 5,0 0-57,-14 43-19,14-43-7,-26 42-9,12-18-14,14-24-29,-10 24-34,10-24-40,0 0-1,43-31-4</inkml:trace>
  <inkml:trace contextRef="#ctx0" brushRef="#br0" timeOffset="84992.3213">12653 13005 98,'0'0'108,"-11"48"-13,-13-29-19,-2 7-123,7 2-54,-12-12-1,8 6-11</inkml:trace>
  <inkml:trace contextRef="#ctx0" brushRef="#br0" timeOffset="86160.8791">4480 13228 1,'11'-31'0,"-11"31"27,0 0 46,-4-26-47,4 26 0,0 0-4,-36-7 2,10 19-3,-7 6-5,-5 11-1,-7 13-1,5 6-5,2 11 0,10 7-3,16 3 3,10-10-4,21 0 4,19-19-10,21-16-11,16-15-24,13-16-47,2-24-5,7-9-1,-8-17 87</inkml:trace>
  <inkml:trace contextRef="#ctx0" brushRef="#br0" timeOffset="86496.7885">5092 13133 54,'0'0'100,"-21"31"-5,18 9 0,-6 5-77,13 12-8,1-3-4,9 0 2,-4-9-2,9-7 0,-19-38-1,47 19 1,-16-28-2,7-10-3,-3-3 0,5-4-2,3 0 1,-3 5-1,0 7 0,-4 9 0,-8 10 1,-7 7-1,-7 9 1,-7 3 0,-7 2-1,-2-5-4,0 3-9,2-24-9,-3 21-11,3-21-11,22-10-15,-1-6-7,5-1-4,0-4 12</inkml:trace>
  <inkml:trace contextRef="#ctx0" brushRef="#br0" timeOffset="86748.0532">5730 13405 58,'0'0'59,"-9"35"-2,9-35-4,-26 45-11,9-23-9,8 1-10,9-23-6,-12 24-5,12-24-10,0 0-5,35-26-3,-35 26-1,43-36-1,-43 36 1,40-28 2,-40 28 3,28 2 3,-28-2 2,17 31 0,-17-31 2,21 36 0,-21-36-1,36 19-9,-13-22-10,8-4-14,-3-12-27,3-7-36,0 0 0,-3-12 43</inkml:trace>
  <inkml:trace contextRef="#ctx0" brushRef="#br0" timeOffset="86959.7819">6134 13079 30,'10'35'95,"-8"-2"2,0 10-5,3 6-71,-3 3-9,6 8-6,-1-4-4,0-4 0,0-11-9,2-11-10,8-4-21,-17-26-33,21 5-25,-21-5 0,28-50 65</inkml:trace>
  <inkml:trace contextRef="#ctx0" brushRef="#br0" timeOffset="87148.8017">6378 13027 21,'21'11'95,"-9"23"-5,-8 3 2,4 8-71,3 14-6,-4 1-10,3 3-1,-3-4-5,2-4-9,3-8-14,-2-11-26,2-10-43,-12-26-2,35 21 26</inkml:trace>
  <inkml:trace contextRef="#ctx0" brushRef="#br0" timeOffset="88100.0625">6716 13504 44,'0'0'35,"30"-2"-4,-30 2-4,36-28-8,-17 6-5,-19 22-8,33-40-3,-21 19-3,-8-1 1,-4 22-3,-4-33 2,4 33-1,-29-4 1,8 11 0,-3 7 2,3 10 5,0 6-1,7 6 6,2-3-2,10-2 4,11-5-1,-9-26-1,45 28-1,-14-26-3,4-9-3,5-5-3,-2-4-2,2-1-2,-9 1-1,-3 4 0,-6 5 1,-22 7-1,23 5 2,-23-5 1,-4 37 2,-4-11 3,-3 0 0,1 0 1,10-26-1,-14 29 0,14-29-2,0 0-3,24-38-2,-3 12-4,3-5 0,-1 3-1,6 4 1,-8 10 1,-21 14 2,31 14 5,-24 10 2,-5 4 1,-4 8 0,-1-1 0,1-2-4,0-11-9,2-22-14,0 0-22,28 4-28,-7-18-14,-2-14 36</inkml:trace>
  <inkml:trace contextRef="#ctx0" brushRef="#br0" timeOffset="88363.7893">7392 13509 21,'-24'31'86,"24"-31"-31,-40 38-14,40-38-12,-31 30-7,31-30-8,0 0-4,0 0-5,36-9-4,-13-1 0,6 3-2,-1 7-1,0 10 3,-9 13 2,-5 15 4,-9 10 3,-12 11 1,-2 4 1,-13-1 0,6-3-1,-8-14-14,3-17-18,21-28-32,0 0-43,-26-16-1,28-17 19</inkml:trace>
  <inkml:trace contextRef="#ctx0" brushRef="#br0" timeOffset="88601.8844">7609 13651 64,'36'-12'93,"-10"-9"-3,2-1-44,-4 1-31,-5-2-11,-19 23-5,14-29 1,-14 29 0,0 0 0,-38 17 5,14 6 2,3 13 3,4-1-2,8 8 2,7-8-3,9-2-7,9-7-16,6-14-22,8-5-36,3-11-24,-7-13-1,5-4 67</inkml:trace>
  <inkml:trace contextRef="#ctx0" brushRef="#br0" timeOffset="88865.6503">7886 13634 1,'9'38'21,"-9"-38"63,0 29 7,0-29-51,0 30-11,0-30-8,7 31-2,-7-31 0,0 0-1,0 0-4,0 0-7,0 0-5,-7-40-1,14 4-2,3-4-2,4-7-5,7 2-4,0 0-8,8 10-5,-8-3-9,10 12-18,-10 4-41,-4 1-1,4 7 70</inkml:trace>
  <inkml:trace contextRef="#ctx0" brushRef="#br0" timeOffset="89148.894">8559 12906 30,'-4'-26'92,"4"26"-24,-31 26-3,0 5-14,3 23-5,-10 5-11,10 24-5,-8 4-8,17 18-5,7-1-9,15 4-6,13 3-14,10-6-21,15-1-59,3-10-17,1-16-4,7-14 7</inkml:trace>
  <inkml:trace contextRef="#ctx0" brushRef="#br0" timeOffset="89757.6795">13275 13625 1,'-21'0'64,"21"0"23,-22 49 0,8-11-45,-2 5-13,6 4-7,-4-2-6,2-7-10,5-3-24,-2-13-56,9-22-12,0 0-5,0 0 7</inkml:trace>
  <inkml:trace contextRef="#ctx0" brushRef="#br0" timeOffset="91494.1967">13615 13400 22,'0'0'90,"0"0"4,0 0-43,0 0-10,31 55-7,-14-13-6,6 15-1,-1 4-3,4 8-8,-3-5-6,1-5-1,-5-7-7,-3-21-6,-16-31-11,22 7-10,-15-29-6,-14-20-3,4-12-2,-11-17 0,5-5 7,-8-7 7,5 8 18,5 1 12,2 8 13,12 12 6,3 6 3,18 15 1,8 7-4,11 17-1,0 2-9,10 14-2,-7 14-7,-3 10-4,-14 9 0,-16 10-3,-17 2 1,-15 2-2,-18-2-2,-7-9-7,-5-13-13,-4-15-14,11-11-36,12-11-24,4-19-5,18-2 7</inkml:trace>
  <inkml:trace contextRef="#ctx0" brushRef="#br0" timeOffset="91959.1601">14436 12866 67,'2'26'99,"3"14"-2,-10 3 1,0 13-81,3 13-2,0-3-2,-1 0 0,-4-11 0,5-6-4,-1-16-6,3-33-11,0 0-10,0 0-6,36-40 0,-20-12 4,10-5 1,3-6 6,11 4 6,-7 4 5,2 10 7,-4 14 7,-5 10-3,-26 21-3,29-16-11,-29 16-15,0 0-21,-38 23-16,7-6-1,-2 4 4,-3 5 14,3 5 14,5 2 21,4 0 18,15 0 31,9-2 19,14-3 8,12 1-6,7-10-14,14 2-15,-4-12-26,7-2-29,-3-2-49,-2 2-27,-19-11-9,5-4 3</inkml:trace>
  <inkml:trace contextRef="#ctx0" brushRef="#br0" timeOffset="92324.6989">14835 12722 1,'0'0'0,"0"0"77,31-12 16,-31 12-44,28 30 0,1 6-1,4 2-2,16 19-5,3 6-10,10 22-12,-1 3-6,1 9-5,-10-2-1,-15-1-1,-13-4-1,-14-10-1,-20-13-8,-11-23-12,-8-3-29,-13-22-58,-5-19-6,4-12-3,1-14 5</inkml:trace>
  <inkml:trace contextRef="#ctx0" brushRef="#br0" timeOffset="92832.7461">15948 13216 69,'33'21'103,"5"-23"1,14-3 3,10-12-78,20 8-5,11-12-12,15-1 0,1-8-5,7 4 0,-10 4-8,-13 3-8,-8 10-12,-26 2-16,-14 12-30,-45-5-39,2 26 2,-40-5-5</inkml:trace>
  <inkml:trace contextRef="#ctx0" brushRef="#br0" timeOffset="93035.101">16036 13381 120,'42'12'106,"27"-14"1,14-10-6,16 0-88,14 5-8,6-2-6,-6-8-4,-7 12-11,-23-9-19,-7 12-57,-31 2-10,-45 0-5,0 0 14</inkml:trace>
  <inkml:trace contextRef="#ctx0" brushRef="#br0" timeOffset="93285.4558">16629 12842 105,'0'0'113,"-12"38"3,-4 9-4,-6 19-86,-11 10-2,7 16-5,-9-2-3,-1 5 0,-4-8-3,2-2-8,3-2-15,-3-17-23,19 3-37,-2-24-47,7-14-3,14-31-5,0 0 36</inkml:trace>
  <inkml:trace contextRef="#ctx0" brushRef="#br0" timeOffset="94473.0031">18031 13024 27,'26'-12'37,"-26"12"-7,0 0-1,0 0-4,23-21-1,-23 21-3,0 0-2,0 0-3,0 0-3,0 0-5,0 0-2,0 0-3,0 0 0,0 0 0,0 0 1,0 0-1,0 0 1,0 0 0,0 0 2,-23 5-1,23-5 1,0 0-1,-31 5-1,31-5 1,-35 4-1,11 1-1,0 2 0,-9 5-1,0 7 0,-9 5 1,-1 6 2,-4 10 1,4 8 1,1-1 4,13 10 1,10-8 3,19 1 0,19-7 0,22-1-4,18-18-1,16-3-1,15-9-6,5-5-9,6-2-19,-11-8-30,-5 1-51,-9 4 0,-24-4-5,-10 4 75</inkml:trace>
  <inkml:trace contextRef="#ctx0" brushRef="#br0" timeOffset="95557.3086">17910 12960 16,'0'0'83,"0"0"-28,0 0-5,0 0-3,-7 31-8,5 12-4,-12 9-10,4 16-4,-13 6-3,1 11-5,-6-3-1,0 6-3,-3-5 0,5-5-1,0-10 1,7-11-2,5-10-3,2-16-2,12-31-1,0 0-1,0 0 1,5-40-3,6-19 2,6-10-2,2-21 1,5-4 1,2-8-1,-3 3 0,3 7 0,-2 6 1,-3 16-2,3 13 3,-1 21-3,-4 15 2,3 14 0,1 14 3,6 14-2,1 10 3,8 14-1,2 12-1,0 4 1,10 10-1,-3 2 2,8 5-3,-10-2 2,0 0-2,-5-10 1,-5-7 1,-4-9-7,-10-10-7,-4-7-20,-17-33-19,-3 24-43,3-24-15,-49-22-3,6 1 35</inkml:trace>
  <inkml:trace contextRef="#ctx0" brushRef="#br0" timeOffset="95693.6072">18014 13537 29,'-9'-26'96,"9"26"2,45-21-6,-7 9-66,11 8-12,10-1-19,3 0-15,6 5-26,-6 0-40,-6-2-10,-1 6 0</inkml:trace>
  <inkml:trace contextRef="#ctx0" brushRef="#br0" timeOffset="96345.7839">18806 13530 6,'0'0'92,"19"38"1,-19-14-2,-2 6-66,-1 6-5,-1-1-6,-1-4-4,-2-10-2,7-21 0,0 0-2,0 0-4,19-26-3,0-2-4,9-5-1,3-3-4,4 6-5,-4 1-6,4 13-6,-11-1 2,0 13 0,-24 4 1,23 2 0,-23-2 5,0 0 4,-7 21 8,7-21 6,0 0 2,-24 10-1,24-10 2,0 0 1,-11-22 3,11 22 1,4-23 0,-4 23 4,3-26 1,-3 26 3,0 0 1,-24-17-1,24 17 2,-40 12 0,16 7 2,-6 0 0,4 12-1,-5 4-1,12 5-1,0 3-2,12-1-2,7-6-2,12-5-1,9-10-2,7-12-2,5-11-1,8-12-1,-1-12 0,0-7-2,-2-12 0,-7-3-4,-8-11 2,-9-7-3,-7-10 2,-9-4 0,-7-3 0,-6-2 2,-3 7 0,-4 5 2,1 7-1,4 18 1,1 15-2,6 12-3,10 21-10,0 0-25,0 0-61,10 26-7,-1-5 2,10 12 40</inkml:trace>
  <inkml:trace contextRef="#ctx0" brushRef="#br0" timeOffset="96673.0962">19404 13514 1,'0'0'37,"0"21"61,0-21-2,0 0-56,0 43-7,0-17-6,12 4-4,-5-1-3,14-3-6,1-7-7,6-10-1,5-14-1,7-11-2,0-15 0,-4-7-3,-5-9 0,-5-3-3,-10 1-2,-9 6-9,-2 10-13,-12 7-18,7 26-38,0 0-18,-31-12-2,31 12 72</inkml:trace>
  <inkml:trace contextRef="#ctx0" brushRef="#br0" timeOffset="97013.4418">19884 13561 1,'21'-9'84,"8"-6"7,-18-15-4,-3-6-60,-4-2-15,-6 5-8,-3 2-4,-7 8 0,12 23 0,-33-12 4,33 12 4,-23 47 3,25 1 2,5-3 0,10 4 2,13-9-2,13-9 1,4-14-6,10-15-4,2-14-4,-2-7-2,-3-7-2,-7 0 1,-11 7 0,-36 19 1,28-2 2,-28 2 2,-12 50 0,-2-13 1,-5 6-1,3-8-3,4 3-15,12-38-20,2 26-34,-2-26-31,40-30-2,-4 1 27</inkml:trace>
  <inkml:trace contextRef="#ctx0" brushRef="#br0" timeOffset="97288.9997">20673 13377 28,'-40'-10'96,"17"24"1,-8-4-5,-2 6-75,12 3-9,21-19-7,-19 38 1,19-38-2,23 28 0,8-16 0,9-2 0,-4 2 0,1 2-1,-6 0 1,-31-14 0,21 38 1,-23-15 0,-26-4 0,-1-2-3,-6-3-8,-3-9-11,7 2-22,5-12-31,26 5-20,-19-21 1</inkml:trace>
  <inkml:trace contextRef="#ctx0" brushRef="#br0" timeOffset="97529.6243">20924 13488 42,'26'0'99,"-26"0"1,-35 21-40,13 5-18,-11-5-12,7 10-8,3-7-6,8-1-4,15-23-4,10 26-4,13-23-4,6-8-3,6-2-2,3-3-3,-2-1-4,-8 1-11,0 8-14,-28 2-16,22 12-10,-22-12 2,2 30-1,-2-30 1</inkml:trace>
  <inkml:trace contextRef="#ctx0" brushRef="#br0" timeOffset="97666.8001">21075 13727 69,'26'-17'55,"-26"17"4,26-28-3,-14 4-13,-12 24-13,38-45-12,-7 17-14,2 2-25,0 2-34,0 0-40,5 13-2,-10-1 32</inkml:trace>
  <inkml:trace contextRef="#ctx0" brushRef="#br0" timeOffset="97984.488">21489 13495 153,'26'38'103,"-26"-38"-4,14 35-52,3-14-51,9 1-8,0-11-13,16-3-10,-6-18-4,9-4 0,-10-7 8,3-1 12,-12-1 11,-26 23 14,26-17 16,-26 17 17,-29 33 9,-8 7 4,4 24-5,-15 7-12,8 17-8,-7-1-16,7 5-11,11-2-23,1-14-23,14-5-62,4-14-5,6-20 0,6-13 40</inkml:trace>
  <inkml:trace contextRef="#ctx0" brushRef="#br0" timeOffset="98565.9224">22113 13050 1,'-31'-14'73,"31"14"11,-21 40-35,0-2-8,7 19-7,-12 0-2,11 16-3,-4-2-4,17 4-5,7-8-5,18-8-15,15-17-23,2-16-38,10-14-42,9-9-2,-12-18-3</inkml:trace>
  <inkml:trace contextRef="#ctx0" brushRef="#br0" timeOffset="98920.4928">22496 13012 1,'-17'22'22,"13"-1"52,-20-7 3,10 15-55,-3-3-16,-2 2-5,19-28-13,-16 26-34,16-26-30,0 0 8,49-28 68</inkml:trace>
  <inkml:trace contextRef="#ctx0" brushRef="#br0" timeOffset="99076.8489">22676 13043 35,'-19'24'91,"7"11"-12,-9-13-4,4 6-92,5-4-31,5-3-36,7-21-9,0 31 56</inkml:trace>
  <inkml:trace contextRef="#ctx0" brushRef="#br0" timeOffset="99453.7485">22711 13447 11,'-7'34'91,"-14"-11"-1,4 8 1,5-7-75,-4-1-5,16-23-2,-7 31 0,7-31-3,0 0-4,30-19-3,-6-9-4,2-10-4,2-7-3,3-12-1,-5 0 2,0 1 4,-2 4 5,-1 7 5,-1 9 1,-1 13 5,0 13 5,-21 10 2,36 36-1,-17 4-1,-5 5-1,0 12 0,-9 4 2,-1 5-4,-11 3-1,-2-3-2,-8-14 0,-2-7-4,-4-7-12,-1-19-21,24-19-39,-35 7-36,35-7-2,-17-40-1</inkml:trace>
  <inkml:trace contextRef="#ctx0" brushRef="#br0" timeOffset="99737.9752">23186 13502 20,'0'0'92,"-5"35"0,-23-16-2,4 5-70,-2 7-12,3-1-1,4-6 1,19-24 0,-12 26-2,12-26-1,31-17-3,2 1-3,0-3-3,7-2-1,-7 4-1,3 5 1,-13 10 2,-23 2 2,31 12-3,-31-12-11,17 26-13,-17-26-30,26 21-30,-26-21-2,33-9 41</inkml:trace>
  <inkml:trace contextRef="#ctx0" brushRef="#br0" timeOffset="99900.7861">23456 13582 93,'26'12'102,"-26"-12"1,0 0-46,30 28-20,-30-28-13,45-2-10,-19-10-8,3-4-11,-1-3-18,-9-12-24,7 5-38,-10 5-19,-6-3-3,-10 24 43</inkml:trace>
  <inkml:trace contextRef="#ctx0" brushRef="#br0" timeOffset="100057.3886">23777 13469 1,'21'28'80,"-16"-7"14,-5-21-3,-14 48-53,7-13-20,-3 3-20,1-5-25,2-7-61,9-5-2,-2-21-5,0 0 76</inkml:trace>
  <inkml:trace contextRef="#ctx0" brushRef="#br0" timeOffset="100368.8352">24054 13497 98,'-29'26'101,"6"10"-2,-3-3-1,9 2-91,15 1-1,13-8 0,18-11 1,6-17 2,10-10 2,0-16-1,5-12-4,-12-9-5,-5-14-1,-17-6-2,-13-4 2,-15 0-2,-12 0 2,-4 8 0,-10 6 2,2 12-2,3 14 0,5 15-4,4 9-8,24 7-14,-23 21-16,27 5-44,4 7-20,-1 0-2,7 7 36</inkml:trace>
  <inkml:trace contextRef="#ctx0" brushRef="#br0" timeOffset="101084.6931">24578 13055 32,'3'-28'96,"-3"28"-3,0 0 1,0 0-67,0 0-10,0 0-14,-12 35-13,12-9-12,0-26-24,2 31-42,-2-31-5,26 9 1</inkml:trace>
  <inkml:trace contextRef="#ctx0" brushRef="#br0" timeOffset="101196.4159">24793 13027 37,'0'0'97,"15"40"-12,-25-14-16,10 12-101,0 14-49,-12-10-12,10 8 12</inkml:trace>
  <inkml:trace contextRef="#ctx0" brushRef="#br0" timeOffset="101395.4369">24751 13920 104,'-28'45'107,"28"-45"-2,-29 43-2,15-15-93,-5 5-6,0 3-3,-4 4-15,-11-7-17,4 3-24,-8-6-34,-5-8-12,8-1-6</inkml:trace>
  <inkml:trace contextRef="#ctx0" brushRef="#br0" timeOffset="102076.826">22432 14573 1,'0'0'22,"0"0"66,21 43 6,-18-6-54,-3 6-11,7 9-6,-7-2-2,2 2-3,-4-17-1,2-4-4,0-31-11,0 0-7,0 0-5,-5-38-3,15-12 0,-1-16 2,10-7-1,2-7 4,10 1 4,2 6 8,5 12 2,2 16 4,-2 14-1,0 17-1,-10 14 0,0 14 3,-16 7-3,-5 10 2,-16 0-3,-8 2 0,-9-5-2,-2-4-4,-3-5-14,0-17-16,31-2-38,-30-2-34,30 2 4,14-31 19</inkml:trace>
  <inkml:trace contextRef="#ctx0" brushRef="#br0" timeOffset="102424.6987">23035 14237 58,'0'0'102,"0"38"2,-5-5-2,-4 12-64,-3-5-28,7 3-1,-2-12-3,7-8 3,0-23-3,0 0-1,35-4-3,-6-20-7,-1-7 2,8-4-1,1-1 0,-3 3-2,1 7 1,-11 12-1,-24 14 2,21-2 0,-21 2 2,-12 40 1,-2-12 2,2 3 4,0 0-1,8-1 4,8-6-4,10-3-5,15-2-13,-1-9-19,15-3-51,-1-3-21,-4-13 2,0 0 15</inkml:trace>
  <inkml:trace contextRef="#ctx0" brushRef="#br0" timeOffset="102664.2004">23593 14091 82,'0'0'101,"19"-24"2,-19 24 2,28 24-85,-12 9-4,10 19 0,0 7 0,5 21 1,-10 5 0,5 12-3,-9-7-4,-5 0-6,-12-10-6,-10-6-15,-4-6-28,-28-18-69,-6-15-3,-25-11-2,-17-12 13</inkml:trace>
  <inkml:trace contextRef="#ctx0" brushRef="#br0" timeOffset="107013.6731">4837 14190 1,'0'0'50,"0"0"-18,18-21 0,-18 21-2,0 0 1,17 26 3,-19-3 0,6 18-1,-6 3-7,2 16-6,-2 8-8,-1 10-3,1-2-2,2-3-1,2-9 1,12-7 0,8-15 1,13-6-1,8-20 1,13-4-1,4-7-2,6-5-2,0-7-1,-2 0-2,-5-5-6,-12 0-11,-2 7-16,-21-9-29,-24 14-37,23-21 0,-23 21 5</inkml:trace>
  <inkml:trace contextRef="#ctx0" brushRef="#br0" timeOffset="107348.0834">4846 14159 83,'-2'-49'106,"18"4"-6,17 0-6,10 12-87,21 11-18,9 20-23,-2 4-43,7 13-21,0 11-5,-10 0 37</inkml:trace>
  <inkml:trace contextRef="#ctx0" brushRef="#br0" timeOffset="107541.2345">6122 14540 25,'0'0'113,"3"21"-14,-3-21-11,0 0-83,0 0-49,-7-28-46,7 28-9,-7-33 3,7 33 96</inkml:trace>
  <inkml:trace contextRef="#ctx0" brushRef="#br0" timeOffset="107653.063">5895 14204 76,'-4'-31'97,"4"31"-26,14-35-46,-14 35-106,35-17-13,-13 17 1</inkml:trace>
  <inkml:trace contextRef="#ctx0" brushRef="#br0" timeOffset="108401.4814">4785 14493 1,'30'4'13,"-30"-4"73,45 3-4,-12-1-37,-9-4-10,9 2-4,-7-3-6,7 6-1,-9-3-5,6 2 0,-4 0-5,10 3-2,-5 0-2,9-3-3,-2-2-1,4-2-2,3-5 0,-2 2-3,-1-2 1,-2 0-1,-4-3 0,-8 6 0,-4-1 0,-24 5 1,23-2-1,-23 2 0,0 0-1,-37 4 1,8-1-1,-1-1 0,-8 0 0,-2 1 0,-5-1-1,4-2 2,1 0 0,2 0 1,1-2-1,6 2 1,5 0-1,2-3 1,24 3-1,-23-2 0,23 2-1,0 0 0,0 0 0,0 0-5,37-9-12,-37 9-28,45-5-56,-16 5-9,-3-2-2,4-1 43</inkml:trace>
  <inkml:trace contextRef="#ctx0" brushRef="#br0" timeOffset="109204.2046">5971 14199 17,'-35'0'103,"13"-4"-5,22 4-3,-19-31-84,19 31-13,36-17-32,-10 15-55,-2-5-3,4 7-7,-7-5 92</inkml:trace>
  <inkml:trace contextRef="#ctx0" brushRef="#br0" timeOffset="111218.9342">7025 14318 1,'0'0'72,"0"0"-21,12 26-2,0 4 0,-7 8-6,4 21-4,-4 8-9,9 20-4,-4 5-8,1 8-6,-4-1-5,1-7-4,-6-16-5,-2-27-9,5-15-17,-5-34-17,-3-29-29,6-11-32,-10-26-3,2 0 85</inkml:trace>
  <inkml:trace contextRef="#ctx0" brushRef="#br0" timeOffset="111510.0994">7023 14424 33,'31'-47'95,"4"26"-4,-9-13-44,17 1-29,11 5-3,5 0-3,7 6-1,-2 8 1,0 14 2,-7 7 2,-3 22-1,-16 11-4,-5 14-6,-24 3 7,-13 11 1,-20-6 0,-11-1-3,-15-9-1,-4-9-4,-5-17-1,4-14 1,8-7-14,4-15-14,43 10-32,-21-26-68,33 2 4,19-4-9,9-7 120</inkml:trace>
  <inkml:trace contextRef="#ctx0" brushRef="#br0" timeOffset="111968.4357">8221 14062 44,'29'17'104,"-32"4"2,-1 17 1,-3 7-98,-5 5 1,7 9 2,0 0 1,3 7 1,-5-12 1,7 1-4,-3-8-5,6-4-4,-1-15 0,-2-28-2,0 0 0,0 0-6,24-33 5,-5-10 1,7-4 0,4-7-1,6-1 0,-1-1-3,3 11-4,-7 4 0,-3 20-21,-18 0-19,-10 21-23,0 0-14,0 0 4,-22 31 11,4-3 29,-6 3 41,7 2 0,6 7 29,3-5 43,18 6 15,6-8 1,20 5-9,2-17-24,16 7-18,0-11-23,3-3-18,7-2-44,-17-3-58,-4-9-14,-5 3 2,-10-3 53</inkml:trace>
  <inkml:trace contextRef="#ctx0" brushRef="#br0" timeOffset="112342.3837">9680 14405 52,'0'0'104,"0"0"9,0 0-42,-5 40-34,-21 1-5,5 15-7,-19-1-3,2 11-7,-2-5-10,-1-9-16,13-7-23,-5-21-33,33-24-48,-28-5-2,23-23 0</inkml:trace>
  <inkml:trace contextRef="#ctx0" brushRef="#br0" timeOffset="112493.4667">9458 14540 73,'30'28'117,"3"1"1,12 9-4,0-3-74,10-2-42,1-5-24,8-2-33,-9-7-53,-13-11-3,-2-1 1</inkml:trace>
  <inkml:trace contextRef="#ctx0" brushRef="#br0" timeOffset="112963.9011">10171 14731 85,'0'0'109,"0"0"2,-9 22-1,9-22-92,-24 7-12,24-7 0,0 0-3,0 0-1,3-26-3,16 0-2,4-7-10,13-7 5,2-5-1,4 2 1,1 5 6,-8 10 6,1 16 4,-13 14 4,1 17 8,-12 10-6,2 13 3,-12-2 0,5 5-2,-4-12-2,8-7-2,-11-26-2,36 0-6,-5-23-5,4-17-5,8-8-4,-1-8 1,8 1-3,-5-2 2,-5 15 2,0 9 10,-12 21 4,-4 21 7,-12 15 3,2 21 2,-14 9 1,5 15-2,-8-5-1,1 4-8,0-6-7,2-17-22,9-3-43,-2-18-61,-7-24-2,24 7-1,-24-7 8</inkml:trace>
  <inkml:trace contextRef="#ctx0" brushRef="#br0" timeOffset="113249.0116">11727 14389 93,'0'0'117,"-19"35"7,2-4-4,-4 4-82,-12 1-11,7 9-7,-10-5-4,6 5-6,-1-5-13,-2-9-23,14-3-30,-7-16-61,26-12-9,-31-14 2,17-12 12</inkml:trace>
  <inkml:trace contextRef="#ctx0" brushRef="#br0" timeOffset="113406.5611">11419 14512 155,'36'23'128,"4"8"1,7 4-2,5 10-85,5-4-36,5 3-7,-1-1-11,-14-12-24,3 4-38,-15-11-46,-13-8-3,-22-16-2</inkml:trace>
  <inkml:trace contextRef="#ctx0" brushRef="#br0" timeOffset="114151.4713">12422 14854 1,'0'0'69,"-33"12"18,33-12 9,0 0-64,0 0-10,0 0 1,0-33 1,23 14-1,1-11 0,11-1-4,3-9-9,7 2-4,2 5-5,1 0 2,-1 11-2,-5 13 3,-6 9 4,-5 14 1,-12 10 3,-10 11-2,-11 1 3,-5 6-4,-12-6 1,0-1-11,2-4-21,-6-19-26,23-12-39,0 0-27,0 0-3,28-41 0</inkml:trace>
  <inkml:trace contextRef="#ctx0" brushRef="#br0" timeOffset="114383.1657">13065 14599 8,'0'0'95,"-22"38"5,-4-12-2,7 5-46,10 9-27,-3-5-6,19 1-5,10-13-1,11-8-2,8-15-2,9-12-5,-8-7-3,-4-12-3,-11-2-1,-15-5-3,-14 5-1,-17-2-1,0 16-17,-18 0-16,9 9-44,4 17-17,-1-4-3,30-3 41</inkml:trace>
  <inkml:trace contextRef="#ctx0" brushRef="#br0" timeOffset="114638.3751">13426 14713 113,'-9'35'91,"16"10"11,0-12 1,10 3-103,16-10 2,9-10 0,8-11 4,-1-19 7,1-15-6,-5-11-9,-10-7-9,-1-5-17,-20-5-14,-2 14-26,-8 8-31,-18 7-4,14 28 18</inkml:trace>
  <inkml:trace contextRef="#ctx0" brushRef="#br0" timeOffset="114919.4883">14053 14781 60,'0'0'103,"7"33"3,-7-33 2,0 0-75,-7 22-17,7-22-6,23-22-4,-1-1-2,11-6-1,2-2-2,8 3-4,2 2 1,-3 10-2,-4 13 2,-7 13 1,-12 11 1,-10 10 1,-7 4 0,-9 5-3,3 3-14,-8-12-20,12-10-54,0-21-15,0 0-3,45-2 26</inkml:trace>
  <inkml:trace contextRef="#ctx0" brushRef="#br0" timeOffset="115254.0243">14762 14530 154,'-45'-2'121,"14"35"2,-9 10-1,5 4-99,16 17-12,16-5-2,25 0-2,13-14 2,26-9-3,20-22 1,9-12-2,7-21-2,2-12-4,-9-11 0,-15-10-3,-16-5 0,-23 3 2,-20 9 0,-20 9 4,-20 20 1,-11 16 5,-10 16-3,-3 22 2,6 7 1,11 12-3,17-3 0,19-2-5,25-12-6,18-18-22,25-3-40,5-24-62,5-7-4,-1-2-2,-8 0 10</inkml:trace>
  <inkml:trace contextRef="#ctx0" brushRef="#br0" timeOffset="143229.2783">10313 14171 42,'0'0'51,"0"0"4,0 0-4,0 0-8,0 0-7,33-9-4,-33 9-5,31 2-8,-31-2-6,43 7-4,-20-2-2,10 2 1,5-5 0,12 3 1,4-7-2,12-1 2,3-4-1,7-5-1,4-2-1,-4-5-2,-6 3-2,-6-1-1,-9 1 0,-13 4-1,-6 0 1,-13 7 0,-23 5 1,0 0 0,0 0 0,0 0 1,0 0 2,-42 19-1,16-9 0,-5-1 0,3-2 1,-8 0-1,3-4 1,2-1 0,-2-2-2,5 0 0,-3-5 0,0 5-1,-2 0 0,3 3-1,-3 1-1,-5 6 0,0-1 0,-5 3 0,6-5 1,-8 3 0,4-3 0,1-3 1,0-1 0,7-3 0,-5 2-1,7 1 1,3-3-1,2 4 0,2 1 0,3 2 0,0 0-1,21-7 1,-28 17 0,28-17 0,-22 16 0,22-16 0,0 0 0,-23 12 0,23-12 2,0 0-1,0 0 0,0 0 1,0 0 0,0 0-1,0 0 1,0 0-2,0 0 2,14 24-1,-14-24-1,0 0 1,12 23 0,-12-23-1,4 26 0,-4-26 1,-2 34-1,-5-11 1,-3 3 2,-1 7 0,-4 5-1,-1 7-1,-5 0 0,2 7 0,0 2 0,-2 3 0,-1 0-2,1 0-3,0-5 3,-1 0 1,6-3 0,2-6 0,2-8-1,7-2 1,5-7 0,5-4 0,-5-22-1,38 30 1,-17-22-1,12-4 0,5 1 0,2-5 0,5 2 0,2-2 1,1 0 0,6 3 0,3-3-1,6-3 2,4-1 0,4-1 0,-1-2 0,1-7-1,3-8 1,-3 1-2,-5-5 3,-10 2-4,-6 3 2,-10 0-2,-4 4 2,-10 6-1,-26 11 0,33-15 0,-33 15-1,0 0 2,0 0-2,0 0 1,0 0 0,5-35 0,-3 11 1,5-9-2,5-7 2,2-12-1,5-10 1,2-6-2,3-3-1,-1 0 0,1 0-2,-10-2-1,-4 2-4,-10 2-2,-3 12-13,-18-9-14,5 19-29,-20-3-60,-2 5 1,0 15-1,-4 11 53</inkml:trace>
  <inkml:trace contextRef="#ctx0" brushRef="#br0" timeOffset="145337.7936">13374 14228 1,'0'0'5,"-26"-31"76,26 31-1,-35-24-57,6 10-2,3 5 3,-9-5 0,4 9 1,-11-2-1,6 4-1,-4-1-4,0 4-3,-3-5-1,3 5-2,-5-5-1,-2 0 0,-3-4 0,1 2-1,-6-3 0,8 3-2,-7-2-1,6 7-1,4-3 1,8 10 0,3-3 0,9 7 0,3-2-1,21-7 2,-24 34-1,20-8 2,-1 2-3,5 7 1,-5 3-2,5 10 1,-2-1 1,0 5 1,-3 2-3,0 3-2,3 0 2,-1 2-4,3-5 4,0 3-4,3-3 0,-1 1-2,0-6 1,1 1 0,-1-5 0,-2-7 0,0-3 0,3-6-1,-3-6 1,2-1-1,-2-22 0,14 30 1,-14-30-2,33 29 1,-7-15 0,7-2 0,10 2 0,6-2 0,15-3 0,10 3 1,11-2 0,7-3 0,9 2 1,8-4-2,2 4 1,3-2 0,-3 0 0,0 5 0,-7 0-1,2 0 1,-4 4-2,-5 1 2,-3 4-1,3 1 1,-5-1-1,3-7 0,2-4-1,-2-3 0,-3-5-1,-5-4 0,1-1 1,-10-4-2,-3 0 2,-6 2-1,-8-2 1,-9 0 0,-4-2 0,-6-1-2,-2 1 2,-2-3 0,-2 2 0,-6-1-1,1 1 1,-3 3 0,-2 0 1,0 0 0,-2 0 0,-3-5-1,3 3 1,0-6-1,2 1 2,4 2-2,8 1 1,5 1 0,6 1 0,3 4-1,7-2 1,3-3 0,-1-2 0,-6 3 0,-6-8 0,-4 3 0,-12-7 0,-11 0-1,-15-3 1,-14 3-2,-8-3 1,-15-2-1,-6-5 1,-4 1-2,-3-3 1,3-3-1,-2 1 1,6-6-1,1-1 2,6-10-3,6-3 2,2-4 3,-1-2-2,3-8 2,0-2-2,3-2 3,2 0-3,0 2 2,-3 5-2,0 2-1,1 9 1,-3 10 0,-2 8 1,-3 8-1,-7 15 1,-2 9 1,-9 12-1,-1 5 0,-9 5 1,-2 2 0,-10 2 0,-2 3-1,-7-8 1,-5-2-1,-5-7 2,-7-2-2,-5-7 1,-4-5 0,-10-7 1,-9-1-1,-2 1 2,-8-2-2,-4 1-2,-13-1 0,-3 6-1,-1-1-2,2 6-3,3-5-7,12 13-15,-6-6-29,23 6-65,18 11-2,9-5 0,22 15 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34:49.83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11282 8151 1,'-21'-5'66,"21"5"34,-9-28-1,4-1-72,5 29 4,28-38-12,-4 12 5,4-9-6,15 2 2,4-7-9,15-3-1,1-4-6,8-5-2,5 0 1,2 4-5,-2 6 3,-8 2-4,-9 11-1,-9 6-9,-12 18-16,-38 5-28,28 7-47,-28-7-4,-5 28 1</inkml:trace>
  <inkml:trace contextRef="#ctx0" brushRef="#br0" timeOffset="340.9414">12559 7283 1,'0'0'84,"14"-38"-19,-14 38-21,0 0-8,0 0-8,-33 2-7,7 24-7,-2 10-5,-6 7-6,4 6 0,1 3 1,8-2 1,9-8 0,15-1 3,8-18-2,20-4 0,7-9-5,12-8-2,6-7-8,3-7-3,5-2-8,-7-5-8,0 3-13,-15-3-10,1 2-2,-15-4 2,1 4 7</inkml:trace>
  <inkml:trace contextRef="#ctx0" brushRef="#br0" timeOffset="731.3577">12980 7318 44,'-3'-23'32,"3"23"-5,-5-31-2,5 31-6,0 0-4,-28 5-5,28-5 2,-24 38 1,13-12 3,4 2 4,4 5 1,8-2 0,7 4 0,2-9-1,10 3-5,2-13 0,4-4-6,1-10-1,4-9-3,-4-12-1,2-11-1,0-8-2,0-2 0,3-5 0,-3 2-3,0 3 0,0 12-1,-2 6 1,-3 15-1,-2 21 2,-4 8-1,-11 18 1,1 5 2,-7 4 1,-3 1 0,-4-3 1,2-4 0,0-15-4,0-28-10,14 29-20,-14-29-27,28-24-38,-2-2-4,0-21 25</inkml:trace>
  <inkml:trace contextRef="#ctx0" brushRef="#br0" timeOffset="1020.2216">13838 6682 5,'-3'48'96,"8"18"-5,-10-2 0,0 7-85,8 16-1,-3 3-7,-3-5-1,1-5-10,-7-16-12,2-16-19,-5-18-11,12-30 9,0 0 18,-12-30 18,19-11 16,2-13 20,20 2 14,2-7 22,21 9 8,9 3-16,17 9-38,2 5-91,10 16-15,-12-4-15,3 19 34</inkml:trace>
  <inkml:trace contextRef="#ctx0" brushRef="#br0" timeOffset="4330.8574">20293 12294 46,'42'-10'44,"15"-4"2,12 0 0,21-3-5,18 5-5,20-2-6,21 9-4,7 1-4,21 6-3,15-7-3,16 5-1,9-7-1,10 0-2,7-5 0,12 3-3,4-3 0,3 5-1,-5 0-2,1 4-2,-11 6-1,-11 4-1,-21 5-1,-26-3 1,-20-2 0,-20-2-1,-29 0-1,-24-3 1,-28 3 0,-21-3 0,-38-2 0,0 0-1,-21 19 1,-24-9 0,-14-1 0,-12 3 0,-14 0-1,-12 0 1,-9-5 1,-5-3 0,-10-1 0,-9-1 0,-17 0-1,-23 6 1,-9-1-1,-10 4-1,-5 1-1,0 2-2,5 5-3,4-9-9,29 9-27,17-10-54,26-2-18,25 3-2,24-10 17</inkml:trace>
  <inkml:trace contextRef="#ctx0" brushRef="#br0" timeOffset="13077.7357">9926 12783 16,'-17'-21'71,"19"-8"-42,6-6 3,1-5-4,10-10-3,2 0-2,10-6-1,7-1-7,7-5-4,7 6-5,2-11-1,15 1-7,-6 0-2,4 0 1,-8 7-5,-5 4-1,-9 15-11,-12 5-20,-12 13-42,-21 22-1,0 0 52</inkml:trace>
  <inkml:trace contextRef="#ctx0" brushRef="#br0" timeOffset="13396.1541">9845 12317 1,'-19'31'0,"19"-31"50,-21 50 12,12-20-54,-6 8 8,4 5 2,-8-1 1,2 6 2,-6-3-1,8 4 1,-6-9-6,14 1-6,0-11-5,12-6 0,-5-24-2,42 5 2,-2-22-6,8-14-6,15 1-17,1-13-34,7-7-20,0 3-2,-7-5 62</inkml:trace>
  <inkml:trace contextRef="#ctx0" brushRef="#br0" timeOffset="14131.9022">11060 11542 1,'-21'-5'42,"21"5"34,-33 24-35,9-8-12,-2 10-7,-2 2-6,-3 8-2,3-3-1,2 5-3,4 2 3,13-4-6,9-1 2,7-7-7,12-2 4,14-7-5,5-4 5,12-11-6,2-13-4,0-3 2,4-9-5,-4-1 3,3-6-7,-10 0 4,-3-3-4,-16 0 4,0 8 2,-14-1 0,-12 24 3,2-33 1,-2 33 3,-26-14 0,3 14 1,1 2 1,-1 5 1,1 5 3,-1 0 0,4 9 2,2 0 0,10 5 0,7 0-1,7 3 1,5-1 2,9-4-6,13-13-2,8-8 0,8-10-2,6-12 0,4-12 1,1-7-3,-2-14-3,0 3 3,-7-1 0,-4 5-1,-13 7 1,-7 12-1,-6 12 1,-22 14 0,23 19-1,-18 9 2,-7 8 0,-3 9 0,-5-3 1,-1 3 0,-1-7-1,-2-5 0,2-7-3,12-26-7,-12 33-8,12-33-12,0 0-13,26-16-23,-2-8-24,6-7-6,-1-14 85</inkml:trace>
  <inkml:trace contextRef="#ctx0" brushRef="#br0" timeOffset="14428.1031">12107 11064 3,'0'0'86,"0"0"0,22 40-42,-11 17-10,-6 11-11,5 20-3,-3 4-5,2 3-6,-2-1-12,-2-16-8,0-14-12,-10-16-17,0-20-8,5-28-4,-23 5 8,23-5 8,-36-48 19,15 15 14,11-2 16,8-1 16,12 3 9,16 2 2,16 3-12,20 0-20,20 4-43,20 8-39,-5-13-7,12 15 73</inkml:trace>
  <inkml:trace contextRef="#ctx0" brushRef="#br0" timeOffset="28285.4859">20016 15602 1,'19'-43'56,"-19"43"22,-4-38-3,4 38-66,-22-12 3,-1 17-2,-3 12 3,-12 4 0,-5 12 2,-11 10-1,-8 18-4,-8-2 3,-1 10-4,0-8 3,7 3-6,12-14 4,12-1-6,18-18 4,27-7-2,19-8-3,18-1-2,13-1 0,9 2 0,-1 6-1,4 4 1,-15 11-2,-12 6 3,-19 9-1,-14 0 2,-19 2-1,-14-4 1,-14-7-1,-7-10-2,-3-7-11,-7-21-18,15 2-47,2-12-23,16-14-3,15-7 27</inkml:trace>
  <inkml:trace contextRef="#ctx0" brushRef="#br0" timeOffset="28646.5977">20884 15443 56,'-24'0'99,"-21"24"-6,-23 4 2,-15 10-94,0 19 7,-4-5 1,9 2 2,0-9 5,21 5 0,15-10-1,20 3-9,20-3-2,21-2-7,19-1 3,14 1-4,7 0 3,2 5-2,1-1 4,-10 8 1,-19 4-1,-14 1 2,-22 1-2,-16-4 1,-11-4-6,-18-15-8,1-5-17,-7-23-27,11-7-45,8-17-2,13-14-3</inkml:trace>
  <inkml:trace contextRef="#ctx0" brushRef="#br0" timeOffset="28913.0309">21104 15642 41,'47'-7'102,"-21"11"-3,-14 23-3,-12 17-73,-26 18 2,2 25-8,-14 1 2,3 11 0,-8-9 2,15 2-1,4-18-1,24-8-8,12-14-4,21-14-3,22-10-6,13-16-9,22-3-21,-5-16-35,17 14-48,-10-2-4,-7 7-2,-19 12 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8:59:19.74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19314 11620 1,'0'0'23,"-9"-29"74,9 8-54,0 21-16,0 0 2,0 0 1,0 0-1,0 0 0,0 40-11,-3 0-7,-4 10-2,5 12-3,-5-1 3,7 3-3,-2-10 4,9-2-5,4-16 5,11-8-6,8-21 1,8-12-2,12-13-2,-5-13-3,5 0-2,2 0 0,-8 10 0,-3 12 1,-8 11 1,-3 12 4,-11 12 2,3 12 4,-6-7 3,3 4 2,-19-35 0,40 29 0,-14-41-2,3-14-2,-3-17-4,-3-9 2,-1-7-7,-11-2 1,1 6-4,-12 3 4,-9 14-5,-5 10 3,14 28-11,-31-21-18,31 21-34,-7 26-55,7-26 2,2 30-3</inkml:trace>
  <inkml:trace contextRef="#ctx0" brushRef="#br0" timeOffset="220.6946">20274 11620 1,'0'0'45,"0"0"52,0 0-50,-5 59-28,-9-12 7,7 7-1,-5-4 4,7 4-5,-4-6-9,7-3-15,2-15-11,-5-8-18,5-22-30,0 0-41,0 0-1,16-22 74</inkml:trace>
  <inkml:trace contextRef="#ctx0" brushRef="#br0" timeOffset="345.7042">20234 11305 1,'7'-47'0,"-7"47"19,0 0 23,-2-21-103,2 21 61</inkml:trace>
  <inkml:trace contextRef="#ctx0" brushRef="#br0" timeOffset="664.4208">20626 11913 24,'-14'33'80,"7"-2"-41,2 4 1,-2-11-3,2 2-3,5-26-10,0 0-11,0 0-7,0 0-4,0 0-2,0-47 1,12 16 0,-2-9 2,9-3 2,2 0 3,2 1-4,8 2 2,5 4-12,-6 3-15,11 9-24,-4 10-41,-8 0-14,9 19 32</inkml:trace>
  <inkml:trace contextRef="#ctx0" brushRef="#br0" timeOffset="910.927">21111 11892 1,'56'-36'62,"-39"-4"41,11 7-5,-13-7-74,-1-1-12,-12 11 1,-4 4-5,2 26 4,-45-3-5,16 29 1,-6 14 1,9 15-3,5-3 6,14 2-2,16-11 3,22-5-6,14-19-7,11-19-29,11-10-30,6-9-52,-14-21-1,7 5 19</inkml:trace>
  <inkml:trace contextRef="#ctx0" brushRef="#br0" timeOffset="1114.0327">21647 11111 15,'24'10'115,"-24"16"3,5 23 1,-1 13-95,-4 6-8,12 13 0,-2-1-10,-1 1-12,5 1-29,-2-13-51,-5-8-25,10-4-10,-8-21 52</inkml:trace>
  <inkml:trace contextRef="#ctx0" brushRef="#br0" timeOffset="1382.6978">22089 11731 33,'24'-12'106,"-19"-12"0,-5 24-3,12-33-91,-10 12-14,-2 21-1,9-36 1,-9 36 1,0 0 1,-37-4 6,8 20 4,1 17 4,-10 8-1,7 4 0,1 2 6,15 0-6,15-9 2,22-5-14,15-7-11,8-16-29,22-6-30,1-6-49,-2-19-1,8 2 19</inkml:trace>
  <inkml:trace contextRef="#ctx0" brushRef="#br0" timeOffset="1719.0299">22694 11341 14,'-49'9'108,"-1"22"1,-14-5 2,8 7-95,1 14-9,15-7-2,19-4-1,21-8-4,19-6-3,23-4-4,15-3-1,16-1-1,1 0 1,1 0 0,-11 5 7,-14 2 5,-13 5 5,-27 5 3,-20 5 0,-20-6 6,-13 6-7,-14-10 5,1-2-16,-1-8-14,3-11-37,13-15-55,20 8-5,7-19-5,14 21 103</inkml:trace>
  <inkml:trace contextRef="#ctx0" brushRef="#br0" timeOffset="2011.2721">23396 11166 1,'-70'-10'70,"13"27"32,-21-10 0,2 21-91,17 10-1,12 0-1,21 2 2,19 0 0,28-2-2,22 5-6,13 2 0,13-3 2,2 3 6,-7-2 1,-8 6 4,-20-4-1,-24 3-1,-24-4 1,-24 1-19,-18 3-37,-19-3-67,-22-15-4,-9 11-7,-19-15 74</inkml:trace>
  <inkml:trace contextRef="#ctx0" brushRef="#br0" timeOffset="2535.3506">19565 13421 1,'38'-30'82,"9"4"24,-12-17 0,-9-2-76,8 3-11,-6-10-1,3 2 1,-8 0-2,1 5-3,-8 12-7,-16 33-4,22-19-3,-22 19 1,4 50 0,-6-3 0,4 5 4,8 5 1,9-7 4,14-5 0,7-22 2,17-16-3,0-25 3,9-11-1,-2-21-3,-1-6 0,-13-13-4,-10-4 0,-14 0-2,-9 6 1,-13 8-3,-6 10-6,-5 15-10,-10 6-23,17 28-33,-21 19-50,7 9 1,12 17-4</inkml:trace>
  <inkml:trace contextRef="#ctx0" brushRef="#br0" timeOffset="2800.6379">20785 13180 69,'40'-21'116,"0"-10"3,-14-9-2,-5-5-104,-2 5-3,-12 2-3,-7 10-2,0 28 1,-40-19-4,9 33-2,-9 14 1,5 17-2,4 10 1,10-3 2,21-7 0,11-5-3,25-21-11,18-10-17,5-23-26,19-12-35,3-9-22,-15-15-2,-5 5 60</inkml:trace>
  <inkml:trace contextRef="#ctx0" brushRef="#br0" timeOffset="3319.8172">21210 12632 1,'0'0'96,"-21"-10"19,28 34 2,7 21-63,-2 0-14,14 19-9,-7-1-7,4 13-3,-8-5-10,1-2-8,-9-13-10,-4-15-15,-6-1-13,3-40-6,-21 12 3,0-34 0,16-8 9,-9-15 10,14-3 13,7 6 17,7-10 16,12 16 8,2 3-2,15 14-1,-8 0-6,13 12-7,-11 3-7,1 6-5,-5 7-4,-4 6-1,-10 6-2,-3 2 2,-6 3-2,-3 0 2,-5 0-2,-2-2 1,0-24-1,12 24-1,-12-24-2,33-17 0,-7 3-1,0-7-1,2-1 2,1 4 2,-8 3 5,0 8 2,-21 7 3,26 10 1,-26-10 2,17 23-1,-17-23-1,42 17-2,-13-17-6,6-7-5,8-5-9,-12-12-15,11 5-19,-18-11-20,4 13-20,-16-4-15,-12 21-12,0 0 26</inkml:trace>
  <inkml:trace contextRef="#ctx0" brushRef="#br0" timeOffset="3614.0499">22416 12908 1,'-22'12'109,"6"12"2,-15-3 4,5 0-78,17 10-7,4-10-4,21 1-3,8-13-8,16-4-7,5-7-4,5-8-1,-1-4-2,-8-5-1,-15-5 0,-12 3-1,-14 21-1,-14-33-5,14 33-8,-48-17-15,25 22-14,-6-3-32,29-2-37,-21 22-3,21-22 38</inkml:trace>
  <inkml:trace contextRef="#ctx0" brushRef="#br0" timeOffset="3789.2722">22858 13093 113,'0'0'121,"0"0"-2,9-33 1,-11 0-104,16-5-9,9-5-8,6-6-15,11 8-14,-7-6-21,14 19-28,-4 2-39,-5 4 0,0 11 36</inkml:trace>
  <inkml:trace contextRef="#ctx0" brushRef="#br0" timeOffset="4141.5818">23477 12528 36,'14'-26'109,"-14"26"5,0 0 2,0 0-74,-38 52-8,5-10-10,5 20-3,-10-6-4,10 8-2,2-9-7,11-10-2,13-12-8,2-33-7,33 19-6,-5-34-4,15-8 1,0-15-2,9 0 1,-5-9 2,-5 7 6,-6 4 6,-13 10 8,-23 26 4,0 0 2,0 0 4,-18 29 0,1 11 2,3-5-1,11 8 2,13-10-3,16 0-1,14-14-8,14-10-12,15 1-29,-5-22-48,4-5-34,3-1-5,-9-13 0</inkml:trace>
  <inkml:trace contextRef="#ctx0" brushRef="#br0" timeOffset="4423.74">24342 12530 82,'0'0'118,"0"0"1,-21-21-1,-5 25-94,26-4-8,-15 26-4,15-26-2,-4 36-1,4-36-6,12 40-2,6-16-2,6 2 2,4 2 0,1 3 5,-1 2 2,-9-2 1,-9 4 1,-15-4-1,-14 0 1,-14-8-6,-14-4-10,-3 3-38,-21-11-80,0-8-2,-2-6-6,-8-4-1</inkml:trace>
  <inkml:trace contextRef="#ctx0" brushRef="#br0" timeOffset="6522.9297">16799 14755 1,'-66'33'99,"2"22"5,-14-10 1,10 2-81,9-2-5,2-7 1,26-12 1,10-24-3,21-2-3,28-50-2,17 5-5,17-16-4,11-5-5,10-3 0,-1 3 1,-1 2-2,-10 14 3,-10 10-1,-14 17 5,-16 13 1,-7 20 6,-15 11-1,1 14-2,-6 3 4,6 7-2,-5-2 4,11 2-5,1-12 0,9-3-5,2-11 0,8-7-2,-3-7-4,0-7-6,2-3-10,-11-9-16,2 7-22,-26 7-24,14-31-31,-14 31-11,-24-19 0</inkml:trace>
  <inkml:trace contextRef="#ctx0" brushRef="#br0" timeOffset="6745.232">17045 14805 27,'-49'14'115,"-3"3"3,7-1-17,9 22-34,-9 2-12,22 29-11,-8 11-9,19 24-5,-2 10-9,14 23-1,5 0-7,18 7-3,15-11 0,26-15-5,28-21-2,24-22-7,26-18-4,21-31-24,31-7-94,-3-19-17,1-9-7,-15-8-4</inkml:trace>
  <inkml:trace contextRef="#ctx0" brushRef="#br0" timeOffset="176330.8695">19066 15933 1,'28'-24'73,"3"3"30,-5 4-36,-12-9-11,-14 26-6,12-33-14,-12 33-1,-38-9-11,5 18-3,-21 5-8,-3 12-9,-14 5 1,0 5-6,0-1 4,10 0-4,16-4 3,17-5-3,28-26 2,4 31 0,32-22-1,18-2-1,12 3 1,8 7-1,-1 4 0,-9 10 1,-15 11 0,-18 8 1,-19 4 0,-26 1 1,-19-3-2,-15-8-2,-6-3-15,-10-25-25,15-4-64,4-14-6,16-5-3,29 7 17</inkml:trace>
  <inkml:trace contextRef="#ctx0" brushRef="#br0" timeOffset="176644.8476">19447 16512 30,'-5'21'114,"-23"3"1,-3-3-1,-7-11-56,10 4-50,4-7 1,24-7 1,0-35-1,31-3-1,14-14-4,11-3-3,8-1 1,5 4-2,-5 9 1,-5 17 1,-10 16 3,-11 25 2,-17 18 0,-9 16 1,-14 13-1,-8 4 2,-4 0-7,-2-4-9,9-5-24,-8-29-27,30-7-49,-15-21-12,52-21 1,-10-12 29</inkml:trace>
  <inkml:trace contextRef="#ctx0" brushRef="#br0" timeOffset="176901.4793">20170 16420 55,'2'21'111,"-13"10"3,-8 2-1,2 12-68,-2-10-22,17 8-7,4-15-6,-2-28-2,50 22-5,-10-37-4,5-11-3,-3-9-1,-4-10 1,-14-5-2,-12 5 3,-19 3-1,-17 9 2,-9 14 2,-10 9-1,-2 10-8,8 12-19,4-5-26,33-7-55,-15 33-1,15-33-4,48 22 71</inkml:trace>
  <inkml:trace contextRef="#ctx0" brushRef="#br0" timeOffset="177284.3515">20624 16448 1,'0'0'107,"23"-9"4,-23 9 1,0 0-75,0 0-1,8 26-2,-8-26-3,2 35-8,-2-35-10,14 36-4,-14-36-5,38 16-3,-10-18-4,8-5-2,4-5-1,0-7 0,-2 2 2,-5 8 2,-7 4 3,-5 12 3,-21-7 4,24 31 3,-24-31 1,14 38 0,-14-38-1,28 19-3,-4-29-2,12-8-3,-3-13-3,0-12-6,0 3-7,-7-7-11,2 16-12,-23-4-15,-5 35-18,0 0-38,0 0-12,0 0 2,24 33 91</inkml:trace>
  <inkml:trace contextRef="#ctx0" brushRef="#br0" timeOffset="177585.1939">21832 16328 22,'0'0'106,"0"0"4,-55-3 0,3 15-74,12 24-2,-7-6-5,21 15 0,7-14-7,28-3-1,20-18-6,23-15-2,9-21-2,12-17-3,-2-23-1,-4-19-4,-13-12 1,-16-5 2,-29-6-5,-13 1 4,-20 13-5,-9 4 3,-7 24-9,-3 16-6,12 36-33,-14 14-76,26 28-8,10 15 1,16 21-4</inkml:trace>
  <inkml:trace contextRef="#ctx0" brushRef="#br0" timeOffset="178020.8549">22515 16474 86,'21'-23'112,"-11"-18"-3,-10-8-1,-8 1-95,-15 6-3,-6 9-3,-13 9 1,-3 26 3,0 13 2,7 22 1,10 8-2,18 10-1,20-3-4,21-7 1,28-10-3,12-16-2,16-14-3,5-22-2,3-4 2,-8-7 2,-13-1 3,-15 6 1,-26 6 2,-12 12 0,-21 5 0,0 0 1,0 0-2,0 0-3,35 12-5,3-26 0,17-7 0,13-3 1,5 0 4,3 10 3,-7 17 4,-8 18 2,-23 19 2,-12 19 0,-24 10-3,-4 6-8,-5 6-25,-19-15-94,14 3-22,-5-22-7,10-7-3</inkml:trace>
  <inkml:trace contextRef="#ctx0" brushRef="#br0" timeOffset="178355.8841">18889 17950 227,'130'2'154,"78"-26"-4,90-6-8,78-18-141,75-4-14,74 12-14,25-19-26,25 19-80,-31 7-6,-34 26-6,-49 18-4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35:46.6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19437 5564 18,'78'14'21,"14"-2"0,8-3-1,4-2-8,7-4-4,7-1-2,-2-7-4,7-2-1,-5-4-2,-9-6 0,-10 3 0,-14 0 9,-14-1 0,-26 1 5,-17 5 2,-28 9 3,-31-17 3,-25 10 3,-15 5 1,-26-5-4,-12 2 0,-16-2-3,-3 4-2,-6-4-3,-1 7-3,-2-4-2,7 6-2,9-2-1,17 5-1,14 2-2,22 2 0,18 1-1,50-10 0,-9 23-1,51-11 1,29 0-2,21-5 1,24 0 0,17-4 1,13-6 1,8-2 0,-8-2 1,-9 3 0,-16-3 2,-19 2 1,-27-2 3,-23 2-1,-52 5 0,0 0-1,-21-14 0,-31 11-1,-19 1-1,-7 2-6,-2 7-11,-5 0-20,18 15-57,6 8-18,11-16-9,22-4 36</inkml:trace>
  <inkml:trace contextRef="#ctx0" brushRef="#br0" timeOffset="7135.5023">4912 11222 1,'0'0'16,"43"-21"1,-15 9-1,8 3 2,-1-1 2,5 6 2,-2-1 1,7 5 0,0-2-1,7 6-2,7-6-2,14 7-3,8-5-3,11 4-1,12-4-4,12 3-1,11 4-2,8 0-1,-5 5-1,0-5 0,5 9 2,-3-4-1,-2 5 0,-7-3 0,-5 5 0,-2-5 0,-5 0 0,-5-2-2,-13-2 0,-11-3 0,-18-5 1,-12 0 0,-26-2 2,-26 0 0,0 0 3,-57-2 2,-6-3 2,-13 3 1,-19-5 2,-4 4-1,-19-4 0,5 5-1,-8-3-2,-2 5-1,-5-2-3,3 2-1,-5 0-2,7 2 0,3-6 0,6 1-1,5-2 0,10-2 0,12-2-1,9 4 0,14-2 0,12 7-1,9 0 0,15 7-1,28-7-1,-19 33 2,31-11-1,12 4 2,11 2-2,12 0 2,12 1-1,15-8 1,20-7-1,15-7 1,14-4-2,9-8 0,12-5 1,8-1-1,-1-4 0,0-1 0,-9 2 1,-7-1-1,-10 4 0,-11-6 1,-18 5-2,-13-2 1,-14 0 1,-22-3 0,-16 3 0,-31 14 0,-14-33 2,-24 21-1,-19 3 1,-16 2 0,-15 4 0,-11 1-1,-12 4 0,0 3 1,-3 2-2,6 0 0,6 5-7,5 0-11,21 14-19,3-5-26,26 10-44,11 2-5,17-7 1</inkml:trace>
  <inkml:trace contextRef="#ctx0" brushRef="#br0" timeOffset="9507.3855">17655 11428 33,'-45'-5'27,"-7"3"1,-7 0 3,-17-3 2,-2 0 0,-11-9-2,-8 5 0,-14-10-1,-8 0-3,-11-7-2,3 4-3,-6-1-6,-6 6-3,-5 3-3,2 9-1,0 3-1,3 9-2,1 2 0,11 3-2,13 5 0,15-1-1,16 3-2,20 0 0,20-2-1,26 4 0,17-21 0,38 40-1,21-18 1,22-1 0,30 5-1,21-2-1,27-6-1,15-6-1,30-5-1,6-9-1,10-7-1,-3-13 1,-11-4 0,-22-14 2,-20 0 4,-32-3 2,-45-4 3,-35 4 2,-47-4 4,-38 7 2,-43-3 2,-23 13-1,-33-3-1,-22 14-3,-18 7 0,-8 12-2,-9 7-2,4 14-2,6 10-5,13 4-4,22 20-13,16-6-17,43 18-35,26 1-49,36-11-2,37-3-3</inkml:trace>
  <inkml:trace contextRef="#ctx0" brushRef="#br0" timeOffset="10447.4941">19596 11613 1,'-93'-12'0,"-3"-17"45,29 15 35,8-5-61,24 17-1,35 2-9,0 0-1,40 35 1,17-18 1,16 4 4,22-4 2,13-1 3,13-6 1,18-3 0,15-7-3,16 0-4,7-10-2,12 1-3,1-3-2,1 0-2,-4 0-3,-15 1 1,-18-4-1,-17 4 2,-26-6 3,-21 1 2,-24-3 1,-23 0-1,-27-3 1,-18 1-1,-27 5 0,-23 4 0,-23 2 0,-17 8-2,-27 4 2,-8 10-1,-17 0 0,-3 9 1,-2 0-1,5 6-2,12-4-3,13 6-1,20-3-1,21-3 0,24-2 0,25 1 0,29-22 0,43 30 1,28-22-1,28-6 2,29-4-1,25-6 0,22-6 1,12-5-2,7-7 2,-3-4-2,-16-1 1,-16-2-1,-29 0 2,-26 2-2,-33 3-1,-41-1-2,-30 29-7,-63-28-21,-23 40-43,-34 16-46,-46 0-2,-27 17-2</inkml:trace>
  <inkml:trace contextRef="#ctx0" brushRef="#br0" timeOffset="27373.0884">17813 14958 1,'0'0'0,"-33"-35"24,33 35-11,-14-33-7,14 33 5,0 0 2,0-24 2,0 24 3,0 0 1,33-7 4,-33 7 1,33 7-2,-33-7-1,48 17 0,-22-5 1,14-1-1,0-1-3,14-1-1,3-2-2,7 5-1,2-2 0,10 4 0,2-2-2,14 9-1,0-2-2,12 9 1,7-4-2,12 2-1,14-9-2,12-1-4,9-6 1,8-8-2,6 0 1,3-6-1,3 1 0,-8 10 0,-5 10 1,-9 6 1,-2 8 1,0 5 2,4 2-2,10-8 2,7-1-2,9-18 0,10-8-1,0-15-3,2-7-1,-9-5-1,-12-6 1,-17 1 0,-19 3 1,-18 3 1,-19-1 4,-13 5 0,-13-2 2,-12 4 0,-12 3-1,-7 2 1,-12-2-1,-5 7-2,-28 7-2,0 0-2,0 0-2,-49-14 0,-13 21 1,-18-2 1,-27-1 1,-16 3 4,-21 3 2,-14 2 3,-17-3 1,-5 5 2,-11-4 0,-5 6-2,-5-6 0,-3 2-3,-4-1-2,-4 1 0,1-5-2,1-4 0,-3-3-1,1-5 0,-8 0 0,2 3-1,3-5 0,10-5 0,-1-2 0,10 2 0,9-5 0,10 3-1,14 0-3,18-5-5,25 10-22,4-10-60,33 12-41,17-3-4,16-4-4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36:48.95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6021 9198 25,'23'-19'45,"-23"19"-3,31-16-1,-10 6-4,8 8-2,4-3-7,14 8-6,0-1-5,15 3-5,16-5-3,12 0-1,11-7-1,18 0-2,3-3 1,16-4-1,-1-3 0,4 3 0,-8 0-1,-13 7 1,-9 4-2,-14 6 1,-7-1 0,-21 5 0,-13 3 0,-13-3 0,-12 0 1,-31-7 0,0 0 1,0 0 1,-57 14 1,-7-11 0,-33 1-2,-14 8 0,-28 0-1,-17 2 2,-12 3-3,-2 4 3,-3-2-3,8 4 2,11 1 2,22-5-2,21-2 2,33-6-3,28-6 3,50-5-6,0 0 0,61-24-2,39 1-9,25-3-12,33 2-33,10 8-63,19-3-1,4 7-5,-4 0 57</inkml:trace>
  <inkml:trace contextRef="#ctx0" brushRef="#br0" timeOffset="1392.5168">10552 9090 37,'0'0'42,"0"0"-9,0 0 4,0 0-1,0 0-2,24 11-2,-24-11-2,54 0-4,-21-4-7,17 4-1,4-5-4,17 3-1,7-6-4,17 6 2,6-5-5,10 5 3,10-3-2,4 2 0,10-1 0,2 4-1,0 0 2,-2 2-2,-5 0 1,2 6-1,-2-1 0,3 2-1,-8 1-2,2-1-1,-1-2-1,1 3 2,-1-3-2,4 0 1,-5-5 0,3-4 1,6-1-1,3-1 1,0-1 0,3-2-1,4 0 0,0 2 1,1 0 0,1 3-1,-2 2 0,8 2 0,-4 1-1,6-1 0,4 0-1,1 1 0,4-3-1,-2 0 2,2-5-2,0 0 0,-2 1 0,-1-3 1,-4 2-1,3 0 0,-1 3 1,-2-1-3,5 3 3,2 3-1,2-1 0,1 0 0,2 1 0,-3 2 1,-9-1-1,-5 1 1,-9 0-1,-12-1 1,-16 1-1,-13 0 1,-11-3 0,-7 1-1,-8-1 1,-8-2-1,-11 0-4,-11-2-8,-2 6-22,-19-4-50,-24 0-37,23 12-7,-23-12 22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37:34.02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20052 5169 14,'-24'26'18,"24"-26"4,-26 45-3,12-17 4,-3 3-1,3 4 1,-5 1-2,-2 7-3,2-8-10,3 3-2,1-5 0,6 2-3,2-9 2,2-4-3,5-22 0,0 0-3,0 0 3,0 0-1,33-50 5,-19 3 1,5-12-4,7 0 3,0-10-1,5 5 2,-3 5-3,3 9 1,-7 8-4,2 11-1,-7 10 5,-19 21-3,30-14 1,-30 14-2,26 23-1,-16-2 2,-1 5 0,3 8 3,0 8 8,2 10-3,5 3 2,0 6-3,5 8 0,-3-3-3,3 0-3,-3-7-8,-2-9-12,-5-17-6,-2-5-22,-12-28-26,0 0-24,0 0 12,-31-49 83</inkml:trace>
  <inkml:trace contextRef="#ctx0" brushRef="#br0" timeOffset="349.2213">20146 5320 1,'24'-14'10,"-17"-10"64,-7 24 6,28-7-69,-28 7-3,22 33-10,-18-7 8,8 8-2,-5 8 10,0 8 1,-2 2-4,2 7 0,-7 7-1,3 5 1,-1 7-6,0 0-8,1 5-10,-3-10-7,2 1-10,-2-13-17,-2-16-38,9 7 15,-7-52 70</inkml:trace>
  <inkml:trace contextRef="#ctx0" brushRef="#br0" timeOffset="813.069">20397 6439 1,'0'0'0,"0"0"0,0 0 11,0 0-16,-21 19 9,4 4 3,3 1 11,-7 4 4,-1 3 2,-4 0 3,5 4 2,2-6-4,10 4-10,-1-10-3,13 6-9,11-8-3,5 0-2,9-2 0,5 0 0,10-2 3,-3 2 2,5 2-2,-5 0 0,0 3 1,-9 2-1,-12 5-1,-10 2 1,-11 5 0,-15-3-8,-9-2 0,-7 0-11,-9-7-18,2-2-22,-17-24-13,21 9 71</inkml:trace>
  <inkml:trace contextRef="#ctx0" brushRef="#br0" timeOffset="997.1268">20288 6607 1,'66'-15'62,"-7"-18"22,19 14-18,-4 1-83,1 1-12,-1 3-14,-1 2 2</inkml:trace>
  <inkml:trace contextRef="#ctx0" brushRef="#br0" timeOffset="1188.6912">20995 6514 52,'-5'36'37,"0"4"-10,-2 5 2,-4 5-5,-1 4 0,-2-4-6,-1 4-4,1-4-6,2-8-13,3 1-15,2-15-25,7-28-43,9 24 14,-9-24 74</inkml:trace>
  <inkml:trace contextRef="#ctx0" brushRef="#br0" timeOffset="1512.836">21229 6538 1,'35'10'44,"-35"-10"54,48 4-8,-20-6-54,7 2-21,10 0-7,5-7-5,4 2-8,1 3 6,-3 2 0,-10 7 2,-11 7-2,-14 10 3,-15 6-5,-9 8 5,-14 7 0,-3-5-1,3 3-4,-5-8 2,9-2-6,3-7 2,14-26-7,7 27-11,-7-27-8,35-10-12,-6-4-20,2-12-30,13 7 43</inkml:trace>
  <inkml:trace contextRef="#ctx0" brushRef="#br0" timeOffset="2488.3351">21638 6153 1,'21'-10'46,"-9"-21"35,14 1-5,0-10-77,7-5 6,5-10-1,7-18 10,7 0 0,-3-13 5,3-1 3,3-10-5,-1 12 2,-4-5-8,4 12-3,-9 7-10,0 5 0,-7 11-5,-3 13-1,-11 9 6,-8 12-3,-16 21 1,0 0-2,0 0 2,0 0-2,-40 37 3,12-13 0,0 4 1,-3 1 0,0-1 0,-2-4 1,2-3 1,1-2 0,6-5 2,0-2 1,3 2-1,-3-4 8,24-10-2,-35 23 0,35-23 0,-33 38-2,12-17 1,-1 5-6,-4 0 4,3 0-10,-8-4 5,5-1-4,-3-9 3,6-3-1,2-6 2,21-3 3,-26-19-2,26-5 5,7-4-9,14-8 7,5-4-4,9-3 4,10-1-4,10-1 1,4 0-1,7 2 0,-5 5 7,6 5-2,-11 5 3,3 9-1,-9 9 0,-5 18 1,-12 10-1,-7 18 0,-9 14 4,-6 11-6,-3 5 1,-6 5-7,0-2-7,-6-10-24,11-14-68,4-3-4,-11-42-11,31 5 57</inkml:trace>
  <inkml:trace contextRef="#ctx0" brushRef="#br0" timeOffset="15800.8938">3092 6585 1,'0'0'3,"0"0"63,31-2-6,-31 2-43,40-2-2,-5 6 1,10-4-1,22 0 1,15-4-1,18-3 0,18-5-4,16 2-3,11-4-3,4 2-4,-3 3 1,-2 4-2,-11 0 1,-8 5-1,-21 5 2,-9-3 1,-20 3 0,-13-2 2,-20-1-1,-21 0 1,-21-2 0,-33 3 0,-21-3 1,-24 2 0,-19-2-1,-16 0 2,-20-2 1,-4-1 2,-12-4 0,5 2 0,-5-4 0,17 2 1,4-3-2,17 6 0,14-3-3,17 2 0,21-2-1,23 4-2,36 3 1,0 0-2,47-16 0,20 11-1,20 0-1,19 3-1,22 0 0,9 2-1,10 0 0,-1 0-1,-4 0 1,-7 0 0,-10 0 1,-9-5 0,-24 0 1,-16-2 0,-27-2 1,-49 9-1,0 0-1,-47-22-2,-33 22-5,-29 3-9,-14 13-16,-28 1-28,4 14-29,-2-1-10,12 6-1</inkml:trace>
  <inkml:trace contextRef="#ctx0" brushRef="#br0" timeOffset="58901.8765">19841 3786 1,'-33'40'16,"0"2"-2,0 3-3,2 7-4,-2 0 2,3 0-2,1 5 1,1 2-1,0 0-5,-1 5 0,1 7 2,-1-2 4,6 9-3,-3 0 1,2 0-1,3-2 2,2-3-2,2-7 0,6-7 0,3-7-3,6-5 0,4-4 1,6-5 1,1-3-2,10 6 6,2-6-2,5 3-1,7 0-1,3-5 2,4 5-2,3-5 0,1-3 4,6-11-6,7-2 2,4-12 2,8-5 0,4-10 0,5-6 2,2-6-1,6-4-2,-4 3 0,1-8-1,-3 3-4,-9-3 2,3 2-3,-8 1 0,-7 0 0,-2-3 0,-10 0-1,-2-2 1,-12-2 4,-2-6 0,-10-1-1,0-12 0,-9-15 3,0-4 1,0-12 2,-1-1-1,-4-6 3,1 2-2,-8 0 3,0 8 1,-10 6-8,-6 10 6,-13 2-9,-6 5 4,-10 2-5,-5 5 3,-9 2-5,0 8 0,-10 2 5,6 9-4,-6 5 3,5 7-2,3 12-2,-1 7-5,8 12-9,-3 7-18,12 14-52,3 5-9,-3 2-1,21-7 93</inkml:trace>
  <inkml:trace contextRef="#ctx0" brushRef="#br0" timeOffset="97231.6847">7900 10045 6,'35'-38'43,"-35"38"-3,33-28-4,-33 28-2,29-19 2,-29 19-5,0 0 0,28-7-3,-28 7-6,0 0-3,17 30-6,-17-30-3,9 31-4,-9-31 0,3 33-1,-3-33-1,-12 29 1,12-29-2,-22 26 1,22-26-3,-35 26 0,11-12 0,-2 0-1,-4-2 1,-3 0 1,-3-3 1,3-2 1,0-2 3,7 0 0,2-5 1,24 0 0,-23 0-1,23 0 1,0 0-1,35 4-2,-4-1-2,9 4 0,17-5 2,14 1-1,9-6 3,10 1-2,9-5 1,7 2 0,10-2 0,10 0 0,-1 2-2,5 5 0,7 0-1,0 5-2,3 2 0,4-2 0,9 2-1,1-3 1,2 1 0,0 0 0,0-3 1,2-2 0,1-2 0,-1-3 0,-4 0 0,-10-4-1,0 0 0,-2-1 0,-3-2 0,-11 5-2,-7 0 1,-8 0 0,-9 2 0,-7 5 0,-17 0 0,-9 3 0,-16-3 0,-13 0 1,-11 2 0,-7-2 1,-24 0-1,0 0 0,0 0 0,-22-2 0,-4 2-2,-7-3-5,-5 10-13,-11-2-33,-1 12-67,-4 4-8,-10-19-4,10-4 46</inkml:trace>
  <inkml:trace contextRef="#ctx0" brushRef="#br0" timeOffset="111333.4577">15211 16013 1,'-21'-28'82,"21"28"22,-26-29-3,26 29-51,-3-28-28,3 28 0,43-7-4,-3-5 1,17 5 4,9-7-6,12 4 3,2 1-9,10 6-3,5 3-4,4 8-2,-7 3-2,0 8-5,-4-2 4,-6 2-3,-6-5 4,-7-2 1,-15-3 1,-9 1 0,-10-3 0,-13 0 1,-22-7-1,0 0 0,0 0 1,-55 12 0,3-12 3,-12 0 1,-14-3 0,-4 3 1,-15-4-1,2-1 2,3 0-1,9-2-2,10 2-1,21 1-4,21-1-3,31 5-10,33-7-36,31 7-73,38 7-7,28 0-6,14-9 2</inkml:trace>
  <inkml:trace contextRef="#ctx0" brushRef="#br0" timeOffset="144811.4626">16523 12828 95,'0'-24'50,"0"24"-4,2-30-8,-2 30-6,0 0-7,-16 30-4,-3 1-1,-5 16-1,-16 5 0,0 12 2,-12 5-4,2 6-2,-11-4-4,9-2-3,0-8-2,9-9-4,8-9-6,6-15-12,8-13-14,21-15-16,-21-19-21,14-12-24,2-14-5,7-2 2</inkml:trace>
  <inkml:trace contextRef="#ctx0" brushRef="#br0" timeOffset="145031.228">15939 12892 94,'0'0'66,"0"-26"-8,0 26-5,14 31-10,0 6-5,3 1-9,14 14-1,-1 5-7,10 7-5,-2-7-3,10 2-5,-4-7-1,4-5-7,-8-7-4,-2-9-12,-3-7-15,-9-17-21,5-7-55,-10-7 2,-7-17-6,-2-12 64</inkml:trace>
  <inkml:trace contextRef="#ctx0" brushRef="#br0" timeOffset="145505.0643">16903 12729 11,'0'0'98,"26"2"-2,-26-2 1,15-21-69,-15 21-7,23-3-6,1 3-2,-24 0 0,42-14-1,-42 14 0,41-28-4,-25 4-2,3-2-3,-7-5-2,0-4-1,-10-3 1,-4 3-2,-5 2 2,-19 9-2,-8 12 2,-10 10 0,-6 14 2,-7 14 3,3 9 1,4 15 1,12 4 2,15 5 1,18-4-2,24-1 1,16-12-3,20-6-1,13-17-4,10-10-2,7-11-11,-2-15-22,7 6-39,-12-8-42,-12-5-1,-7 3-4</inkml:trace>
  <inkml:trace contextRef="#ctx0" brushRef="#br0" timeOffset="146824.4637">17802 13400 1,'0'0'2,"-36"5"81,36-5-38,0 0-5,0 0 0,0 0-4,0 0-1,31 5-6,-31-5-8,35-7-5,-35 7-8,40-19-4,-16 2-3,-5-9-1,7-5 0,-2-2 3,2 0-3,-7 2 1,2 3 0,-5 4 1,-16 24 0,24-26 3,-24 26 0,0 0 2,5 33 1,-3-7-2,-4 0 3,6 3 0,1-8 1,-5-21-3,29 24 0,-6-24-6,6-17 3,8-4 1,1-3-3,5-2 0,-8 5-3,-2 7 2,-7 4-1,-26 10 3,31 19-4,-26 3-2,-8 4 3,1-3-5,-3 3-3,-2-4-11,10-1-15,-3-21-23,0 0-44,37-7-8,-11-15 3,10 4 90</inkml:trace>
  <inkml:trace contextRef="#ctx0" brushRef="#br0" timeOffset="147066.3573">18785 13109 1,'-21'50'64,"-13"-22"28,8 13 1,5-1-58,5-5-12,18 1-5,-2-36-3,52 33 0,-12-36-2,12-11-3,0-12-5,-2-4-1,-12-4-5,-12-1 2,-17 7-1,-14-1 1,5 29-1,-37-31-1,6 31-13,-5 0-22,8 8-59,9 13-7,-2-5-4,21 8 72</inkml:trace>
  <inkml:trace contextRef="#ctx0" brushRef="#br0" timeOffset="147421.4839">19404 13190 1,'-61'4'91,"18"8"1,-11 0 9,-8 2-86,17 19 2,10-2-2,23 2 0,10-11 3,25-1-1,15-19-3,14-9-3,7-17-3,3-9-1,-5-14-2,-10-12 1,-16-7-3,-17-10 1,-17-2-3,-13 0 0,-17 5 0,-10-3 0,-2 7 1,0 6 0,7 6 1,5 12-3,5 9-6,7 8-18,21 28-28,0 0-58,0 0 0,16 40-4,8-11 80</inkml:trace>
  <inkml:trace contextRef="#ctx0" brushRef="#br0" timeOffset="147759.1012">20227 13142 51,'-12'31'102,"12"16"0,-2 3-37,4 9-37,10 10-4,-8-5-8,13 0-6,-8-17-5,3-16-16,-12-31-24,0 0-20,24-5-20,-26-31-22,-13-25-2</inkml:trace>
  <inkml:trace contextRef="#ctx0" brushRef="#br0" timeOffset="147986.9643">20083 13015 106,'-5'-33'102,"19"9"-19,12 5-22,26 19-14,5-2-16,25 14-13,6 2-7,2 5-4,-3 2-3,-9 5 2,-19 2-2,-21 3 2,-31 7-1,-28-7-2,-29-5 1,-11-7-2,-15-10-3,-4-9-10,11-2-23,3-13-48,24-6-32,20 5-2,15-8-3</inkml:trace>
  <inkml:trace contextRef="#ctx0" brushRef="#br0" timeOffset="148957.5704">16681 13206 1,'-28'14'53,"28"-14"32,0 0-37,0 0-7,42-2-3,-4-10-10,24 3-1,-3-10-9,19 5-4,-5-10-8,10 3 0,-10 0-6,-9-1-1,-15 6-1,-20 6 1,-29 10 1,0 0 2,-64 19 5,0 5 2,-16 7 0,-10-1-2,3 1 2,6-7-10,29-1-24,21-9-74,31-14 1,41-9-13,13-19 42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40:22.49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1168 4289 1,'0'0'0,"0"0"35,2-33 25,-2 33-54,31-7 1,-10 9 2,3 3 5,-24-5 5,43 7 1,-43-7 2,35 10 3,-35-10 1,31 12 2,-31-12-8,45 7-2,-17-7-4,5 0-2,5-5-2,9 3-3,1-5-1,11-1-3,-5-1 1,5 2-2,5-3 0,4 3 0,8-2 1,2 4 0,10-2-1,1 5 1,6-3-1,4 3 0,5 2-3,-2 0-1,-1 2 0,-6 0 0,-3 5 0,-2 0 0,-3 3 0,1 2 1,-1 0 0,1-3 3,6 3 2,3-3 0,5 1-1,4 2 1,-2-5-2,0 5 2,-4 2-2,-3 2 0,-8-2-3,-1-2 0,-5-2 1,-8-6 0,3-4-1,0-2 1,0-7 0,0-6 1,-5 1 0,1 0 0,-8 2 1,-5 3 0,-6-1 1,-6 3 0,-8 5-1,-4 0 1,-1 2-1,-3-3 1,-2-2 0,4 3 0,-11-3 0,2 3 2,-5-5-1,-21 7 2,28-7-2,-28 7 0,0 0-1,0 0 1,0 0-2,0 0-2,0 0 1,-23-7 0,23 7-4,-29-5-12,29 5-24,-23 14-67,23-14-6,-24 14-6,24-14 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42:33.73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15509 13377 8,'-24'4'30,"-2"3"-3,-5 0-1,1 1-5,-8-4 0,0 1-4,-5-3-3,-1 1-2,-8-3-1,0 0 0,-8 0 1,-1 0 2,-10 0-1,-2-3 2,-10 1 1,0-3 1,-9-4 1,-2 2-2,-8-5-1,-4 2-2,-6-4-1,1 5-4,-2-3 1,-3 5-2,-4 0-3,4 4 0,-2 3 0,2 3-1,-5-1 1,-2 3 1,0 0-1,-2 2 1,0-3 0,0 4 0,-1-4-1,-1 3 1,-1-7-1,10 0 0,-5-2 1,2 0-2,-2-3 0,0 0-1,-7-2 0,3 5 0,-3-1 0,-7 6 0,-3-3-1,1 4 2,-5 1-1,-5 2 1,0-4 0,-2 1 1,-5-1-2,0-3 0,-3 0-1,1 2 0,-3 3 0,3 0-1,-3 4-1,3 3 0,-1 4-1,3 6 2,3-1-2,4 3 1,7-3 0,12 3 1,5-1-1,11 1 2,15-1-1,11 3 0,20 5 0,13 5 1,15 6-1,19 10 1,21 5-1,14 7 1,19 2-2,17 0 2,11 0-1,13-4 1,13-3 0,10-7 1,7-5-1,9-4 2,10-5 1,10-3-1,11 1 1,10-3-2,4-5 3,5-2-3,7 0 3,5-2-3,7-3 0,3 0 1,-3-2-1,4 3 2,1-1-1,2 3 0,0-1 0,5 3-1,0 0 1,0 3 0,4-3 0,-2 0-1,5-3-1,7-4 0,7 0 1,-2-7-2,7 0 1,2-5-1,3 0 0,9 0-1,2-2 1,0 2 0,-2-2-1,3 2 0,2-3-1,9 4 1,-5-1 0,1 0-1,-1-3 0,8-1-1,-1 2 1,1-5 0,-5 0-1,-5-3 0,-5-2-1,-2-2 2,0 0 0,-7 0 0,-7 0 0,-7 2 0,-10 3 1,-5 0 0,-4 2 1,-7 0 0,-10 0 0,-11 0 0,-8 0 0,-7-3 0,-6-6 1,-8-3-1,-7-7 1,-5-7-1,-2-9 1,0-3-1,0-5 2,0-6-1,-3-4 1,3 4 2,2 2-2,-2 4 4,0 7-4,0 3 3,-5 3-3,-2 8 3,0 1-4,-5 0 1,-9 0 1,-1-1-2,-8 1 2,-6 0-1,-11-3 1,-8 0 0,-11-2 0,-7 0-2,-17-7 1,-10-5-2,-13-6 1,-15-6-2,-16-5 1,-15-6-1,-16-1 1,-16-1-1,-17 1 1,-19 3-1,-19 7 1,-14 5-1,-19 7 1,-19 4-1,-19 10 1,-17 7 0,-15 7 0,-16 5 0,-13 7 0,-12 0 1,-7 5 0,-3 2 2,-4 0-1,-5 0 1,-5-2 0,3 2 0,-8 0 0,-1 0 1,-8 0-2,-5 0 0,0-2-1,-4 0-1,4-3-5,-4-9-10,16 2-22,-7-13-35,17 3-48,4-4-3,8-2-6,23 2 35</inkml:trace>
  <inkml:trace contextRef="#ctx0" brushRef="#br0" timeOffset="9044.3167">4158 11896 8,'-31'29'34,"3"-6"-3,4 3-4,-4-2-10,7 0-1,-3-5-7,24-19 0,-23 26-4,23-26-2,0 0 0,4-31 1,10-2-3,8-10 3,1-4 1,6-8 0,-1 3-1,5 0 2,-4 5-3,4 7 3,-7 7 2,0 7 0,-5 7 0,3 12 1,-24 7 2,37 14 2,-37-14-1,29 52 1,-20-12-1,3 5 1,-5 7 3,0 3-4,-2-6 1,4 1-5,-4-5 3,5-5-6,-1-5 4,0-1-7,3-13-4,-12-21-4,22 28-9,-22-28-10,0 0-22,0 0-35,0 0-13,0 0 0,-29-26 80</inkml:trace>
  <inkml:trace contextRef="#ctx0" brushRef="#br0" timeOffset="9565.614">4253 11875 1,'4'-24'55,"-4"24"-20,-7-35-4,7 35-1,0 0-1,0 0 5,0 0 4,-9 50-6,-3-15-1,7 17-9,-6 10 0,1 16-6,-4 7 2,0 16-6,-5 1-4,0 9 3,-9 0-3,4 3 2,-7-5-3,5-3 2,-7 0-1,7 1 1,2-10-3,10-5 1,5 3-3,4-3 0,10-2-1,4-3-1,10-9-2,2-9 0,3-5 0,2-10 0,0-9-1,-2-10 2,-3-6-2,-21-29 1,28 30 1,-28-30 0,0 0-1,22 12 1,-22-12-1,0 0 1,0 0-1,0 0-1,0 0-2,0 0-1,0 0-3,0 0-4,0 0-9,-26 3-16,26-3-41,-7 30-35,7-30 0,-31 15-9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43:22.18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5203 10908 22,'0'0'17,"31"5"0,-31-5 0,0 0 2,0 0 0,0 0 0,0 0 0,0 0-2,-41-19-2,11 16-2,-6 3-1,-2 0-3,-4 0 0,-1 3-2,1-3 1,4 2 0,5-4-2,9 2 0,24 0-1,-21-10-1,21 10 0,28-16-1,3 6 0,9 1 0,8 2-1,8 2 1,6 0-1,-1 3 0,1 4-1,-6 1-1,-4-1 2,-7 0 0,-9-2 3,-10 0-1,-26 0 2,0 0-2,0 0 1,-24 5 0,-16 0-2,-5 2 0,-9-2-3,2-1 0,-3 3-7,6-4-9,20 2-22,8 2-46,21-7-7,0 0-2,45-5 93</inkml:trace>
  <inkml:trace contextRef="#ctx0" brushRef="#br0" timeOffset="3210.1983">16093 11024 18,'11'-33'48,"-11"33"1,31-12-9,-31 12-3,50 9-2,-17 1-4,16 9-3,8 2-4,19 12-4,18 0-2,29 7-3,24-2-3,28 5-1,19 2-3,30 4 2,20-4-2,13 3 0,6-8-2,11 2 1,-2-1-1,-1-1 1,-1-5-2,-12-4 2,-8-5-2,-2-5 0,-7-2-1,-11-7 1,-22-7-2,-14-5 0,-24-7 0,-19-3-1,-28-2 0,-26 0 0,-31 1 1,-21-1-1,-45 12 0,0 0-1,0 0 0,-33-12 0,-10 12-1,-4 2 0,-7-2-1,4 0 1,-4 0-1,4 0 0,7-2 0,6 0 0,6-1-4,3-1-3,28 4-8,-36-8-17,36 8-39,0 0-46,0 0 0,0 0-5</inkml:trace>
  <inkml:trace contextRef="#ctx0" brushRef="#br0" timeOffset="27887.8237">3078 13980 41,'0'0'30,"42"0"-1,-11 2 0,0-4-2,9 4-3,0-2-3,8 5-2,1-5-2,6 4-2,-1-1 0,7 6 1,6-2-1,3 7 0,1 1-3,12 6-1,2 0-4,10 5 0,-1-4-4,10 1 0,0-6-1,7-3 1,3-7 0,4-2 2,-4-10 0,1 0 0,-1-4-1,-1-1 1,1 1-1,-6 2-2,-6-3 0,2 3 0,-5-2-1,5 2 0,5 2 0,2 0 0,3-2 0,1 0 1,6 0 0,2-3-1,5 3 3,4-2 0,-2 2 1,9 0 1,10 0 0,10 4 1,6 3 0,12 3 0,-2 1-2,7 3 1,0-2-2,0 5 0,-4-1-1,-3-2 0,-8 0-1,-1-2 1,-5-3 0,-3-2-1,-4-2 0,-5-5 0,-3 0 0,-6-3 0,-8 3 1,-4 0-2,-3 2 2,-5 5 0,-6 5 0,-5 2 0,-5 3 0,0 2-1,0-1 1,2 1-1,-2 0-1,5-2 1,-1 1-1,1-4 0,-5 1 0,-2-6 0,2-2 0,-3-2-1,-1-3 1,-3-2 0,2-3-1,-2 1 1,7-1 0,5-2-1,-3 5 1,0-2-1,-2 4 0,-4-2 1,-6 0-1,-4 2 0,-3-2 0,-4 0 1,-5 0 0,0-2 0,2 1 0,1 4-1,-1-3 1,1 2-1,-3 0 1,-5 0-1,-2 1 1,-15 1-1,-6-1 2,-10-1 0,-7 0 1,-9 0 0,-24 5 0,0 0 0,0 0-1,14-23-2,-14 23-14,0 0-27,0 0-69,-38 9-5,5 5-6,-12 12-7</inkml:trace>
  <inkml:trace contextRef="#ctx0" brushRef="#br0" timeOffset="41222.0988">19839 13384 66,'0'0'59,"-28"11"-5,-3 8-4,3 17-5,-27 4-7,1 22-3,-17 6-6,0 17-3,-9 7-6,-1 8-1,3-6-6,12 3-1,7-12-6,12-9-2,11-14-7,10-15-7,14-12-21,12-35-17,0 0-60,0 0-7,3-45 2,6 0 66</inkml:trace>
  <inkml:trace contextRef="#ctx0" brushRef="#br0" timeOffset="41482.2954">19059 13594 1,'12'-31'83,"-12"31"16,23 15 1,-18 8-77,24 20 1,-1 6 1,17 15 2,-5 2-1,14 8 2,-6-3-9,6 0-4,-2-5-9,0-9-1,-5-8-8,-6-11-7,-1-5-12,-12-19-13,5 1-21,-33-15-54,36-3-1,-36 3-5,26-38 99</inkml:trace>
  <inkml:trace contextRef="#ctx0" brushRef="#br0" timeOffset="42229.2046">20236 13022 83,'7'35'42,"-14"-6"-3,2 1-1,-6 4-7,6 6-7,-7-10-7,5-6-4,7-24-5,-14 24-8,14-24-3,-7-31-4,11-4-5,-6-13 0,7-1-2,-5-6 2,7-4 5,-7 5 5,2 6 6,1 8 4,-1 5 5,5 6 2,5 3 3,-12 26-2,40-28-2,-9 21-1,-3 2-2,5 10-2,-2 7-1,-7 7 0,-8 7-1,-11 9 2,-15 1-3,-11 4 1,-10-2-1,-2-5 0,-4-12-5,1-7-8,8-11-17,2-13-16,26 10-27,-7-26-38,11 2 1,-4 24 47</inkml:trace>
  <inkml:trace contextRef="#ctx0" brushRef="#br0" timeOffset="42437.3376">20553 12944 4,'0'0'94,"33"23"1,-33-23 1,0 0-86,43 0-1,-13-7-2,10-2-10,5-3-15,-4-4-23,-1-6-46,7 10-9,-21-9 27</inkml:trace>
  <inkml:trace contextRef="#ctx0" brushRef="#br0" timeOffset="42687.2722">21066 12592 12,'0'0'107,"0"0"2,0 0 5,-17 21-80,10 17-3,-7-1-6,7 8-1,-7-2-2,7 7-6,-3-10-10,5 0-7,5-5-11,-2-11-10,14-3-20,-12-21-33,0 0-39,33 7-5,-33-7 5</inkml:trace>
  <inkml:trace contextRef="#ctx0" brushRef="#br0" timeOffset="42975.5836">21267 12369 4,'0'0'90,"9"22"-38,-9-22-8,31 35-2,-10-11-8,10 13-5,-3 4-11,5 11-5,-4 0-5,-10 7-2,-8-2-3,-8-1-3,-10-1-18,-19-6-32,-12-11-44,-2 5-4,-24-20 16</inkml:trace>
  <inkml:trace contextRef="#ctx0" brushRef="#br0" timeOffset="43268.6862">19856 12681 43,'-29'33'65,"6"15"-13,1 6-6,13 12-8,2 3-13,14 4-12,7-4-18,10-5-24,11-15-61,20-4-4,-8-28 31,19-8 63</inkml:trace>
  <inkml:trace contextRef="#ctx0" brushRef="#br0" timeOffset="43697.492">21782 12348 68,'-19'28'43,"19"-28"2,-26 41-6,14-8-7,-7 7-7,3 9-3,-3 6-5,2 9-5,1 2-4,6 0-2,6-7-4,8-2-5,11-12-12,6-10-18,14-16-30,10 0-30,-2-24 1,16 5 73</inkml:trace>
  <inkml:trace contextRef="#ctx0" brushRef="#br0" timeOffset="44101.7354">22295 12705 1,'14'-38'0,"-14"38"54,-9-23 28,9 23-63,-43 9 1,10 5 4,-5 12 1,-7 3-1,5 4 2,7-5-3,2 3-7,31-31-6,-16 28-2,16-28-6,42-12-2,-4-4 0,5-8-1,-3 5 0,-2 5-2,-8 9 4,-8 12 0,-22-7 3,12 55 4,-20-15 1,1 12 3,-7-2-2,5 2 2,-3 0-5,10-10-1,-8-4-3,10-12-8,5-2-9,-5-24-14,14 26-14,-14-26-31,0 0-27,28-10-4,-28 10 69</inkml:trace>
  <inkml:trace contextRef="#ctx0" brushRef="#br0" timeOffset="44326.0476">22550 12717 1,'0'0'51,"29"-14"48,-6 14 3,-1 2-73,4-7-5,14 3-2,-5-8-10,8-1-17,-3-1-36,-2 2-53,-10-9-8,0 10 5</inkml:trace>
  <inkml:trace contextRef="#ctx0" brushRef="#br0" timeOffset="44642.333">23073 12324 11,'0'0'100,"0"0"2,14 26-46,-12 7-25,-4 5-4,2 12-6,-7 2-5,0 5-10,-3-3-18,-2-7-17,5-4-39,5-10-33,2-33-2,0 0 47</inkml:trace>
  <inkml:trace contextRef="#ctx0" brushRef="#br0" timeOffset="44926.5398">23205 12003 1,'0'0'32,"12"26"69,19 4 2,11 6-73,5 9-5,17 12 3,0 2-3,7 9 3,-10 3-10,1 7-6,-17-4-7,-15-3-5,-13-3-18,-24-14-28,-14-6-56,-12-1-2,-24-21-2,-5 5 75</inkml:trace>
  <inkml:trace contextRef="#ctx0" brushRef="#br0" timeOffset="45636.2385">21645 14322 1,'0'0'34,"0"0"66,0 0 7,0 0-65,0 0-7,0 0-2,0 0-6,0 0-6,26-42-11,-5 9-7,5-7-7,3 2-1,-1 0-3,3 9 1,-3 3 0,-2 15 3,-5 8 2,-21 3 5,26 26 3,-26-26 2,17 48 3,-10-25-1,5-1 0,-12-22-3,40 16-4,-9-18-4,2-10-2,7-2-3,-5-8-3,3 4 0,-7-4-1,-5 10 1,-26 12 2,21-9 2,-21 9-1,0 0 0,-16 24-4,16-24-2,-26 33-3,26-33-1,-26 35 0,26-35 1,-17 33-1,17-33-2,-9 24-14,9-24-52,0 0-2,0 0 44,0 0 42</inkml:trace>
  <inkml:trace contextRef="#ctx0" brushRef="#br0" timeOffset="46019.9343">22572 14060 15,'0'0'98,"-41"14"5,15 3-38,0 11-33,-4 0-4,13 8-4,1-8-4,16 3-3,0-31-10,28 28-7,0-25-9,3-20-4,9-2-3,-11-11-5,-1 4 0,-16-8-4,-5 11-1,-19 1-8,12 22-5,-28-14-19,4 14-28,24 0 26,-21 19 60</inkml:trace>
  <inkml:trace contextRef="#ctx0" brushRef="#br0" timeOffset="46282.3189">22874 14069 29,'-28'36'103,"9"-5"1,-7-5 4,2-5-80,22 5-4,2-26-7,40 2-4,-2-25-1,11-15-4,1-19-2,-3-7-6,-6-9-1,-20 0-1,-19-1 1,-14 10-1,-14 12 0,-9 12-7,-1 24-21,-4 6-35,7 17-43,17 19-1,6 5-2</inkml:trace>
  <inkml:trace contextRef="#ctx0" brushRef="#br0" timeOffset="46743.1593">23446 14188 90,'0'0'109,"-50"19"4,27-15 3,23-4-81,-29-2-27,29 2 2,29-24 2,9 1 3,-1-15 2,15-2-4,0-12-6,5-5-6,-5 0-2,-2 3 0,-10 9 0,-9 7-1,-8 14 1,-23 24 0,22 0 0,-22 22 1,-5 15 1,0 8 0,0 5 0,8 7 0,6-10 2,13-7-1,8-11 0,13-20 0,2-18 0,7-20-2,0-18 1,-3-17 0,-11-9 0,-9-12-2,-15 0 3,-12 4-2,-9 10 2,-10 12-3,-1 12-4,-6 14-10,24 33-15,-40-19-18,40 19-28,-7 45-45,11-17-3,13 5 2</inkml:trace>
  <inkml:trace contextRef="#ctx0" brushRef="#br0" timeOffset="46965.8807">24574 13648 114,'0'0'122,"0"0"1,30-11-2,-30 11-91,59-22-14,-14 8-14,-2 0-19,4 14-25,-16-5-23,0 19-34,-22 8-20,-16 8-4,-17 13 61</inkml:trace>
  <inkml:trace contextRef="#ctx0" brushRef="#br0" timeOffset="47122.1443">24576 14029 216,'64'-21'120,"7"-15"-8,9-6-40,-4-5-103,11 16-29,-21-5-60,-11 6-4,-17 8 0,-20 1 64</inkml:trace>
  <inkml:trace contextRef="#ctx0" brushRef="#br0" timeOffset="47285.6049">25117 13367 201,'0'0'137,"0"0"-5,-4 47 1,4 13-117,-15 22-7,6 20-5,-5 19-17,-5 1-27,12 20-91,-5 5 2,5 0-8,4-6-4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44:24.56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9153 5547 10,'-5'-23'76,"5"-1"-30,0 24-6,12-35-4,-12 35-3,28-22-3,-7 18-5,1 4-3,11 4-2,2 3-5,15 3-1,4-1-3,17 3-2,12-5-2,11 0 1,15-4-3,14-6-2,14 1 1,12-3-1,14 0-1,7 3 0,12 0-1,15 2-1,3 2 0,8 0 1,5 1 0,2-1-1,3-4 0,2-3 1,-3 0 1,-4-2 2,-5 0 1,-7 2-1,-5 3 3,0 2 1,-4 2-1,4 6 0,2-1 0,8-3-1,2-1 2,9-6-1,3-4-1,2-2 0,-4-5-1,-5-3 3,-22-2-4,-7 3 2,-16-6-10,-14 8 4,-17 5 1,-12-1 3,-16 5-10,-10 3 7,-4 2 1,-10 0 0,-9 2-1,-5 1 5,-15-1-4,-4-2-1,-9 3 7,-10-3-7,-12 0-2,-21 0-5,21 2-11,-21-2-53,-21 2-50,0 1-2,-3-15-9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44:56.19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13410 6399 1,'0'0'0,"0"0"34,0 0 34,0 0-41,0 0-3,0 0 0,30 14 0,1-17 1,-5-4-2,12 5-4,-5-3-2,14 3-5,-2-3-3,7 3-2,0-1 0,7 6-1,8-3-1,3 4 2,8-1-2,0 2 2,3 2-3,-5 0 0,-8 0-2,-6 0 0,-13-2-1,-6-3 0,-15-2 2,-7-2-2,-21 2 2,0 0-1,0 0 0,0-26 0,-21 16 0,-3 3-1,-13 2-1,-11 3 1,-11 0-1,-12 4 0,-4 0 0,-8 3 1,-5 0-1,3 0 1,5-3 0,7 3 0,9-3 1,12 3 0,5-1 0,16-1 0,5 2 1,26-5-1,0 0 1,0 0 0,21 18 0,22-18 0,16 0 0,16-2-1,15-3 0,10-2-4,8 5-12,-6-8-20,7 10-59,-19 3-8,-10-3-3,-16 7 35</inkml:trace>
  <inkml:trace contextRef="#ctx0" brushRef="#br0" timeOffset="2409.9378">18728 6569 1,'21'-10'0,"10"8"56,2-7-19,12 1-15,12 4 1,11-3-3,15 2 2,9 0-3,17 0-1,19 3-4,18 4 0,22-2-2,14 3 0,24-1 0,23-2 2,14-5 0,15 1 0,-7-6 0,-1 1-1,-11-1-1,-7-1-5,-13 1 0,-15 1-3,-22-1-1,-17-2 0,-16 3-1,-26-1-1,-21 6 0,-27 1 1,-32 3-3,-43 0 1,-40 12-1,-38 0-1,-45 2-1,-36 0-1,-46 5-2,-39-2-1,-28 2 0,-7-5 1,5 2-1,10-4 3,11 5 0,21-3 6,29-2-3,33 0 6,25-3-5,27 1 5,19-1-5,28-7 6,26-2-6,45 0-9,24 0-15,32 0-43,34 3-23,19 6-10,19-9 33</inkml:trace>
  <inkml:trace contextRef="#ctx0" brushRef="#br0" timeOffset="6166.7896">8954 7912 30,'31'-10'15,"-31"10"-1,33-2 1,-33 2-2,33-5 1,-33 5-1,38-9 0,-38 9-1,38-12 1,-38 12-5,33-12-1,-33 12-2,28-12-3,-28 12 0,26-4 0,-26 4 1,24-3-1,-24 3 2,0 0 0,23 7 0,-23-7 0,0 0 0,22 10-1,-22-10-1,0 0 1,0 0-1,0 0 1,0 0-2,-22 21 2,22-21 0,0 0-1,-30 5 0,30-5 0,-22 2 0,22-2 0,0 0-1,-21 5 0,21-5 1,0 0 0,-31 21-1,31-21 4,-23 26 1,23-26-2,-31 33 3,31-33-3,-31 36 2,31-36 0,-21 21 2,21-21-4,0 0 0,0 0 0,0 0-6,5-23 6,-5 23-5,33-43 2,-14 22-3,4-5 1,1 2-2,0 5 3,-3 0 2,0 5-3,-21 14 2,31-14-1,-31 14 1,33-3-1,-33 3 0,31 15 0,-10-4 0,0 4 0,3 6 0,0-2 3,-1 2 4,-1 0-2,-4 1 4,-18-22-3,31 35 3,-31-35-3,19 26 3,-19-26-6,0 0-1,17 24 0,-17-24-1,0 0 1,0 0-1,0 0-1,0 0-5,0 0-7,0 0-12,-26 7-14,26-7-36,-36 2-8,10-4-3,-9 0 44</inkml:trace>
  <inkml:trace contextRef="#ctx0" brushRef="#br0" timeOffset="6569.6976">9117 7902 1,'0'0'12,"5"-30"8,-5 30-3,0 0-1,24-14 3,-24 14 2,0 0 1,26 11 1,-26-11-4,11 26 2,-1-2-3,-8 2 0,8 5-4,-10 0 1,2 11-1,-4 1 1,2 9-2,-5 4-6,-2 11 0,0 8-2,0 6 0,2 4-4,-2 0 0,2 0-1,0-7 0,3-7 0,0-12 1,-3-14 0,0-5 1,1-11 0,4-29 0,-8 33-2,8-33-3,0 0-7,0 0-13,0 0-23,0 0-36,0 0-3,0 0 3</inkml:trace>
  <inkml:trace contextRef="#ctx0" brushRef="#br0" timeOffset="7193.1318">10089 7867 20,'0'0'29,"-26"26"0,26-26-3,-26 43 1,12-17-5,-8-5 0,15 5-6,7-26-1,-14 31-6,14-31-3,0 0-2,38-26-6,-15 2 5,8-4-4,0-8 3,4 3-4,-4-2 2,0 4-3,-5 5 2,-3 7 3,1 5-1,-24 14 1,38-7 0,-38 7 1,38 19 0,-17-5-1,0 7 2,1 5-2,1 0 4,-2 2 1,1 5-2,-6-4 0,-2-1-1,1-2 1,-8-2-6,-7-24-7,7 35-17,-7-35-26,0 0-22,-21 19-5,21-19 41</inkml:trace>
  <inkml:trace contextRef="#ctx0" brushRef="#br0" timeOffset="7508.6318">10197 7936 1,'0'0'9,"0"0"58,8 28-1,1-7-45,3 10-1,0 4-5,-3 8 6,1 4-3,-8 1-3,-2 6 1,-7 10 0,4 9-1,-6 15-5,7 6 0,-8 8-6,5 4 0,1-6-4,1-6 2,3-13-4,0-15 3,7-17 0,-2-15 0,-5-34-2,21 18-5,-21-18-9,26-14-16,-26 14-38,26-30-18,-21 8 1,-5 22 51</inkml:trace>
  <inkml:trace contextRef="#ctx0" brushRef="#br0" timeOffset="8518.9331">12954 7796 19,'21'0'13,"2"5"3,8 0-3,5-3 1,6 3-2,5-5-2,10 2-4,-5-2-3,5 0-2,-5-2-2,-7-1 4,-3-1-1,-13 4 1,-29 0 0,0 0-1,0 0 2,-52 16-2,-3-9 3,-6 3 0,-15-1 3,5-4 0,3 0 2,9-8-2,9 3 1,15-5-1,9 3-8,26 2-18,0 0-50,21-16-1,21 13 39,-4-6 30</inkml:trace>
  <inkml:trace contextRef="#ctx0" brushRef="#br0" timeOffset="9127.2688">15029 7910 1,'0'0'0,"0"0"4,0 0 11,0 0-4,-28 37 2,6-20 0,-4 4 1,0-4 0,-2 2-1,7-5 1,21-14-6,-29 19 1,29-19 0,0 0 0,26-12 1,3-2-1,8-7-1,1 2-2,5-5 0,-5 7-2,4-4-2,-4 5-1,-3-1-3,-4 12 4,-2 3 1,-3 7-1,-26-5 3,44 19-1,-44-19 1,29 33 0,-17-10 1,-12-23-2,14 33-5,-14-33 3,12 26-4,-12-26-6,0 0-14,0 0-25,0 0-31,0 0 8,0 0 70</inkml:trace>
  <inkml:trace contextRef="#ctx0" brushRef="#br0" timeOffset="9416.1175">15112 7940 1,'-29'19'22,"29"-19"42,-16 36-39,9-13-2,0 13-6,-1 2 2,1 9 0,-2 5 0,2 5-2,-7 7-2,2 2-1,-7 7-5,5-2 1,-3-2-4,1-1-1,4-11-2,0-5 0,5-12-4,0-4-6,7-10-10,0-26-21,2 23-47,-2-23-5,0 0 38</inkml:trace>
  <inkml:trace contextRef="#ctx0" brushRef="#br0" timeOffset="10395.4985">16012 7919 23,'-21'12'28,"21"-12"-6,-24 23 2,24-23-7,-14 24 1,14-24-9,0 0-1,24 0-4,-24 0 0,40-24 0,-9 3-4,-1 2 5,6-2-5,-8 7 4,3 2-3,-5 10 4,0 6-1,-26-4 3,35 33 3,-23-9-2,2 2 5,-2-2-3,-2 4 0,-10-28-4,19 40 1,-19-40-4,14 24-7,-14-24-9,0 0-17,0 0-23,0 0-27,0 0 7,-33 9 73</inkml:trace>
  <inkml:trace contextRef="#ctx0" brushRef="#br0" timeOffset="10589.4296">16052 8018 1,'-9'22'63,"7"20"11,-6 8-37,1 9-10,0 12-11,3 14-5,1 5-4,3 9-6,3-2-9,4 2-18,2-4-43,-7-10-15,13-4 35,-15-32 49</inkml:trace>
  <inkml:trace contextRef="#ctx0" brushRef="#br0" timeOffset="29176.9834">16674 11934 29,'28'3'29,"-28"-3"-1,31 7 0,-31-7 2,40 7-3,-9 0-1,5-5-6,16 1-4,7-1-6,12-2-3,11 0-1,13 0-1,-3-2 0,7 2 0,-11 0-2,-6 2 0,-18 0-1,-9 5 2,-29-4 3,-26-3 1,0 0 2,-36 16 0,-16-16 1,-12 0 3,-18-2 0,-13 0-2,-4 2 0,-10 2-1,-2 0-1,5 5 1,6-2-2,22 7-1,12-5-3,28 2 1,38-9-3,0 0-1,59 3-4,10-13-11,33 8-17,-3-12-40,17 7-33,2 0-1,-14-3-8</inkml:trace>
  <inkml:trace contextRef="#ctx0" brushRef="#br0" timeOffset="34096.2639">18626 10676 23,'15'-35'38,"-15"35"-9,19-45-2,-3 21-10,-2-7-3,12-2-5,-7-2-5,12 2-2,-3 4-2,-2 6 0,-2 8 0,0 11 5,-24 4 0,21 19 4,-21 2 1,0 7 3,-7-2 2,2 0 1,5-26-2,0 24-3,0-24-2,31-24-2,-3-4-3,5-3-3,5-4-1,-3 2-2,1 7 0,-8 9 2,-6 15 2,-22 2 3,7 28 1,-14 0 2,-5 1-1,0 2 1,-2-5-1,2-3-1,12-23-10,0 0-13,-10 24-14,10-24-23,22-19-6,-1 2-8,10 1 4</inkml:trace>
  <inkml:trace contextRef="#ctx0" brushRef="#br0" timeOffset="34363.2822">19385 10338 61,'0'0'51,"0"0"-5,-40 14-8,19 5-8,-3-2-9,12 9-4,3-5-7,11 0-3,-2-21-3,33 26-2,-2-26-1,7-9-2,0-8 0,-3-9-1,-9-4-1,-7-1 0,-14 2 2,-10 6-1,5 23 1,-47-26 1,21 21-2,-5 7-10,31-2-14,0 0-24,-5 24-33,41-5-14,2-17 94</inkml:trace>
  <inkml:trace contextRef="#ctx0" brushRef="#br0" timeOffset="34647.1146">19964 10300 1,'-33'0'71,"3"7"-16,-11 5-14,11 12-7,-6-5-7,15 4 1,21-23-5,-5 31-5,5-31-7,36-7-3,-3-19 0,2-12-2,-2-16 0,0-10-2,-16-12 1,-5-4 0,-15-1 0,-8 3-1,-11 7 1,-1 15-1,-1 11-5,0 21-12,24 24-27,-21 10-34,23 23-34,20 21-2,6 5 88</inkml:trace>
  <inkml:trace contextRef="#ctx0" brushRef="#br0" timeOffset="35015.0943">20477 10480 1,'0'0'81,"0"0"31,0 0-44,0 0-24,5-57-6,23 15-6,5-20-5,17-6-9,-3-8-5,8 3-7,-3 4-1,-5 10-4,-9 19-1,-10 21 0,-28 19 0,24 26 0,-19 14 1,2 10 2,7 2 0,12-3 3,12-16 0,11-14 0,15-26 0,12-19-1,2-23 0,-7-18-3,-8-11 0,-8-7-5,-17-2-3,-17 4-7,-16 12-8,-24 7-22,5 26-35,-20 19-44,-8 15-3,-3 27 46</inkml:trace>
  <inkml:trace contextRef="#ctx0" brushRef="#br0" timeOffset="38544.7802">4250 14221 15,'-9'35'33,"-3"-6"-4,-2 13-4,0 10-3,-5 12-2,-2 0-3,-3 7-4,-2-7-1,2 2-7,1-5-5,1-9-12,3-7-14,1-9-14,-1-10-25,7 0 18</inkml:trace>
  <inkml:trace contextRef="#ctx0" brushRef="#br0" timeOffset="41869.304">5160 14363 16,'0'0'33,"0"0"-4,-23 33-7,20-3 0,-4 13-3,3 9 3,-6-2 0,1 9-3,-3-7-3,0 5-1,0-5-2,-4-3-5,4-6-7,0-8-11,5 1-17,-3-15-15,10-21-28,-7 31-16,7-31 65</inkml:trace>
  <inkml:trace contextRef="#ctx0" brushRef="#br0" timeOffset="69133.3416">10840 13913 1,'22'-12'24,"-20"-11"61,-2 23-45,0 0 0,21-17 1,-21 17 2,0 0 1,19 36-1,-26-13-7,5 22-6,-20 3-8,1 15-2,-19 11-1,-7 16 0,-15 4-3,1 10-3,-12-4-1,6-3-3,-1-15-2,4-13-7,14-19-11,3-29-14,21-14-19,-7-33-29,24-14-50,4-17-1,7-12 1</inkml:trace>
  <inkml:trace contextRef="#ctx0" brushRef="#br0" timeOffset="69415.4317">10363 13942 110,'0'0'110,"0"0"2,0 0-21,0 0-65,28 47-2,5 7-3,3 8 1,11 16 1,0-2 3,12 11-3,-4-4-6,4 0-7,-9-10-2,-3-9-4,-12-10-3,-4-14-5,-5-11-12,-26-29-22,40 9-35,-40-9-51,14-45-6,-9 10 0,-5-13 18</inkml:trace>
  <inkml:trace contextRef="#ctx0" brushRef="#br0" timeOffset="70010.7517">11200 13691 1,'4'26'49,"-4"-26"40,0 0-33,24 33-22,-24-33 1,38 17-4,-17-20-1,12 1-2,-2-12-9,4-5-7,-2-7-8,-2-7-3,-2-3 0,-3 1-2,-8-1 1,-8 1-1,-8 7 1,-2 28 1,-30-29 3,4 32 2,-19 11 2,2 14 1,-9 8 2,7 6 3,0 1 2,17 6 1,11-8-3,24-1-1,12-10-2,24-4 0,7-9-5,9 0-5,4-6-13,-1-8-15,-3 9-29,-19-12-60,-11-3-3,-8 6-2,-21-3 43</inkml:trace>
  <inkml:trace contextRef="#ctx0" brushRef="#br0" timeOffset="70454.4935">11963 14058 1,'12'26'100,"-12"-26"6,38 11 1,-10-6-61,1-10-16,23 8-2,0-10-8,7 0-7,-5-3-10,-4-4-17,4 9-20,-21-7-29,-9 8-45,-24 4-5,0 0 2</inkml:trace>
  <inkml:trace contextRef="#ctx0" brushRef="#br0" timeOffset="70646.148">12152 14299 176,'43'-5'119,"14"7"-11,-3-9-1,5 5-118,2 2-4,10 7-11,-14-12-28,5 8-39,-6-1-19,-16-7 7,8 8 12</inkml:trace>
  <inkml:trace contextRef="#ctx0" brushRef="#br0" timeOffset="71009.7905">13157 13883 132,'0'0'117,"0"0"2,14 33 0,-7 5-87,-14 9-16,14 14-3,3 8-5,8 9 3,13-10 0,12 1 0,4-12-4,10-10-4,7-14-2,-1-21-5,6-14-4,2-27-3,-7-9-3,-5-16-1,-3-3 4,-11 1 2,-9 11 3,-15 16 9,-21 29 6,0 0 5,-38 57 4,8 16 2,-15 12-3,4 19-2,1 1-2,7 6-9,7-5-11,5-14-24,16 5-49,-2-26-49,2-7-1,1-14-1</inkml:trace>
  <inkml:trace contextRef="#ctx0" brushRef="#br0" timeOffset="97619.8246">9713 16077 27,'0'0'47,"5"-21"1,-5 21 2,0 0-4,7-33-4,-7 33-4,2-24-3,-2 24-7,7-28-1,-7 28-8,12-36-4,0 15 2,0-3-8,9 0 5,3-4-7,9 4 9,2-11-9,10 7 7,2-3-5,10 5-1,0 0 2,9 2-1,-2 3 0,4 2-1,1 2 1,4 1-1,-2-1 2,5 3-1,-1-5 0,-1 3-2,-4-1 1,1 5-2,-2 1 1,-8 6-2,-2 2 0,-4 8-1,-3 2 0,0 3 1,-3 2 0,6-1 0,2-4-1,6 1 0,1-6 0,5-2 0,4-5 0,-4 3-1,-1-8 0,3 3 0,-2 3 1,-1-1 0,-2 2 0,1 3 0,-1-2 0,7 4-2,3-2 1,2 3 0,4-8-1,6 3-1,2-5 1,2 2-1,0-2 1,-5 2-1,-1-2 1,1 2-1,-7 0 1,1 3 0,-6 0-1,1 2 1,0-3-1,2 1 0,0 0 0,-7-1 0,-3 3-1,1-2 0,-3 0 1,0 2 0,0-3 0,-2-2 0,0 1 1,2-1-1,0-2-1,5-5 1,0 3-1,-2-3-1,-6 0 0,1 0 0,-2 3 0,-3-1 0,-5 1 1,1 2-1,-3 0 1,2 0-1,0-3 1,3-2 0,2-2 0,3 0 0,1 0 0,-1-3 0,-3 3 0,0 0 0,-5 4 0,-2 1-1,0 2 1,-7 0-1,0 0 1,-2-5-1,2-2 1,4-1-1,-1-8 0,4 1 0,0-4 0,0-2-1,0 2 1,0 0 1,-3 2-1,1 1 1,-1-1 0,3 3 0,3 0 0,4-1 0,5-4 0,2 0-1,2-2 0,1-1 3,-3 1-2,-2 2 2,-7 2-2,-8 6 2,-8 3-2,-6 4 3,-9 3-3,-5 4-1,-21 4-1,29-3-2,-29 3-3,0 0-9,33 15-23,-33-15-59,0 0-50,0 0 2,0 0-7</inkml:trace>
  <inkml:trace contextRef="#ctx0" brushRef="#br0" timeOffset="109740.0768">9283 16257 37,'-12'-29'27,"12"29"0,-19-26-1,19 26-3,-21-30-3,21 30-3,-31-36-3,14 15-2,17 21-2,-37-40-1,13 14-3,0 2 5,-6 0-1,-6-4 3,-2 2 5,-7 0-5,-4 7 5,-3-2-6,4 11 7,-8 1-11,6 6 6,0 6-5,6 4-4,-1 9 3,2 6-8,3 4 5,0 4-6,0 4 5,4 6-5,-4 5 1,7 7 0,2-3 4,5 6 1,0 4 0,5 5 2,2 2-1,7 2 1,3 3-2,2 0 1,-1-2-3,6-3 1,2-2-2,2-3 2,3-9 0,2-2 0,3-10-1,4 1 2,5-11-1,4-1 0,3-3 0,10-7-2,4-3 2,7-2-3,5-4 2,5-5-3,9-5 2,5-5 0,7-5-1,0 1 3,3-5-3,-1 2 3,0-5-3,-2 1 3,-9-3-2,-3 0 0,-4-7 1,-6-5-2,-6-7 2,-5-4-1,-7-3 1,-5-5-1,-7-2 2,-5-2-1,-14 2 1,-7-3-1,-9 1 2,-8-3-2,-11-2 1,-3 0-2,-9-2 1,0-1-1,-8-2 0,-1-2-5,1 0 0,4 4 6,-4 3-7,6 5 6,-1 2-6,3 7 5,0 2-5,2 8 8,0 9-4,3 2-1,2 8 1,-3 1-1,5 11 0,1 4 1,4 4-2,2 6-1,0 4-7,1 0-11,9 12-25,-10-4-69,10 8 1,0-6-2,2 0-6</inkml:trace>
  <inkml:trace contextRef="#ctx0" brushRef="#br0" timeOffset="111881.5728">18121 12369 1,'0'0'4,"0"0"87,0 0 3,0 0-58,26-28-9,-26 28-5,37-33-3,-15 11-4,-3-6-4,-5 0-5,-7-1-3,-7 6-3,0 23 2,-33-26 3,-5 23 3,0 15 4,-9 12 3,4 9 2,8 7 1,16 7 0,14-4-2,22 0-2,18-13-5,22-4-4,9-12-6,7-14-7,8-2-10,-10-19-16,4 9-14,-16-19-10,-2 17-5,-19-10 2,0 13 4,-38 11 13,38-15 17,-38 15 21,0 0 20,9 26 17,-9-26 9,-5 45 4,-2-19 2,5 7-4,-3-7-6,5 3-4,0-29-4,7 38-6,-7-38-6,0 0-3,24-12-4,-3-7-3,3-12-1,4-2-4,5-5 0,7 3-2,3 2 0,2 9 0,0 12 2,-5 10 1,-7 14-1,-7 7 2,-7 7 1,-14 7 0,-5-3 0,-5 1-1,-4-5-8,9-26-8,-12 31-16,12-31-13,0 0-17,21-14-13,10 4-10,2-6 0</inkml:trace>
  <inkml:trace contextRef="#ctx0" brushRef="#br0" timeOffset="112080.1241">19515 12343 39,'22'-12'46,"-22"12"2,-24 5-3,-2 2-2,-2 7-7,-8 3-3,8 9-6,2-7-4,9 9-5,17-28-6,10 40-6,18-28-10,15-7-10,11-5-13,5-17-15,7 6-31,5-11-27,-14-6-2,2 7 89</inkml:trace>
  <inkml:trace contextRef="#ctx0" brushRef="#br0" timeOffset="112280.7873">19870 12381 1,'-7'26'35,"7"-26"57,-24 38-22,17-17-30,7-21-12,0 0-8,0 0-4,0 0-4,38-5-5,-15-18-5,11-1-2,3-4-2,4-1 1,3-1-4,1 4-7,-7 0-15,-5 7-30,3 12-37,-36 7-2,38-17 68</inkml:trace>
  <inkml:trace contextRef="#ctx0" brushRef="#br0" timeOffset="112615.4723">20442 12336 1,'-14'55'63,"14"-55"25,-7 42 3,7-42-79,35 28-7,8-25-4,11-13-5,12-9-3,5-7 0,5-7-4,-10 3-2,-7-1 2,-12 5 5,-16 9 11,-31 17 14,0 0 7,0 0 4,-31 50 1,-4-8 1,2 20-2,-10 4-6,8 10-4,2-3-10,7 0-8,16-6-16,3-18-22,24-13-42,16-13-30,0-25-2,21-12 26</inkml:trace>
  <inkml:trace contextRef="#ctx0" brushRef="#br0" timeOffset="112969.5012">21182 12698 49,'-26'66'109,"-7"-4"6,7-8-1,4-2-87,1-14-8,16-10-6,5-28-5,0 0-3,29-40-5,-6-12-9,13-14-4,-1-26-3,12-8 1,-4-9 1,2 3 11,5 4 2,-1 15 7,1 18 2,-8 20 5,3 30 2,-9 19 1,-3 26-1,-17 14-4,-4 14-1,-17 1-3,-6 1 0,-8-6-3,-5-7-5,0-13-12,-2-25-15,26-5-22,-18-33-29,20-12-38,19-12-1,5-14 25</inkml:trace>
  <inkml:trace contextRef="#ctx0" brushRef="#br0" timeOffset="113276.499">21858 11979 92,'11'73'112,"-11"5"0,3 5-43,-3 9-37,-7-6-14,2-11-10,3-16-8,-3-23-7,5-36-5,0 0 0,33-26-1,-7-14 0,12-3 3,7-7 2,7 5 9,5 10 5,-5 9 5,0 16 2,-10 13 1,-6 18 1,-15 5-1,-9 14 0,-19 3-3,-8 7 0,-8-3-3,-1-5-3,0-8-11,3-18-15,21-16-23,0 0-34,-9-35-38,30-10-1,5-17 9</inkml:trace>
  <inkml:trace contextRef="#ctx0" brushRef="#br0" timeOffset="113396.5889">22449 12050 47,'-5'-28'110,"5"28"1,-36 11-7,13 4-87,4 6-59,0 7-62,19 8-3,0-3-6</inkml:trace>
  <inkml:trace contextRef="#ctx0" brushRef="#br0" timeOffset="113671.4277">22607 12490 43,'-28'26'103,"-8"-7"-1,13 4-2,23-23-73,-12 36-29,12-36-2,52 12-2,-14-22 0,4-6 3,1-15-2,-6-2 4,-6 0 2,-17-5 2,-7 7 1,-14 0 3,-7 10-3,14 21-16,-42-14-27,42 14-56,-26 26-4,26-26-4,11 50 85</inkml:trace>
  <inkml:trace contextRef="#ctx0" brushRef="#br0" timeOffset="113888.0441">23084 12655 113,'12'-21'118,"12"-14"0,9-15-2,14-12-101,17 8-5,9-3-6,3 10-3,-3 19-1,-7 23-3,-14 31-3,-16 24 1,-24 25 0,-19 17 1,-12 15-14,-26 2-39,-12 11-55,-4 6-1,-24-13-5,-10 12 65</inkml:trace>
  <inkml:trace contextRef="#ctx0" brushRef="#br0" timeOffset="118160.3726">20952 15675 1,'7'-36'5,"-7"36"83,3-30 7,-3 30-57,-10-22-3,10 22 1,0 0-1,-40 0-4,40 0-1,-54 34-5,18-1-2,-16-3-3,0 15-2,-14 5-1,0 14-7,-5-3 4,5 8-7,0-5 3,7 2-7,7-5 1,7-9-9,5-4-9,2-25-26,21 3-48,-6-18-32,23-8-3,-31-5-1</inkml:trace>
  <inkml:trace contextRef="#ctx0" brushRef="#br0" timeOffset="118467.4241">20104 16141 12,'0'-21'97,"0"21"4,0 0 3,0 0-72,-31-8-15,31 8 2,-26 34 3,10-13 0,4 12 2,-12-2-5,10 9-4,-5 0-5,10 0 0,-6-2-2,15-2 1,0-36 0,19 37-1,10-32 0,16-7-2,16-15 0,19-6-3,13-11-4,8-6-15,8 14-33,-19-12-73,2 10-4,-19 4-4,-16 10 14</inkml:trace>
  <inkml:trace contextRef="#ctx0" brushRef="#br0" timeOffset="129508.3341">13488 6510 1,'0'0'19,"0"0"9,0 0-6,0 0 0,23 26 0,-23-26 0,22 16-2,-22-16-2,26 29 0,-26-29-8,33 30 5,-12-15-1,7-4 0,3-1-6,5-3 8,4-9-7,2-3-4,8-5 3,2 1-5,5-3-1,-1 3 0,1-1 5,2 3-6,-2 5 6,2-1-1,-5 6 1,3 1-1,-2-1-2,1 2 1,1-5-1,4 0 1,1-3 0,2 1-1,-5-3 1,5 0 1,-5 1 0,9-1 0,-11-2 1,9 2 0,0 0-1,3 1 1,4-1-1,-2-2-1,2 2-1,-2 0 0,-2-2-1,-5 3 0,-3-1-1,1 0 0,-3 0 0,2 3 1,1-3-1,4 1 0,2 1 0,3-2 0,-2 5 0,2-2-1,-3 2 1,-4 2-2,0-2 0,0 0 1,2 0-1,-2 0 1,2-2-1,2 0 1,6-3 0,6 0-1,-4 1 1,-1 1 0,-1 3-1,-6 3 1,-2-1-1,-4 0 0,-1 1 0,-2 1 1,-4-1-1,1-1 0,1-2 1,0 2-1,4-4 0,1 2 0,-1 0 1,1 0-2,-3 0 2,-5 0-1,-2 2 0,-2-2-1,-8 3 1,-1-1 0,-6 3-1,-2-3 1,5 3 0,-3 0 1,3-1-1,-7 4 1,4-6-1,1 3 1,-1-3-1,5 3 0,-4-3 0,2 0-1,2 1 1,5 2 1,2-1-1,0-1 0,5 4-1,-2-5 2,2 3-1,5-3 0,-8 1 1,3-3-1,3-3 0,-1 3 0,0-2 1,1 2-1,2 2 0,-3 1 0,0 1 0,1 1-1,4 0 1,0-3 0,0 3 1,2-3-1,1 1 1,2-1-2,0-2 2,4 2-1,-6 3 0,1-3 5,4 1-5,-6-3 0,0 2-1,-1-2 2,1 2 0,-2-2-2,3 0 1,-3 0 0,2-2 0,3 2 0,7 0 1,0 0-1,2 0 1,0-2 0,5 2-1,3 0-4,1 0 5,3 2-1,1-2 0,-1 0 1,2-2-2,-4 2 2,0-3-1,-1 1 0,-4 0 1,-4-1-1,1 1 0,-11 2 1,-2-2 0,-1 2-1,-11-3 2,-1 1-2,-4 2 2,-5-3-2,-4 1 1,2 0-1,-3-1 1,-2-1-1,0-1 0,0 0 1,-2 0-1,0 1 1,-5-1-1,2 0 1,-4 1-1,2-1 0,0 0 0,2 0 1,3 3-1,0-5 0,2 2 0,2-2 0,3 2 1,0-2-1,0-2 1,-3 2-1,1-5 0,-3 5 0,2-5 1,1 2-1,-3 1 1,0-3 0,-3 3 0,4-3 0,-6 0 0,-2-2 0,-5 0 0,0-3 1,1-2 0,-6-2-1,3-3 2,-2 1-1,-3-3 1,2-3 0,1-4 0,-3 0-1,-7-5 1,3-4 0,-8-3-1,-2-5 0,-5-4 1,-6-3-1,-4-2 1,1 2-2,-2-2 2,-3 5-2,5-1 3,-1 1 0,-1 4-10,6 5 5,-1 0-4,-1 7 3,-5 3-4,-4 2 3,-5 5-4,-5 4 1,-7 3 7,-2 4-1,-2 1 0,-1-1 0,-2 5 1,5-2-1,0 0 1,0 4-1,-5 1 0,-3-1 0,-4 3 0,-7 0 0,-9 2-1,-8 3 1,-4 0 1,-8 2-2,-1-3 0,-4 1 0,-1 2 1,-3 0-1,2-2 1,3-1-1,-9 1 0,-3 0 2,-10 2-1,-9-3 0,-7-2 0,-2 5 0,-3-2 0,-2 0 0,5 2-1,4 0 1,3-3 0,6 1 0,4 0 1,-1-3-1,-2 3 1,-10-3-1,-2 0 0,2 3 0,-11-1 0,4 6-1,-2-3 1,-2 4 0,-1 1 0,5 0 1,-4 0-1,-1 2-1,1-3 1,0 1 0,1 0-1,4-5 1,1 0 0,-1-2 1,4-1-2,0 1 1,-3-5 1,6 2-2,-1 0 2,0 1-1,1-1-1,1 2 1,-1-1 1,-1 4-1,-2 0 1,-2 2-1,-8 0 1,1 3-1,-3 2 1,-5 3-2,3 2 2,5 2-2,2-2 1,2-1-1,5 1 0,2-2 2,3-6-1,5 1 1,1 0-1,4-5 1,1 0-1,1 2 1,6-2-1,8 3 0,2-1 0,7 0 0,5-2 0,5 3 1,4-3-1,0 0 0,3 0 1,2 2-1,-2-2 0,4 2 0,1 3-2,-1-2 2,3 4-1,5 2 0,2-2-1,2 5 1,7 2 0,1 3 0,6 2 0,3 2 0,4 5 7,8 2-4,7 1 3,0-1-3,4 3 3,0-3-3,1 3 3,6-3-4,-1 3-3,-1-3 0,-7 8-1,7-1 1,0 6 0,5 1 0,5 5-2,2 3 2,2 4-1,1 6 2,6 1-3,0-2 3,6 3-3,-1-1 3,7-4-3,-4 0 2,9-5-1,0-7 2,4-3-1,6-4 1,4-5-1,10-9 1,9-5 1,2-8 0,8-3 0,2-4-1,4-4-1,1 0-5,0 5-14,-15 0-23,-2 16-55,-14 7-6,-7 8-9,-3 2 21</inkml:trace>
  <inkml:trace contextRef="#ctx0" brushRef="#br0" timeOffset="131962.0181">19281 13920 1,'0'0'51,"0"0"36,-21 5-45,21-5-3,-31 14-2,31-14-3,-54 33-3,21 3-1,-19-1-4,4 17-3,-13 0-5,4 15-2,-7-1-5,5 5-1,3-5-4,8-5-3,8-9-2,9-14-10,20-5-16,11-33-22,0 0-39,0 0-23,0 0 1,2-42 27</inkml:trace>
  <inkml:trace contextRef="#ctx0" brushRef="#br0" timeOffset="132226.6033">18676 14088 15,'0'0'91,"0"0"5,26 10 3,-26-10-78,26 38 0,-5-5 3,-2-5 1,5 12 1,-3 0-2,10 8-3,-5-6-8,5 6-4,-1-1-4,-1-7-5,1-2-2,-6-10-9,2-2-6,-26-26-21,38 17-32,-38-17-47,24-28 4,-13 4-2</inkml:trace>
  <inkml:trace contextRef="#ctx0" brushRef="#br0" timeOffset="132716.9554">19544 14199 1,'0'0'6,"0"0"77,23-30 7,-23 30-60,26-24-12,-26 24 2,33-21 0,-33 21 0,33-22-1,-33 22-5,22-26-7,-22 26-2,12-33-3,-10 12 0,-2 21 0,-5-38 1,5 38 0,-23-26 1,23 26 2,-41-4 1,18 11 3,-6 2 2,1 8 2,0-1 1,4 8-2,3-5-2,14 7 0,7-26-2,9 42-1,-9-42-3,50 38-1,-12-21-4,6-8-2,8 1-12,-4-15-19,11 7-23,-17-14-40,3-4-16,0-1-4,-12-4 72</inkml:trace>
  <inkml:trace contextRef="#ctx0" brushRef="#br0" timeOffset="133114.4565">20149 13949 1,'0'0'0,"16"-26"60,-16 26 27,0 0-61,0 0 2,0 0 5,-35 14 2,35-14 4,-47 21-3,21-4-10,-10-5-6,10 11-4,0-4-3,12 2-2,14-21-2,12 24-3,11-26-2,15-8 0,7-16-1,5-7 0,-3-12-1,-4-7-2,-15-5 0,-12-4 0,-16 2 4,-9 4 0,-17 3 3,-2 10 0,-10 6 1,0 8-1,5 7-2,2 9-3,10 7-7,21 5-12,0 0-18,0 0-23,5 24-55,16-8-5,-21-16-3,47 43 83</inkml:trace>
  <inkml:trace contextRef="#ctx0" brushRef="#br0" timeOffset="134095.4502">20288 14448 1,'-28'-12'96,"28"12"19,0 0 1,-21-36-79,21 36-3,30-18 1,-4 10-3,3-10-6,11 8-6,-2-7-7,7 6-5,-3 1-3,3-2-4,-5 5-5,-7-2-7,0 9-9,-33 0-17,31 9-24,-31-9-58,-24 26-1,-4-4-2,-17-1 78</inkml:trace>
  <inkml:trace contextRef="#ctx0" brushRef="#br0" timeOffset="134270.4123">20205 14549 60,'26'5'108,"8"-5"5,1-9-2,8-10-86,6 9-16,-2 1-6,3-3-5,4 5-14,-13-7-9,6 14-29,-16-5-39,-3 3-20,0 6 0</inkml:trace>
  <inkml:trace contextRef="#ctx0" brushRef="#br0" timeOffset="135442.366">21550 14145 47,'-19'21'49,"19"-21"0,-18 26 2,18-26-7,-36 50-4,8-19-9,2 11-1,-10-4-7,1 7-7,-1-5-6,3-4-4,7-1-7,0-14-15,14 5-14,12-26-32,-21 10-44,21-10 2,0 0 28</inkml:trace>
  <inkml:trace contextRef="#ctx0" brushRef="#br0" timeOffset="135716.1145">21219 14289 19,'0'0'92,"0"-21"12,0 21-51,22 9-24,-22-9 0,40 26 3,-16-9-2,11 9 0,-4-5-12,7 8-9,-8-1-4,1 0-4,-7 1 0,-3-6-2,-5 6-5,-16-29-10,29 40-14,-29-40-25,0 0-57,23 12 2,-23-12-6,0 0 111</inkml:trace>
  <inkml:trace contextRef="#ctx0" brushRef="#br0" timeOffset="137347.4079">22056 13438 48,'0'0'35,"0"0"0,0 0-2,0 0-7,-7 28-4,7-28-2,-7 38 0,5-14-1,-1 2-1,6 0 0,-1-2 0,12-3-2,-14-21-3,43 21-3,-12-23-1,4-5-2,3-5-2,2-7-3,-2-5-1,-5 1-3,-5-3 0,-6 4 1,-8-1-1,-7-1 1,-7 24 0,-3-38 1,3 38 2,-16-26 0,16 26 1,-26-16 0,26 16 1,-26-7 0,26 7 1,-26 7-1,26-7-1,-36 26 1,36-26 2,-35 40 2,16-12-1,5 8 0,2 4 0,10 2 0,2 6 0,12-3 0,4 0-6,3-3-5,5-2-11,-8-11-18,8 1-33,-24-30-46,19 29-1,-19-29 0</inkml:trace>
  <inkml:trace contextRef="#ctx0" brushRef="#br0" timeOffset="137817.6182">22624 13469 60,'0'0'51,"-26"12"-3,26-12-4,-34 40-6,13-7-6,-2 5-8,6 7-5,0 2-7,8 0 0,11 1-6,3-6-11,16-6-21,-4-10-34,7-17-38,6 3-3,-8-22 46</inkml:trace>
  <inkml:trace contextRef="#ctx0" brushRef="#br0" timeOffset="138235.3421">22692 13871 1,'0'0'31,"-31"2"56,31-2-51,0 0-21,3-28 5,-3 28 2,35-38 1,-4 14-3,-12-2-11,9 0-6,-7 3-2,1 1 0,-22 22 0,21-28 2,-21 28 4,0 0 3,0 0 2,-2 43 0,-3-17 2,7 4 1,1-1 0,8 1-2,-11-30-3,34 38-4,-11-38-2,1 0-1,-1-12-1,1-9-2,-7-5-1,-6-9-1,-3 2 0,-8-3-3,-5 8-8,-7-3-20,3 5-51,9 26-19,-31-28-2,31 28 58</inkml:trace>
  <inkml:trace contextRef="#ctx0" brushRef="#br0" timeOffset="138519.0949">22997 13421 1,'0'0'67,"0"0"30,0 0 3,0 0-68,21 0-23,8 15 5,13 6 1,1 0 0,6 8 1,-1 1-3,-6 8-6,-9 7-1,-9 0 0,-15 5-1,-9-5 1,-9 2-3,-8-7-4,-4-4-12,-7-13-15,28-23-27,-36 22-50,36-22-2,0 0 5</inkml:trace>
  <inkml:trace contextRef="#ctx0" brushRef="#br0" timeOffset="138816.8345">23586 13483 1,'0'0'35,"0"0"59,0 0-27,0 0-40,-5 33 0,5-33 0,14 43-2,-9-15-4,-1 3-8,-1 7-12,-3-8-11,2 8-13,-7-12-19,3-2-32,2-1-23,0-23 6,0 0 91</inkml:trace>
  <inkml:trace contextRef="#ctx0" brushRef="#br0" timeOffset="138986.8721">23557 13589 1,'0'0'53,"0"0"41,33-21 3,-33 21-72,40-7-18,-14 5-10,10-1-11,-3 3-17,2-4-35,10 8-25,-14-8 20</inkml:trace>
  <inkml:trace contextRef="#ctx0" brushRef="#br0" timeOffset="139522.3767">24337 13303 1,'0'0'94,"0"0"12,-14 22-50,14-22-13,-14 61-2,2-21-3,7 19-4,-9-2-8,9 5-8,-2-1-7,5-4-5,0-3-11,-1-14-12,13 1-22,-13-20-41,3-21-34,0 0 0,0 0 10</inkml:trace>
  <inkml:trace contextRef="#ctx0" brushRef="#br0" timeOffset="145507.3778">24162 14410 23,'0'0'99,"3"-24"6,-3 24-41,0 0-36,0 0-4,0 0 1,0 0-2,-7-21-7,7 21-8,0 0-4,0 0-3,0 0-1,0 0-1,23-17 0,-23 17 0,0 0 0,0 0 0,0 0 1,21 26 0,-21-26 1,0 0-1,0 0 1,0 0-1,0 0 1,0 0-3,0 0-5,0 0-14,0 0-20,0 0-60,0 0-6,8-30 2,-8 30 72</inkml:trace>
  <inkml:trace contextRef="#ctx0" brushRef="#br0" timeOffset="146483.3303">18785 15252 25,'0'0'106,"-3"-24"6,3 24-41,0 0-28,-2-28-2,2 28-4,0 0-6,26-17-6,-26 17-6,40-16-6,-11 4-3,11 2-3,5-4-2,7 0-1,4 2-2,1 0-1,2 3-3,-4-1-6,1 13-10,-15-6-13,4 20-21,-45-17-42,30 31-27,-32-8-2,-12 6 21</inkml:trace>
  <inkml:trace contextRef="#ctx0" brushRef="#br0" timeOffset="146659.0683">18979 15512 105,'0'0'117,"21"-3"-2,17-15 3,2-6-107,14 3-11,12 4-10,-4-11-20,11 18-33,-11 1-47,-6 6-4,-8 8-3</inkml:trace>
  <inkml:trace contextRef="#ctx0" brushRef="#br0" timeOffset="148016.5239">21066 14937 46,'0'0'33,"0"0"-4,-5-26 1,5 26-1,0 0 1,0 0-4,-26 0-4,26 0-1,-38 31 0,17-3 2,-14 1 0,6 13 1,-13-2-3,4 12-1,-5-2-3,3 2-2,0-5-4,9 1-2,0-8-5,5-9-4,8-3-8,18-28-11,-15 26-16,15-26-19,0 0-25,0 0-31,-2-26 1,2 26 70</inkml:trace>
  <inkml:trace contextRef="#ctx0" brushRef="#br0" timeOffset="148262.7976">20603 15122 1,'14'-41'39,"-14"41"64,21-16 4,-21 16-58,24 16-11,-24-16 0,35 55 0,-21-20-5,19 17-5,-7-4-9,12 6-5,-2-7-5,9-2-3,-3-9-7,1-10-7,2-5-13,-15-23-22,13 9-33,-15-19-45,-28 12 1,31-31-1</inkml:trace>
  <inkml:trace contextRef="#ctx0" brushRef="#br0" timeOffset="148851.973">21513 14670 75,'0'0'41,"-5"21"0,5-21 2,0 26-3,5 0-5,-5-26-3,-3 55-4,-2-29-3,8 9-4,-3-2-3,9 0-4,1-4-4,9-3-2,7-10-4,4-4-1,11-9-3,-1-11-2,2-3-1,-2-13-3,-2 0 0,-7-6-1,-7 1 0,-10-2 0,-9 8 1,-10 2 3,5 21 3,-33-19 4,7 23 3,0 13 1,-3 4 0,8 8 2,0 6-2,9 3 0,3 0-3,11-3-2,7-2-6,1-7-11,13 0-18,-23-26-28,29 24-50,-29-24-2,31 12-2</inkml:trace>
  <inkml:trace contextRef="#ctx0" brushRef="#br0" timeOffset="149278.0953">22177 14760 1,'0'0'26,"0"0"70,0 0-41,-24 2-11,24-2 1,-23 33-6,4-11-6,7 11-6,-5 0-10,8 2-6,4 1-6,7-8-10,10 3-22,-12-31-42,31 24-36,-3-17-3,-2-10 24</inkml:trace>
  <inkml:trace contextRef="#ctx0" brushRef="#br0" timeOffset="149668.9397">22307 15063 6,'0'0'98,"0"0"4,0 0-2,-5-24-90,5 24-5,21-31 5,-6 7 0,6 6-1,-2-6-4,2 5-4,-21 19-2,35-31 1,-35 31 2,24-4 1,-24 4 2,17 23 2,-13-2 0,8 8 1,-2-3 1,6 0 1,10-7-2,-2-5-1,4-14-3,5-7-1,-4-12-2,-3-5-3,-7-4-1,-8-5-4,-6 0 1,-7 2-2,-5 7-1,-8 3-7,15 21-12,-30-24-17,30 24-51,0 0-7,0 0-2,0 0 105</inkml:trace>
  <inkml:trace contextRef="#ctx0" brushRef="#br0" timeOffset="150956.2791">23068 15337 41,'2'-21'101,"-2"21"-28,0 0-23,12-24-11,-12 24-10,0 0-11,0 0-10,0 0-11,0 0-5,0 0-1,0 0 0,0 0 1,0 0 0,19 31 1,-19-31 4,0 0 1,0 21 2,0-21-1,0 0-1,0 0-4,0 0-6,0 0-12,0 0-24,0 0-42,0 0-3,-7-28 68</inkml:trace>
  <inkml:trace contextRef="#ctx0" brushRef="#br0" timeOffset="151413.4236">23831 15015 1,'0'0'26,"0"0"74,0 0 2,0 0-60,-19 22-7,19-22-2,-26 23-7,26-23-4,-28 26-8,28-26-5,-31 24-4,31-24 0,-26 33-2,26-33 1,-37 38-2,15-12 0,1 5 0,0 4 1,-3 10-1,-2 0 0,0 2 0,2 3 0,1-8-2,4 1-1,5-8-5,-3-9-7,12-4-12,5-22-10,0 0-17,0 0-26,0 0-28,0-33-2,0 2 89</inkml:trace>
  <inkml:trace contextRef="#ctx0" brushRef="#br0" timeOffset="151682.6001">23394 15197 1,'0'0'77,"26"-16"36,-26 16 1,45 7-67,-45-7-4,59 28 0,-26-9-8,10 12-7,-8 2-10,10 10-5,-2 1-5,-3 8 0,2-4-3,-1 1 0,1-4-5,-9-4-3,3-1-7,-8-14-4,0 0-13,-28-26-22,36 19-56,-36-19-20,0 0 5,0 0 16</inkml:trace>
  <inkml:trace contextRef="#ctx0" brushRef="#br0" timeOffset="158817.23">22633 14741 15,'0'0'23,"5"-24"-3,-5 24-4,0 0-1,0 0-3,0 0 0,0 0-2,0 0 0,0 0-1,-24-2-3,24 2-1,0 0-1,0 0-2,0 0-1,0 0-1,0 0-1,0 0-2,0 0-2,0 0-5,0 0-13,0 0-34,0 0-3,24 9 60</inkml:trace>
  <inkml:trace contextRef="#ctx0" brushRef="#br0" timeOffset="159777.1822">21678 16375 30,'0'0'110,"0"0"3,0 0-1,0 0-85,50-17-5,-13 8 0,18 4-4,2-9-4,9 0-4,2-3-7,-1 1-8,-1 9-12,-14-8-21,-3 25-52,-18 6-27,-24 8 0,-16 12 21</inkml:trace>
  <inkml:trace contextRef="#ctx0" brushRef="#br0" timeOffset="159958.5545">21893 16869 111,'43'-5'117,"-1"-4"0,3-3-6,-5-2-109,10 4-21,-10-8-17,7 15-32,-11-2-44,-8 8 1,-6 4 0</inkml:trace>
  <inkml:trace contextRef="#ctx0" brushRef="#br0" timeOffset="160285.9159">22829 16335 69,'5'-29'113,"2"6"2,-7 23-1,2-36-90,-2 36-13,0 0 0,24 21 2,-24 3 0,2 16 2,-9 3-2,3 14 0,-6 2-3,5 7-1,-2-5-2,5-1-1,0-6-9,4-11-10,12-1-29,-9-21-57,-5-21-25,33 26-4,-33-26 0</inkml:trace>
  <inkml:trace contextRef="#ctx0" brushRef="#br0" timeOffset="160451.9007">23252 16746 93,'0'0'115,"24"-28"-4,-24 28-6,16-29-122,-16 29-34,22-28-56,-22 28-3,28-17 1,-7 17 80</inkml:trace>
  <inkml:trace contextRef="#ctx0" brushRef="#br0" timeOffset="160709.7102">23931 16486 78,'0'0'118,"0"0"1,-29-2-1,6 28-76,-3 4-37,0 13 0,-3 7 1,1 9 1,-5 2-4,2 8-2,3-1-12,-1-9-9,10-2-14,-7-24-15,19-2-25,7-31-36,0 0-3,-9-24 23</inkml:trace>
  <inkml:trace contextRef="#ctx0" brushRef="#br0" timeOffset="160879.0475">23623 16765 147,'0'0'121,"0"0"5,26 21-46,5 17-42,0-5-16,14 10-8,-3-1-12,10 3-10,-2 0-9,-8-9-21,8 11-35,-19-9-51,-8-5-3,-8-7 1</inkml:trace>
  <inkml:trace contextRef="#ctx0" brushRef="#br0" timeOffset="179880.1275">15922 6924 34,'-21'35'19,"5"0"0,6 6 2,1 4-2,4 2-1,-2 7-3,0 5-1,2 0-3,0 3-2,1-3 0,1-5-2,6-4-1,6-3 1,3-9 0,9-2 1,10-8 1,9 0-2,0-4 0,10 0-1,-3-5-1,5-3 0,0-6 0,2-1 1,-2-6 0,0-3 0,3-8 1,-1 1 0,3-7 0,2-5 0,-5-2-1,1-3-1,-10-6 1,0-4-1,-5-6 1,-2-5-1,-12-9 3,2-5-1,-11-7 2,-3-5 0,-7-7 1,-5 0-2,-11-5 1,-5 5-1,-12 2 0,-5 5 1,-12 3-10,-2 9 2,-7 4-3,-2 10 2,-3 7-4,-4 10 4,-3 9-6,-2 10 1,-3 9 6,-2 11-1,-2 8 5,2 10-2,3 6 1,1 8-1,8 2 2,7 4-3,5 3 3,12 3-2,9-3-4,4 2 1,8 1 0,5-11 0,9 4 0,4-6-1,3-1-3,5-8-7,10 0-19,-13-7-32,10 2-41,2 3-4,-4-10-4</inkml:trace>
  <inkml:trace contextRef="#ctx0" brushRef="#br0" timeOffset="205177.9777">18560 7753 69,'0'0'45,"36"12"-2,-36-12-4,40 12-1,-40-12-9,40 0-3,-40 0-7,40-14-1,-40 14-6,43-40-1,-20 9-2,1 0-2,-3-7 0,1 3 0,-8-3 2,-2 5-2,-12 5 3,0 28-1,-29-29 0,3 34 2,-19 7-1,0 16 0,-11 5-2,4 12 1,-3 3 0,8 4 2,7-3-1,14 1 1,21-5-1,17-3 3,21-11-4,21 0 2,13-12-5,13-10 1,10-9-4,9-7-4,-2-7-5,-12-7-11,0 4-11,-26-9-26,3 10-30,-24 1-48,-38 15 6,23-26 4</inkml:trace>
  <inkml:trace contextRef="#ctx0" brushRef="#br0" timeOffset="205536.4404">19421 7623 1,'0'0'61,"-24"-2"49,24 2-2,0 0-72,26-21-6,5 14-3,-5-7-2,14 6-5,-2-3-11,7 1-5,0 5-8,-3 1-5,5 6-11,-16-4-17,7 9-25,-38-7-49,21 21 1,-21-21 33</inkml:trace>
  <inkml:trace contextRef="#ctx0" brushRef="#br0" timeOffset="205693.9718">19518 7770 18,'23'12'107,"6"-19"3,20 2-4,3-9-81,10 2-27,2-5-31,-1 1-38,-4 9-33,-18-10 1,-4 15 51</inkml:trace>
  <inkml:trace contextRef="#ctx0" brushRef="#br0" timeOffset="206481.9563">20456 7243 32,'0'0'58,"-14"33"-5,14-33-9,-21 50-5,-1-15-6,6 10-1,-6 2-5,11 12-3,-4-2-8,13 2-1,7-12-3,16-2-2,5-12-1,14-6-1,5-13-3,7-10-1,0-8-2,-2-8-1,-5-5-2,-10-4 0,-11 0-1,-24 21 1,7-36-1,-7 36 0,-38-19 1,3 17 0,-1 2 1,-2 7-1,1 0 1,6 3-4,7 4-6,24-14-11,-21 23-14,21-23-26,0 0-44,38 8-4,-12-20 43</inkml:trace>
  <inkml:trace contextRef="#ctx0" brushRef="#br0" timeOffset="206837.2567">21165 7207 38,'0'0'121,"-33"-7"0,5 7-13,4 21-58,-16 1-15,14 8-11,-5 4-9,7 1-5,8 3-9,9-5 0,12-2-1,9-5 0,9-3-1,3-4 0,10 0 1,2-2-1,-1-3 2,-1 3-2,-10-1 1,-26-16 0,19 40-1,-31-18 2,-9-4-2,-12 1-1,-8-7-6,-3-7-13,6 2-33,-7-7-67,7-17 0,12-6-4,2-13 58</inkml:trace>
  <inkml:trace contextRef="#ctx0" brushRef="#br0" timeOffset="207006.7497">21075 7271 82,'40'-7'115,"-9"-10"-1,9 1-3,-2 11-102,5-4-16,-1 2-19,10 9-19,-7-4-19,-7 6-14,0 1-13,0 2-16</inkml:trace>
  <inkml:trace contextRef="#ctx0" brushRef="#br0" timeOffset="207281.1248">21756 7226 1,'0'0'41,"0"0"56,-33 26 2,7-7-52,-14 0-15,4 5-10,-4-1-4,9 1-4,3-5-3,11 5-3,17-24-4,3 35-2,-3-35 1,47 35-2,-11-13 1,-1 1 0,0 6 1,-1 2 2,-13 2 0,-14 2 2,-12-2-2,-14-2 2,-11-5-5,-8-7-7,0-5-17,-5-16-35,-2-10-52,17-5-6,-5-23 1</inkml:trace>
  <inkml:trace contextRef="#ctx0" brushRef="#br0" timeOffset="207449.9584">21645 7361 41,'26'2'106,"14"5"0,-2-16-3,7 2-99,12-3-9,9 3-22,-5-9-24,-2-8-45,3 10-4,-20-10 20</inkml:trace>
  <inkml:trace contextRef="#ctx0" brushRef="#br0" timeOffset="207853.9828">22290 7186 40,'22'-2'109,"13"4"4,-4-4-2,-8-5-90,15 11-6,-2 1-3,-3-3-2,-33-2-1,26 26-5,-33 0-5,-12 3 0,-10 4 0,-8-2 0,-4-1-1,1-1 2,9-6-1,31-23 1,-16 26 1,16-26 0,45 15 0,-5-6 0,3 0 2,1 6 0,-3 1 0,-13 5 2,-16 6 1,-15 1 2,-15-2 0,-13 2 1,-16-4-1,-1 0-1,-8-6-2,4-3-2,4-4-8,8-8-10,19 4-21,-5-12-26,26 5-56,0 0-5,19-23 2,9 11 93</inkml:trace>
  <inkml:trace contextRef="#ctx0" brushRef="#br0" timeOffset="208211.5543">23113 7148 1,'-21'3'75,"-17"-11"19,9 11-37,1 11-30,-5 0 0,9 5-1,1-5 2,23-14-3,-15 38-11,15-38-5,36 38-4,-3-19-1,10 2 1,4 5 4,-7 0 2,3 10 4,-17-6 1,-5 13 3,-26-8-2,-7 8 1,-26-8-3,-2 1-2,-9-8-7,-3-9-5,7-2-14,-5-22-23,24 3-45,0-15-42,5-21 0,11-4-5</inkml:trace>
  <inkml:trace contextRef="#ctx0" brushRef="#br0" timeOffset="208365.1924">23127 7221 193,'83'0'123,"7"-16"-3,16-22-48,5 5-91,10 14-58,-6-7-39,-20-2-3,-19 11-2</inkml:trace>
  <inkml:trace contextRef="#ctx0" brushRef="#br0" timeOffset="211817.9303">20300 8002 19,'0'0'34,"31"12"-1,-31-12-2,26 11-1,-5-6-3,7 5-5,3-3 2,9 2-3,3-4 1,11 2-4,3-5 2,11 3-5,1-3 4,11 1-4,8-1 0,11-2-2,7 0-1,15 3-1,7-3 1,11 2-1,1 0 1,6 3 0,-6 2-1,-3 5 0,-5 0-3,-7 0 0,-9-1-2,-7 1 0,-7-7-1,-3-5-1,-9 0 0,-3-5-1,-11 0 0,-8 3-2,-6-3 1,-13 3-1,-11 2 0,-9 2 0,-29-2-1,0 0 1,0 0-1,-36 3 0,-11-3 0,-17-3 0,-16 1 1,-22 0-2,-16 2 0,-17 0-1,-14 0 1,-12 2 0,-6 0 0,-8 3 0,-7-3-1,0 3 1,0-2 1,9-1-1,12 0 1,12-2 0,19-2 0,24 2 0,26-5 1,30 0 1,50 5 0,0 0 0,73-14 1,17 10 0,40-4 0,31 1 2,37 0 0,25 0-1,20-2 1,10-1 0,7 1-1,7-1-4,-7 6-9,-23-3-17,-11 18-33,-48 4-65,-29 3-7,-36 8-3,-42 3 61</inkml:trace>
  <inkml:trace contextRef="#ctx0" brushRef="#br0" timeOffset="216385.8831">18816 8463 24,'-26'-17'39,"26"17"2,-41-9-10,11 14-3,-8 14-3,-9 11-5,-5 15-6,-3 5-4,10 7-7,12 2-3,12-5 1,21-7 0,16-14-1,32-16-4,16-19-7,11-13-11,6-13-13,-1-14-22,-2-3-24,-19-22 55</inkml:trace>
  <inkml:trace contextRef="#ctx0" brushRef="#br0" timeOffset="216683.0101">18983 8127 14,'-23'-35'100,"1"4"-33,13 5-3,-3 2-20,12 24-4,-9-23-9,9 23-7,0 0-3,-3 30-7,1-4 0,2 12-4,2 7 2,1 7-3,-3 7 1,2 5 0,-7 2-3,5 8 1,-4-6-4,4-2 1,-5-7-2,5-6 1,-2-11-4,2-11-3,2-10-9,-2-21-12,0 0-21,0 0-30,0 0-47,0 0-3,0 0 17</inkml:trace>
  <inkml:trace contextRef="#ctx0" brushRef="#br0" timeOffset="217448.8193">19359 8501 66,'0'0'50,"0"0"-7,0 0-3,36-5-3,-15 0-5,14 3-7,1-5-6,11 2-6,-2-2-6,2-2-8,1-1-12,-6 1-17,-2 6-24,-11 10-46,-29-7-4,9 24 75</inkml:trace>
  <inkml:trace contextRef="#ctx0" brushRef="#br0" timeOffset="217606.9194">19449 8723 1,'28'-9'35,"10"1"63,-5-15 0,17 2-72,7 2-17,7 9-31,-3 3-36,-14 0-36,10 16 2,-22-11 92</inkml:trace>
  <inkml:trace contextRef="#ctx0" brushRef="#br0" timeOffset="218695.55">20392 8758 62,'0'0'45,"-7"-21"-2,14-5-10,5-2-7,7-15-9,7 3-6,7-3-4,0 6-3,5 6-3,-7 7-2,-1 15 3,-8 11-1,-22-2 1,33 40 2,-26-9 2,-2 2 3,-3-2 1,3-3 1,-5-28-1,21 17 1,0-27-2,8-11-2,4-7-1,7-5-4,-5-3 0,3 5-2,-5 13 1,-9 8-1,-24 10 0,0 0-1,14 36 1,-21-13 0,-3 3-1,-1 0-2,4-2-12,7-24-16,2 26-25,-2-26-27,31-5-20,2 3 56</inkml:trace>
  <inkml:trace contextRef="#ctx0" brushRef="#br0" timeOffset="218874.7435">21193 8572 1,'0'0'95,"0"0"-32,15 21-17,-15-21-11,0 0-6,33-10-5,-33 10-4,35-18-7,-35 18-6,38-38-5,-21 16-6,4 1-19,-7-2-21,0 1-38,-14 22-20,21-31 23</inkml:trace>
  <inkml:trace contextRef="#ctx0" brushRef="#br0" timeOffset="219089.512">21496 8510 54,'-31'19'26,"5"5"-2,26-24-1,-19 26 0,19-26-10,36-3-14,4-6-20,5-12-42,19 4-14,-17-25 77</inkml:trace>
  <inkml:trace contextRef="#ctx0" brushRef="#br0" timeOffset="219381.0593">21862 8250 1,'-19'21'30,"15"17"61,-15-12-1,7 7-73,3 5-5,4-2-2,5-6-1,0-30 0,5 31-3,-5-31-2,37-2-4,-6-5-4,5-3-1,-3 3 0,0 2 1,-2 5 0,-10 5 3,-21-5 2,26 31-1,-26-10 1,0-21-5,0 38-15,0-38-28,0 0-42,21 9-4,-21-9 88</inkml:trace>
  <inkml:trace contextRef="#ctx0" brushRef="#br0" timeOffset="219765.8606">22508 8295 1,'0'0'15,"0"0"80,0 0-52,-24 12-3,15 9-5,2 10 0,-5 2-4,9 7-5,-6 0-9,9 3-4,0-5-4,2-3 0,3-6-1,7-8-2,-12-21-2,35 12-5,-6-17-2,4-7-2,5-2 2,2-3-3,0 3 2,-2 9-1,-8 5 1,-6 12 2,-24-12 2,10 43 2,-20-19-1,-9 4 1,-2-7 0,-10-4 0,0-8-4,1-11-10,8 2-18,22 0-28,-26-29-46,26 29-2,12-26 56</inkml:trace>
  <inkml:trace contextRef="#ctx0" brushRef="#br0" timeOffset="219926.8761">22921 8586 1,'0'21'27,"0"3"64,0-24-1,-21 28-75,19-7-11,2-21-22,12 38-32,-12-38-37,37 14 15,-13-25 72</inkml:trace>
  <inkml:trace contextRef="#ctx0" brushRef="#br0" timeOffset="220228.4319">23330 8600 1,'-28'-7'8,"-17"9"84,5 15 3,4-1-61,-4 1-9,17 0-5,23-17-1,0 0 1,0 0-2,28 16-3,12-25-5,5 2-3,0 2-3,-3 10 0,-11 11-2,-10 15 0,-13 9-2,-13 12 1,-9 5-3,-10 4 3,-7-2-2,-2-7 2,-2-11-3,6-18-12,29-23-18,-30 17-34,30-17-39,4-40-4,13-3 62</inkml:trace>
  <inkml:trace contextRef="#ctx0" brushRef="#br0" timeOffset="220579.5913">23694 8633 1,'0'0'32,"0"0"61,-38-2-1,17 2-68,-2 9-12,-1 1-7,24-10-2,-36 19 2,36-19-1,0 0 2,0 0-1,38 0-3,-7-7 1,2-3-1,5-2 0,-5 5 0,-2 5 0,-5 4 0,-26-2 2,28 33 4,-21 3 2,-14 2 2,-2 11 2,-13-2-1,1 6 1,-5-11-1,2-4-3,1-10-9,-1-11-13,24-17-21,0 0-24,0 0-31,10-38-23,9 3 17</inkml:trace>
  <inkml:trace contextRef="#ctx0" brushRef="#br0" timeOffset="220929.1376">24025 8721 1,'36'-31'100,"-1"3"-15,1-3-21,-13-9-20,3 4-14,-14-6-11,0 8-9,-12 1-5,0 33-5,-12-26 0,12 26 0,-31 29 1,17 1 3,5 11 0,6 1 2,10-4 0,15-5 1,6-14 0,10-14-1,11-12-2,3-12-2,5-12-1,0-4-2,-3-3 1,-9 5-1,-5 7 1,-6 11-1,-13 15 1,-21 0 3,14 45-1,-16-2 1,-5 7-2,-3 2-4,3 4-17,-2-8-30,4-13-58,7 3-4,-2-38 0,-9 31 106</inkml:trace>
  <inkml:trace contextRef="#ctx0" brushRef="#br0" timeOffset="221532.3289">23021 9411 11,'0'0'82,"0"0"-30,0 0-10,0 0-11,-12 24-2,12-24-4,-26 38-7,26-38-6,-29 33-5,29-33-3,-21 14-1,21-14-1,0 0-1,7-36-1,10 15 0,-1 0 0,3 0 0,3-1 0,-22 22 0,37-26 0,-37 26 0,33-14 1,-33 14-1,34-14 5,-13 9-5,-21 5 5,38-14-4,-38 14 4,30-19-4,-30 19 3,0 0-3,22-17-2,-22 17 1,0 0-5,0 0 3,0 0-4,-24 15-12,24-15-15,-21 19-11,21-19-24,-29 14-28,29-14 28</inkml:trace>
  <inkml:trace contextRef="#ctx0" brushRef="#br0" timeOffset="221809.7626">23080 9158 33,'0'0'103,"0"0"-48,0 0-7,-10 31-9,6 2-10,-15 2-2,7 10-10,-12 5-4,3 4-8,0 3 1,-1-3-7,3-13-4,5-11-13,10-4-25,4-26-41,0 0-26,26 0-1,-8-28 109</inkml:trace>
  <inkml:trace contextRef="#ctx0" brushRef="#br0" timeOffset="222005.4142">23413 9092 30,'-12'50'105,"-11"-10"-2,-3 5-27,2 16-61,-7 3 1,10 7-9,-3-5-5,3-4-21,7-10-23,2-10-51,12-42-18,-33 36 23</inkml:trace>
  <inkml:trace contextRef="#ctx0" brushRef="#br0" timeOffset="222177.0438">22803 9312 23,'21'-38'116,"31"21"-3,17-11-4,21 4-93,14 5-15,12-4-9,-8 2-12,1 2-18,-29 4-31,-23 6-37,-28 18-1,-29-9 78</inkml:trace>
  <inkml:trace contextRef="#ctx0" brushRef="#br0" timeOffset="222307.5859">22988 9402 58,'0'0'115,"0"0"2,68 9-50,24-28-36,31-9-44,26-8-88,9 8-8,-11-8-6,-3 13 66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49:01.91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8945 9558 7,'0'0'21,"0"0"-2,0 0-4,0 0-1,0 0-2,0 0-1,0 0 0,0 0-1,0 0-6,0 0 1,0 0-2,0 0 0,-10 23-1,10-23 0,0 0-1,26 26 1,-26-26 1,31 22-1,-31-22 3,38 16-1,-38-16 1,38 10-2,-38-10 0,42 2 1,-42-2-3,36 0 1,-36 0-2,28 0 2,-28 0-2,0 0 3,0 0-1,0 0 1,0 0 3,0 0-2,0 0 2,-28 7-2,28-7 0,-36-2-1,15-1-1,0 3 0,-1 0-1,-1-2 2,23 2-2,-38 5 1,38-5 0,-29 9-1,29-9-1,0 0 2,0 0-1,-9 29-2,9-29 2,0 0-2,35 7 2,-13-10 0,1 1-1,6 0 0,-3-1 0,2 1 1,-2-1-2,-5 3 1,-21 0 0,31 3 1,-31-3 0,0 0 0,0 0 0,-31 19 1,8-12-1,-6-2 2,1-1-2,-3-1-2,5 1-5,5-4-7,21 0-11,0 0-34,0 0-9,40 12-3,-11-24 70</inkml:trace>
  <inkml:trace contextRef="#ctx0" brushRef="#br0" timeOffset="1292.9752">10391 9823 14,'0'0'19,"-35"2"-2,14 0-4,21-2 0,-38 5-4,38-5-1,-36 5-1,15-5 0,21 0-2,-38-3 0,15 6 2,1-1-3,-1 0 1,23-2-1,-43 10-1,43-10-2,-31 12 0,31-12-1,0 0 0,0 0 0,7 21 0,-7-21 0,43 9 0,-17-4 0,7 0 1,-2 0-1,7-3 1,-8 0 0,1 1 2,-5-3 1,-5-3 3,-21 3 1,33-14 1,-33 14 1,0 0-1,10-33 2,-10 33-3,-24-14-2,3 9-1,-7 5-1,-5 5-1,2 2-1,-5 0 0,6 3-2,1-1 2,29-9-1,-33 12-1,33-12 1,0 0-1,0 0 0,31 7 0,-5-7-2,7 5-4,0 6-10,5 6-12,-3 9-39,1 19-6,-15-10 26,0 6 47</inkml:trace>
  <inkml:trace contextRef="#ctx0" brushRef="#br0" timeOffset="14739.6681">8890 9841 1,'0'0'71,"-14"-21"-35,14 21 6,0 0-3,0 40-2,5-2-1,-5 7-5,9 19-5,-4 5-5,7 13-2,-3 11-8,8 11-3,-3 2 2,3 10 1,-3-3-2,-5 10 2,-2 5-3,-4 4 1,-8-2 2,0-2 6,-7-7-6,5-1 2,-2-1 1,2 1-2,2-11-1,3-3-3,2-9 0,2-4-3,-2-13 2,2-9-3,-2-19-2,-2-10 1,2-18-1,0-24 0,0 0-3,0 0-8,2-26-18,-6-2-30,4 28-62,9-33-2,-9 33-4,0 0 19</inkml:trace>
  <inkml:trace contextRef="#ctx0" brushRef="#br0" timeOffset="15336.9888">9091 13559 1,'0'0'44,"0"0"54,0 0 0,0 0-65,31-10 2,-31 10 2,19-35-2,-12-3 0,10 0-8,-3-21-8,12-5-8,-5-12-4,10-2-2,-3 5-2,0 4-1,1 15 1,-6 14 0,-1 23-2,-22 17 0,28 29-1,-21 13 0,3 15 0,-6 5 0,6 1 2,4-1 3,0-10 0,12-10 1,-2-16 1,9-18-1,0-25 4,5-7-1,-5-18-3,0-10-1,-5-10-2,-6-4 0,-6 0-2,-2 9 2,-7 7-3,-7 8 0,0 9-1,-4 12 1,4 21-2,0 0-7,0 0-17,0 0-29,-12 40-61,12-12-5,5 3 2,-3 0 0</inkml:trace>
  <inkml:trace contextRef="#ctx0" brushRef="#br0" timeOffset="15578.8005">10046 13083 21,'0'0'103,"0"0"9,0 0-3,36-14-72,-36 14-1,47-14-2,-19-5-5,15 5-8,-5-3-14,2-2-16,2 10-26,-13-5-29,-1 11-47,-28 3-4,28 10 2,-28-10 52</inkml:trace>
  <inkml:trace contextRef="#ctx0" brushRef="#br0" timeOffset="15742.9667">10268 13145 113,'0'0'109,"24"-5"-6,-3-9 2,8 2-95,-1 0-26,12 8-37,-4-1-50,-3-5-1,-3 8-8,-4-5 61</inkml:trace>
  <inkml:trace contextRef="#ctx0" brushRef="#br0" timeOffset="16160.4843">10883 13005 88,'0'0'107,"16"22"-4,-16-22 6,-11 40-91,13-2-4,5 7-2,7 4 0,-2-2 0,5-2-1,-6-4-3,1-8-11,-2-5-8,-10-28-7,0 0-7,0 0-7,-12-40 1,-5-7 2,6 2 6,-6-12 13,0 0 12,8 3 11,0-3 10,9 14 9,4-4-1,18 14-1,1-5-5,17 10-7,10 2-7,4 14-7,5 7-2,-4 10-1,-1 9-2,-14 10 2,-9 7 0,-24 6 1,-14 1-1,-19-2 2,-9-8-2,-8-9-2,-4-7-6,4-17-11,13 0-20,4-14-36,26 19-37,-5-40-5,24 19 3</inkml:trace>
  <inkml:trace contextRef="#ctx0" brushRef="#br0" timeOffset="16424.6028">11623 12963 122,'0'0'105,"0"0"4,4-29-38,-4 29-47,31-28-10,-31 28-14,36-21-23,-36 21-25,0 0-54,28-14-4,-28 14-1,0 0 49</inkml:trace>
  <inkml:trace contextRef="#ctx0" brushRef="#br0" timeOffset="17011.5764">12157 12752 57,'0'0'100,"-17"-21"3,17 21-22,-26-17-55,5 15-4,21 2-6,-45 14 0,24 5-4,-10-2-4,10 11-1,-10-2-3,10 5 0,4-3-1,8 1 2,4-8-2,5-21 0,19 24 0,5-24 0,11-10-2,1-6 1,4-6 1,-2-1-1,-5-3 0,-2-3 1,-10 6 0,-7 1 0,-14 22 3,-9-21-1,9 21 1,-34 12-1,8 9 0,3 10 0,-8 9-2,5 10 2,-2 9-2,2 12-1,0 0 0,7 7-1,2-3 0,3 1 0,7-10 1,2-7-2,12-11 0,8-20-1,13-16 2,7-14-1,8-17 1,2-12-1,0-12 1,0-9-4,-12 0 2,-7 3 1,-19 6-2,-14 5 2,-12 10-2,-10 9 3,-6 9-5,-5 10-4,2 17-28,-5 0-66,10 1-14,14 4-4,19-22-5</inkml:trace>
  <inkml:trace contextRef="#ctx0" brushRef="#br0" timeOffset="20349.5469">10668 13677 1,'0'0'58,"-26"9"29,26-9 4,0 0-70,23-26 2,11 19-2,-1-14 0,16 7-1,1-8-1,9 6-4,-2-5-6,2 4-5,-7 5-4,-12 0 1,-12 10 0,-28 2 0,0 0 1,0 0 5,-56 31 3,6-12 2,-14 0 1,-2 4 1,-7-4-1,9 5 1,7-12-1,15-3-4,13-11-3,29 2-4,3-22-9,27 1-14,20 2-23,2-7-53,14 3-15,3 1 0,-1 3-2</inkml:trace>
  <inkml:trace contextRef="#ctx0" brushRef="#br0" timeOffset="20926.2542">12330 13812 1,'-22'14'88,"-11"-9"6,-2 4-44,-1 3-3,-4-5-7,5 2-7,-3-9-8,12 3-6,26-3-9,-29-14-5,29 14-3,31-29-2,0 8-1,16 0 0,8 2 0,-1-3 0,-2 11 0,-7-1 0,-17 9 1,-28 3 1,0 0 5,-19 34 3,-23-20 3,-8 7 1,-7-12-1,8 8 1,4-10-5,12-9-17,33 2-47,0 0-50,12-31-7,21 12-6</inkml:trace>
  <inkml:trace contextRef="#ctx0" brushRef="#br0" timeOffset="24119.3309">15745 12833 1,'0'0'62,"12"-26"19,-12 26 0,0 0-58,0 0 5,26 45-2,-21-17 0,9 15 2,-12 1-5,12 20 2,-7 0-8,5 7-8,-2-2-4,2-1-4,-3-6 0,-2-8-1,3-11-3,-8-17-15,-2-26-21,9 21-55,-9-21-6,-4-35-1,-8-3 20</inkml:trace>
  <inkml:trace contextRef="#ctx0" brushRef="#br0" timeOffset="24437.4783">15757 12757 57,'0'0'93,"31"-31"-3,-31 31-6,35-12-80,-9 17 5,12 2 2,4 0-2,8-2 2,0 2 0,2 3 1,0 1-1,-5 8-3,-9 5-6,-7 9 0,-24 3-1,-17 4 1,-11-2 0,-17-1 0,-9-6-1,-8-7 1,-1-8-3,1-8-5,10-6-12,10-9-15,35 7-29,0 0-36,-14-31 3,35 19-6</inkml:trace>
  <inkml:trace contextRef="#ctx0" brushRef="#br0" timeOffset="24655.106">16426 12967 75,'0'0'101,"33"-2"-5,-33 2 0,31-19-77,-1 14-4,11-9-4,6-2-2,5-6 1,2 1-6,-2 2-8,0-4-15,3 11-17,-13-7-31,-6 9-35,-8 8-4,-7-5 5</inkml:trace>
  <inkml:trace contextRef="#ctx0" brushRef="#br0" timeOffset="24896.4727">17225 12525 6,'0'0'94,"0"29"3,-7-6 2,-5 8-63,10 21-6,-10-2-6,5 11-1,-8-4-3,4 4-6,-4-11-11,1-5-11,10-5-17,-11-16-18,15-24-39,0 0-22,0 0 1,26-17 23</inkml:trace>
  <inkml:trace contextRef="#ctx0" brushRef="#br0" timeOffset="25137.9184">17402 12348 1,'12'-26'64,"-10"0"27,-2 26 4,26 0-63,-26 0 0,45 57-7,-16-8-1,13 18 1,1 6-6,-1 10-5,1-1-6,-3-1-2,-7-3-6,-9-10-11,-8-6-27,-23-12-62,-17-17 0,-11-5-6,-24-19 26</inkml:trace>
  <inkml:trace contextRef="#ctx0" brushRef="#br0" timeOffset="25478.2531">15216 12622 91,'0'0'97,"0"0"2,-31 31-43,19 21-22,-7 5-11,5 16-2,-7 7-3,7 15-4,4-7-4,15-1-6,14-9-10,14-12-16,28-4-19,10-22-40,10-19-25,18-14 3,2-16-4</inkml:trace>
  <inkml:trace contextRef="#ctx0" brushRef="#br0" timeOffset="25885.7409">18220 12395 35,'0'0'91,"0"0"-34,2 22-8,-4 4-3,-10 0-8,0 21-4,-9 0-6,2 17-6,-5 0-7,6 11-3,1-4-5,8 3-1,11-10-3,12-8-4,14-8-14,8-15-16,11-5-25,0-16-48,-2-14 0,5-10-4</inkml:trace>
  <inkml:trace contextRef="#ctx0" brushRef="#br0" timeOffset="26628.264">18589 12615 23,'0'0'52,"26"5"-9,-26-5-5,0 0-7,23 16-4,-23-16-1,-16 26-1,-6-11 0,6 11-1,-12 0-4,4 11-3,-7-1-2,8 9 0,1-5-2,10 3 1,5-8-5,14-4-2,-7-31-5,38 21-1,-5-28-3,3-14 0,2-12 0,-5-8-1,-3-1 1,-6-1-1,-7 5 2,-6 10-1,-11 28 3,5-26 0,-5 26 2,-12 26 1,-2 2 1,5 15 2,-8 4 1,5 10 3,-7 9-3,8 10 0,-8 0-1,5 2-1,2-3-1,5-1-2,2-8-1,5-7-4,5-19 2,4-14-1,-9-26-1,45 10-2,-17-25 0,3-11-1,2-7 1,-2-2-1,-3-3 1,-6 5 1,-11 0 1,-8 2 1,-8 10 0,-14 0 3,-2 9-1,-12-2 2,0 9-1,0-5 0,2 6 1,2 1-2,29 3-3,-26-9-8,26 9-14,0 0-16,36-10-21,-10 3-49,2-9 4,8 6-3</inkml:trace>
  <inkml:trace contextRef="#ctx0" brushRef="#br0" timeOffset="26841.4549">18886 12856 36,'0'0'94,"8"-23"2,13 18-24,10 7-51,4-4-8,10 2-8,12-5-12,-5-7-21,7-2-45,-3 5-22,-11-13-1,-2 11 59</inkml:trace>
  <inkml:trace contextRef="#ctx0" brushRef="#br0" timeOffset="27092.7147">19624 12464 1,'0'0'37,"0"0"53,0 0-43,0 35-6,-5 3-4,-7 5-6,5 11-4,-7 3-8,7 2-7,-2-5-12,2-4-13,4-10-21,1-7-59,2-33-2,0 0-4,0 0 92</inkml:trace>
  <inkml:trace contextRef="#ctx0" brushRef="#br0" timeOffset="27361.8942">19789 12168 17,'0'0'102,"29"31"-3,-1 2 4,5 7-83,7 12-6,20 12 2,-4 5-1,8 6 1,-7 1-2,-5 4 3,-19-6-8,-12-3-2,-14-7-6,-16-10-3,-12-12-14,-15-18-21,5-7-41,-6-10-31,6-17 2,0-4 7</inkml:trace>
  <inkml:trace contextRef="#ctx0" brushRef="#br0" timeOffset="27834.0642">20647 12584 1,'29'5'91,"-6"-14"9,18 4-1,-1-5-60,7-4-25,10 2-19,2 3-25,-9 0-39,-6-3-29,-1 14-1,-43-2 57</inkml:trace>
  <inkml:trace contextRef="#ctx0" brushRef="#br0" timeOffset="27999.2864">20730 12788 106,'38'-7'107,"2"-10"-4,17 1-14,2-3-114,12 14-37,-3-2-46,-8-5-1,-4 10 9</inkml:trace>
  <inkml:trace contextRef="#ctx0" brushRef="#br0" timeOffset="30348.1686">21955 12194 1,'-60'-45'4,"32"29"84,-12-3-2,-5 2-58,7 13 2,-4 1-4,4 8-3,-5 4-1,10 8-5,-5 4-5,10 8-4,7 1-2,9 1 0,14 5-1,12-6 1,15-1-1,11-8 2,17-9-1,9-8 0,14-11-3,1-4 0,-1-8-2,-4 0 0,-8-3 0,-9 1-1,-11 5 1,-11 4-1,-13 2 2,-24 10 0,0 0 1,21-7-1,-21 7 0,0 0 1,0 0 0,0 0-1,-21 7 0,21-7-1,0 0-1,0 0 1,0 0 0,0 0 0,0 0 0,0 0 1,0 0 0,0 0 0,21-9 0,-21 9 0,0 0 0,0 0-1,0 0 1,0 0-1,0 0 1,0 0 0,0 0-1,0 0 1,-7-21 0,7 21 0,0 0-1,0 0 0,-9-31 0,9 31-1,-7-33 0,2 11-1,-2-1 1,-3 2-2,1-1 2,9 22-2,-28-33 2,28 33-2,-38-12 2,17 17 2,-3 5-2,0 6 4,-4 8-2,2 6 5,-2 8-3,4 7 6,-2 10-2,7 8 4,-2 8-2,9 10 1,-2 4-3,2 7 2,2-2-4,3 0 0,0-10-3,5-6-3,2-18-10,0-23-20,14-7-38,-14-26-51,0 0-1,31-40-4,-19-7 42</inkml:trace>
  <inkml:trace contextRef="#ctx0" brushRef="#br0" timeOffset="30654.7981">22784 12055 1,'5'-24'55,"-5"24"42,0 0-2,-21 10-63,4 18-2,-4 12-6,-5 17 0,-2 4-2,4 15-2,0 2-8,15 2-1,6-4-7,11-12-14,15-3-27,3-20-52,5-15-14,9-12-4,-4-19 27</inkml:trace>
  <inkml:trace contextRef="#ctx0" brushRef="#br0" timeOffset="31017.0672">22999 12795 85,'0'0'108,"0"0"-1,-11-29-1,20-6-85,12-8-16,12-9 2,10-9-1,9-5 1,2 4-3,1 6 1,-6 11-2,-4 16-2,-9 20-1,-10 18-1,-10 17 2,-6 14 0,-3 5 3,0 7 1,7 0 4,3-11 1,16-11 1,2-15-1,15-13 0,2-26-1,4-11-3,1-17 0,-2-10-5,-8-6-2,-19-1-5,-7 5-8,-18 0-19,-6 22-21,-20 2-52,-3 9-15,-5 12 2,0 5 27</inkml:trace>
  <inkml:trace contextRef="#ctx0" brushRef="#br0" timeOffset="31255.5668">24058 11624 97,'0'0'120,"38"57"-6,-19-7 4,7 9-91,9 31-17,10 11 4,7 18-2,-2 1 2,-5 8-1,-14-7 1,-5-1-4,-19-6-12,-17-17-14,-6-8-40,-22-25-63,-16-21-1,-8-20-5,-16-20 1</inkml:trace>
  <inkml:trace contextRef="#ctx0" brushRef="#br0" timeOffset="32192.1338">21546 11958 72,'0'0'29,"0"0"5,0 0 7,9 26-4,-7 0 0,-6 0-4,1 16-1,-1 1-2,4 14-3,-5-1-6,7 6-4,1-1-6,4 1-1,2-5-3,8-5 1,4-15 0,10-3 1,7-15 0,11-8-1,3-13-1,10-5 0,4-19 0,7-7-4,-2-12-1,-2-7-3,-10-7 2,-7-8-4,-10 1 3,-11-2-4,-12 4-1,-12 2 1,-12 10-1,-9 7 5,-5 10-4,-4 7 5,-1 6-3,0 8 7,1 2-3,1 8 3,22 4-2,-28 0-1,28 0 0,0 0 0,-28 16-1,28-16-2,-26 36 8,9-6-5,-11 6 6,-1 16-4,-8 7 7,-1 19-4,-3 2 4,4 17 0,-6 10-4,10 9 2,0-3-2,7 3 1,2-5-3,17-5-2,2-13-3,10-13-6,12-14-16,-8-23-36,15-5-69,-8-17-2,-16-21-4,22 5 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50:21.69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19934 5720 3,'21'-7'30,"7"-5"-2,-2 0-8,5 0-1,0 3-4,-10 2 1,0 0-3,-21 7-1,29-17-4,-29 17 0,0 0 1,0 0-2,-48 10 2,15-1-6,-7 1 2,-5 4-1,-4 0 0,-1 0 0,0 0 0,3-4 0,9 2-1,5-5 1,7 0-1,5-3 3,21-4-1,0 0 1,0 0 0,0 0-1,38-11 1,-5-1 1,12 0-1,11-5-1,11 3-1,-6-2 0,0 2 0,-9-1 2,-4 6-1,-13-1 0,-35 10-1,0 0 0,-31 5-1,-23 7 1,-14 0-2,-6 4-1,-4-1-1,3 3-7,6-6-9,29 7-28,40-19-45,-14 21-6,47-16 14</inkml:trace>
  <inkml:trace contextRef="#ctx0" brushRef="#br0" timeOffset="1584.31">17499 7077 27,'26'-16'37,"-26"16"-9,31-17-6,-31 17-6,30-7-2,-30 7-5,29-5-2,-29 5-1,21 0-3,-21 0 2,0 0-1,0 0-1,0 0-1,-14 29 2,-14-18-2,-6 1 3,-1 5-1,-5-8 1,-3 6 0,3-8 1,9 0 1,31-7-1,0 0 0,0 0-1,36-26 1,13 7-1,6-5 0,11 0-2,12-2-1,-2 3-1,-10 4 0,-7 5-1,-19 4 0,-12 10 0,-28 0-1,0 0 1,-42 33-5,-10-9-8,-2 0-21,-13 4-49,4 15-4,-8-20 50</inkml:trace>
  <inkml:trace contextRef="#ctx0" brushRef="#br0" timeOffset="22202.4242">18111 9499 24,'0'0'43,"0"0"-2,0 0-6,-5 30 3,-4-1 0,-15 11-4,3 14-4,-17 12-5,0 13-6,-16 10-6,0 8 0,-10-2-6,10-5 0,-6-15-7,8-8-6,3-20-17,-3-26-19,14-16-35,5-15-27,2-20-2,8-10 98</inkml:trace>
  <inkml:trace contextRef="#ctx0" brushRef="#br0" timeOffset="22419.9275">17445 9768 1,'23'-23'64,"6"-1"33,-1 7-47,10 29-9,0 12-12,9 16-2,-2 12-4,4 12-3,-1 9-6,1 3-4,1-3-5,-3-7-1,5-14-5,-9-14-7,4-12-14,-11-23-25,-3-18-51,-5-4-13,-19-25 14,6-4 97</inkml:trace>
  <inkml:trace contextRef="#ctx0" brushRef="#br0" timeOffset="22824.0846">18487 9553 10,'57'-17'95,"-24"3"-41,-2 0-13,4-3-10,-9-6-9,2 2-7,-6-5-6,-3-8 1,-15 4-7,-6-1 1,-5 10-3,7 21 4,-43-26-4,8 30-1,-3 8 1,-5 19-6,1 9 7,9 7-3,-3-2 6,25 3-3,8-10 8,17-5 1,22-14-2,18-8 0,8-8-4,9-10-7,9-8-18,-9-6-28,-3 0-60,-4 14-1,-28-10 48</inkml:trace>
  <inkml:trace contextRef="#ctx0" brushRef="#br0" timeOffset="23537.5379">20952 9685 70,'26'-16'51,"-26"16"-2,38 14-7,-17 7-10,10 15-8,-2 9-8,1 4-4,3 3-7,3-4-5,2-3-7,-3-17-9,5-11-10,-7-22-13,5-16-13,-7-17-4,-5-10 3</inkml:trace>
  <inkml:trace contextRef="#ctx0" brushRef="#br0" timeOffset="23708.3977">21515 9690 42,'0'0'55,"-7"45"1,-5 17-5,-12 11-11,1 14-1,-8 8-10,3 4-7,-10 1-9,5-6-2,2-4-11,5-17-10,5-9-22,4-24-32,1-18-44,16-22-2,0-22 77</inkml:trace>
  <inkml:trace contextRef="#ctx0" brushRef="#br0" timeOffset="24144.6136">21886 9581 1,'0'0'0,"50"-14"49,-27-5 43,8-2-57,7 7-7,2-8-6,5 4-2,-5-6 1,5-7 4,-9 5-6,-6-2-1,-8 4-10,-8-2-1,-14 5-6,0 21 4,-50-19-5,0 33-6,-11 5 8,-5 17-3,-5 1 6,2 18-3,3 4 5,19 0-2,21-16 5,26-3-1,26-12-2,19-11-4,23-10-11,10-17-25,24-2-62,4 3-17,-13-10-4,1 12 87</inkml:trace>
  <inkml:trace contextRef="#ctx0" brushRef="#br0" timeOffset="25524.8325">19768 10024 10,'0'0'25,"14"-31"3,-14 31-5,17-21-2,-17 21-2,0 0 0,0 0-6,0 0-3,-33 35-6,9-16-1,24-19-2,-40 35 0,40-35 2,-26 12-1,26-12 0,0 0-1,5-26 1,-5 26-1,30-33 0,-30 33-1,34-31-1,-34 31-5,28-11-11,-28 11-24,0 0-43,21 16 45,-21-16 39</inkml:trace>
  <inkml:trace contextRef="#ctx0" brushRef="#br0" timeOffset="29413.8227">20283 12915 1,'0'0'0,"-7"-37"0,7 37 53,3-38-38,-3 38 6,-3-31 2,3 31 3,-2-24 2,2 24 2,0 0-2,-21 3-4,11 18-6,-6 3-2,-1 11 0,-6 5-2,-1 8 1,-4 1-3,-1 6 1,-4-3-4,2 2-2,1-9-4,4-5-11,4-4-11,-1-10-22,23-26-50,-31 30-7,31-30 4,-26-26 74</inkml:trace>
  <inkml:trace contextRef="#ctx0" brushRef="#br0" timeOffset="29612.0685">19922 12941 2,'31'0'95,"-31"0"-2,49 10-2,-23-1-67,-2 13-13,14 8-4,2-1 0,5-1-1,-7-4-3,2-8-9,2-1-16,-6-11-33,-1-6-33,5 0-7,-11-10 23</inkml:trace>
  <inkml:trace contextRef="#ctx0" brushRef="#br0" timeOffset="29752.7417">20789 13055 30,'31'-7'74,"-31"7"-22,33-31-38,-9 19-98,-24 12-1</inkml:trace>
  <inkml:trace contextRef="#ctx0" brushRef="#br0" timeOffset="30097.5699">21085 12852 1,'0'0'43,"26"9"37,-26-9 0,0 0-59,26 31-19,-26-31-3,38 28-1,-12-21-2,0-7-1,4-7-4,3-9-5,3-3-4,2-7-1,-3 0 0,-4-3 2,-8 6 9,-1 4 7,-22 19 13,0 0 9,0 0 8,4 54 3,-22-4 1,3 16 1,-11 10-10,5 9-6,0-7-7,2 2-12,5-11-17,-3-10-31,8-17-43,9-6-3,0-36 27</inkml:trace>
  <inkml:trace contextRef="#ctx0" brushRef="#br0" timeOffset="30380.1761">21557 12459 1,'-16'-24'0,"16"24"60,0 0-24,0 0-10,0 0 4,0 0 3,38 41 2,-3-1 1,15 19-3,7 12-11,2 19-8,2 11-16,-7 8-9,-9 2-12,-21-7-17,-22-14-51,-16-7-2,-33-24 28,-12-7 65</inkml:trace>
  <inkml:trace contextRef="#ctx0" brushRef="#br0" timeOffset="30640.4115">19381 12807 1,'-41'4'0,"15"27"52,-12 0 30,17 7-56,2 26-1,5 14-3,19 14-4,16 5-16,22 4-45,11-4-31,29 3-7,0-25 52</inkml:trace>
  <inkml:trace contextRef="#ctx0" brushRef="#br0" timeOffset="31000.5766">22208 12424 96,'37'-29'104,"-11"-16"-14,7 7-7,-16-14-105,-3 24 0,-14 2-2,0 26 2,-31-33 4,-11 31 11,-15 11 15,-7 10 6,5 14 4,5 7 2,18 15 2,27 1-1,37 1 2,31-7-4,31-5-9,31-5-30,16-9-63,12-15-18,9-6-6,-16-15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01:04.27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11157 7333 41,'26'4'28,"-26"-4"-1,38 5-1,-38-5 1,42-2-3,-16-3 1,8-2-4,1 0-1,8 0-4,-3 2-2,9 3-3,-1 2-3,11 7-1,-5 2-3,5 8 0,5 2-2,0 7 2,2 0 1,0 2 2,5 3 0,0 2 0,5-2 0,-1 6 0,-1 6 0,-3 2-1,-1 5-2,-6 9-3,-2 5 4,-6 9-1,-6 5 1,0 5 1,-8-3 1,-4 5-3,0-2 4,2 0 1,-4-1-5,-1-4 2,-2-2-4,0 0 1,0-1-3,-4-1 2,-3 4 0,0-5 1,-3-4 1,1 2-6,0-12 7,-6 0-6,1-12 5,-2 0-5,-1-16 2,-6 0-6,-3-10 5,-7-21 0,9 29-2,-9-29-1,0 0-9,0 0-13,0 0-26,0 0-35,0 0-32,0 0 2,-2-41 88</inkml:trace>
  <inkml:trace contextRef="#ctx0" brushRef="#br0" timeOffset="426.5455">13058 9340 1,'0'0'17,"0"0"67,0 0-3,0 0-80,0 0-5,30 12 8,-1-3 0,4-1 7,0 13-2,2-5 9,3 6 1,-2 4 5,1 4-5,-1 1 0,4 2-2,-9-4-1,7-3-2,-10-15 0,7-6-2,-4-17-4,-3-14 0,-2-19 0,-2-14 4,-5-12-9,-5 0 2,-2 0-10,-12 5-10,0 14-30,-9 14-49,-13 8-19,22 30-7,-49-12 89</inkml:trace>
  <inkml:trace contextRef="#ctx0" brushRef="#br0" timeOffset="1150.7716">11304 7252 1,'0'0'80,"0"0"-1,-26 10-47,26-10-30,0 0 8,9 35 2,3-9 2,2 3 1,0 8 0,3 8 1,-5 14-1,2-2-1,-5 2-5,1-2-2,-6-5 2,1-9-3,-2-17 3,-3-26-3,-3-24 2,-2-26-1,1-18 0,-18-27 1,6-9-2,-20-12 7,6 7-1,-15 10 5,7 16-4,-9 20 2,9 22-2,2 22-1,15 19-5,21 0-4,-9 36-3,25-10-2,15 0 2,12 0-1,9-7 1,11-5 0,8-12-1,7-4-3,3-12-3,1-3-6,-6-9-14,9 10-30,-4-3-56,-13-5-3,3 12 0,-21-2 82</inkml:trace>
  <inkml:trace contextRef="#ctx0" brushRef="#br0" timeOffset="5414.3926">14781 10430 33,'35'-19'28,"10"8"3,-5 3 2,0 11-2,5 9-2,3 7 0,1 11-2,8 13 1,2 4-7,12 10 1,2 9-3,10 12-2,-3 0-3,8 12-3,-3-3-2,5 10-1,-10 0-2,-2 3 2,-7-3-1,0 7 1,-7-5 1,2 3-2,-9-8 2,-3 3-4,0-7 1,-2-5-6,0-4-5,-7-20-11,5-4-28,-17-26-27,0-17-44,0 2-3,-33-16 33</inkml:trace>
  <inkml:trace contextRef="#ctx0" brushRef="#br0" timeOffset="5839.2881">16111 12253 14,'0'0'104,"-9"24"0,9-24-6,21 12-100,5-7-5,14 2 4,8 0 0,1 2 2,-1 5 1,-1 3 4,-7 9 3,-2 2 3,-3 8 2,-4-5 2,2-1 0,-4-11-3,6-7 0,-4-21-3,2-20-2,-2-20-2,-1-18-2,-4-11-2,-2-9-2,-7-3 0,-8 0-1,-2 12-2,-9 7-6,4 21-13,-14 6-25,10 6-49,2 38-15,-10-36 14,10 36 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51:04.80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7564 10546 2,'0'0'13,"14"28"2,17-9-2,7 3 5,19 1 0,18-4 6,27 0-3,11-2 0,25-8-2,15 1-4,20-1-4,6-4-3,6 4-2,-1 1-3,-7 2-2,-6-3 0,-8 3-2,-19-5 3,-19 0-2,-16-2 2,-15-1 4,-32-1 3,-17-6 1,-24-1 2,-21 4 1,-33-17 1,-17 5 0,-25 1-1,-15-6-4,-21 0 0,-10 1-1,-18 4 0,-10 3 1,-9 4-1,-3 12 0,0 0-1,7 10 2,8 4-3,11 7-1,17 3-4,23 7 0,32 0 1,29 4-1,30 1-2,27-3 0,36-2-1,27-7 2,29-10-2,20-12 1,9-13-2,0-15 0,3-14 1,-17-10-1,-16-9 3,-29-2-3,-33 2-2,-29 7-9,-30 14-17,-33 19-23,-36 24-45,-21 28-1,-35 5 31</inkml:trace>
  <inkml:trace contextRef="#ctx0" brushRef="#br0" timeOffset="7791.8767">12110 7685 1,'0'0'0,"-7"-21"0,7 21 75,0 0-47,0 0 4,0 0 4,21 30-1,-14 1 6,-2 2-8,-1 12-6,-1 0-3,-1 5-7,1-3-4,-3-2-11,2-7-11,-2-12-22,0-26-39,0 0-30,0 0 0,2-36 47</inkml:trace>
  <inkml:trace contextRef="#ctx0" brushRef="#br0" timeOffset="8061.8374">12022 7628 1,'0'0'26,"0"0"62,10-23 3,18 4-63,-4 2-2,21 3-8,2-3-1,12 8-1,-5-1-4,3 10-4,-7 7-5,-8 10 0,-4 4-2,-17 8 2,-14 1-1,-16 4 2,-12-8-1,-10 0-1,-4-10-5,-10-4-15,9 0-22,-4-8-41,5-6-13,35 2-6,-38-12 85</inkml:trace>
  <inkml:trace contextRef="#ctx0" brushRef="#br0" timeOffset="8343.9486">12497 7654 1,'48'-7'0,"-48"7"81,0 0 10,9 31-53,-23-10-3,4 10-4,-6-8 0,6 6-2,10-29-9,-18 38-3,18-38-8,0 0-2,0 0-2,33-10-3,-33 10-1,37-28-2,-15 14 0,-22 14-1,42-17 0,-42 17 1,38 2-3,-38-2-7,24 17-18,-24-17-32,0 0-39,21 21-3,-21-21 21</inkml:trace>
  <inkml:trace contextRef="#ctx0" brushRef="#br0" timeOffset="8646.0091">12932 7701 1,'0'0'55,"0"0"37,0 0 3,-23 17-70,23-17-5,-15 40-8,20-18-1,-5-22 3,17 35 3,-17-35-3,26 12-1,-26-12-1,33-24-1,-19-7 0,-2-9 0,-10-12-2,-2-7-5,-2-7 0,-5-3-1,-3 1 1,-2 6-1,1 10 0,-6 12-8,10 16-12,7 24-22,0 0-38,0 0-31,-14 45 0,23-12 19</inkml:trace>
  <inkml:trace contextRef="#ctx0" brushRef="#br0" timeOffset="8964.7904">13277 7576 1,'-23'43'0,"-15"-13"60,7 15 28,0-7-54,3 0-1,19-2 4,9-36-1,9 26 3,-9-26-9,40-29-5,-16-11-7,4-12-5,-4-17-1,0-6-5,-6-10 3,-3 4-4,-13 3 2,-2 5-3,-2 7 2,-5 14-4,-3 14-6,-2 12-10,12 26-20,-28-5-24,28 5-53,-12 38-3,3-12-2,6 5 88</inkml:trace>
  <inkml:trace contextRef="#ctx0" brushRef="#br0" timeOffset="9182.2406">13540 7619 30,'2'28'93,"-2"-28"-44,-2 36-7,2-36-5,-7 28-15,7-28-23,0 0-44,0 26-44,0-26-4,0 0 49</inkml:trace>
  <inkml:trace contextRef="#ctx0" brushRef="#br0" timeOffset="9480.4995">13724 7659 51,'-2'28'108,"2"-28"-3,0 0-50,0 0-28,0 0-3,16-21-4,3 0-1,2-5-12,10-3-8,2 6-3,3-1-1,2 10 1,-5 7-2,-7 9 2,-26-2-1,28 31 0,-28-5 3,-9 2 0,-3 3 1,-10-3-9,-1-4-14,6-3-16,17-21-22,-21 10-20,21-10-14,26-19 34</inkml:trace>
  <inkml:trace contextRef="#ctx0" brushRef="#br0" timeOffset="9727.5043">14291 7512 89,'22'-12'81,"-22"12"-20,0 0-10,0 0-11,9 22-5,-9-22-10,0 33-3,0-33-7,26 50 2,-7-22 0,12 14 3,-8 6-4,13 11-2,-15 2-2,3 6-2,-12-1-2,-8-2-3,-13-3-2,-12-7-6,-10-6-3,-23-15-8,-1 0-28,-20-9-72,-1-15-12,7-7 0,5-20 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51:26.8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14953 3228 1,'-23'-7'57,"23"7"7,-12-34-32,12 34-3,47-18-6,-4 13-6,11 0-3,12 3 0,12-5-1,14-1-1,15 1 0,11-2 1,12-5 1,19 4-1,7-4 0,19 2-2,11 0-3,11 5 1,6 0-1,5 5-4,2 2 0,5 2-2,1 1-1,-11-3-1,-11 2 1,-14-4 1,-17-3 2,-17-2 1,-23-3 3,-21-1 1,-34-6 0,-20 3 1,-48 14 0,-3-36-1,-56 20-1,-31 2-2,-37-1-1,-29 4-1,-26-1 0,-29 2-1,-23 3 1,-9 0-1,-12 5 0,-1-1 0,1 8-3,-3 2 1,3 7-2,9 10 1,19 12-4,17 8-5,28 16-11,14 6-12,43 21-34,19 5-36,42 1-10,24-18-12</inkml:trace>
  <inkml:trace contextRef="#ctx0" brushRef="#br0" timeOffset="4590.375">14750 5316 38,'-64'30'17,"5"11"-1,2 1-2,5 5-1,7 5-6,1 5-5,13 2 3,5 0-3,5 8-1,9-6 1,9 3 0,8 0 2,7-3 0,9 1 1,3-1-2,2 3 1,7 0-3,-5 2 1,10 3 4,0 4 0,7-9-2,2 2-2,5-9 1,7-5-2,5-10 3,7-9-2,5-14-1,-1-7-1,15-5 4,-7-9 1,11-3 1,1-2 0,2-5-1,4-2 1,3-2-2,7-3 4,-9-5-6,9-4 4,-2-5-10,0-10 2,6-2-1,-1-9 0,-5-1 0,-8-6-2,-1-1 3,-15-6-4,-5 1 10,-9-1-2,-17-3 1,-6-2-1,-15-1 1,-5 1 0,-14-3 0,-4 1 1,-10-10 0,-5-1 2,-9-6-7,-7-2 3,-8-6-3,-9-1-2,-9 1-7,-14 1-13,-20 23-31,-16 24-25,-40 15 20,-21 15 59</inkml:trace>
  <inkml:trace contextRef="#ctx0" brushRef="#br0" timeOffset="6328.7782">16629 6968 25,'-106'5'17,"-3"5"0,-12 1 2,6 4 2,-4 4-1,6 7-2,0 9-2,4 12-2,10 10-4,9 9-2,14 10-2,19 9-4,17 3-2,19 4 0,23-2-3,22 2 3,21-9-4,16-5 3,31-14-2,17-12 3,19-17-3,9-14 1,14-25-1,5-20 3,10-16 0,-6-19-2,-11-15 3,-16-8-3,-17-8 4,-20-5-4,-22 3 0,-20 0-7,-23 11 0,-15 1-6,-18 16-12,-12 10-10,-17 11-22,0 27 47</inkml:trace>
  <inkml:trace contextRef="#ctx0" brushRef="#br0" timeOffset="7140.6604">15556 8801 22,'-102'50'16,"-2"9"5,-2 5-2,4 7 1,5 7-3,10 9-2,14 8 0,14 11-6,16 17-2,10 9-3,19 8-1,19 4-2,16-7 1,21-4 1,22-6-1,26-11 3,26-23-2,23-15 3,20-19-5,13-17 1,17-20-5,10-22-1,11-31-3,1-26-4,-8-23 1,-12-31-3,-4-27 3,-17-18-1,-16-14 9,-24-5 5,-31-7 1,-28 2 5,-33 3 2,-22 14 3,-39 16-1,-29 12 3,-29 15-4,-15 16-2,-20 14 0,-14 14-2,-7 17-2,-5 17 0,-2 11-2,9 12-2,5 14-6,2 12-10,12 22-13,12 11-28,7 10-34,27 18 29,1-21 60</inkml:trace>
  <inkml:trace contextRef="#ctx0" brushRef="#br0" timeOffset="8473.4884">20461 4980 1,'-48'-36'19,"-18"13"-4,-16 11-2,-20 9-4,-19 8-1,-16 7 3,-9 9 2,-15 3 1,-2 7 1,-5-1 0,0 8 0,0 5 6,3 7 0,-8 9-4,8 14-4,-1 14-3,8 10-3,9 19-2,19 7 1,17 5-7,25 2 0,32-2 0,27-8 3,29-2 3,24-6-1,28-18 3,21-4-3,29-10 4,14-6-2,25-6 2,18-9-3,18-14-2,12-9 0,19-15-1,7-9 2,7-12-2,5-7 1,-12-14-2,1-5 0,-8-12 1,-10-2 5,-18-8-7,-12-9 9,-12-9-5,-10-5 3,-14-9 0,-9-8 3,-21-11 1,-10-10-3,-23-11 9,-10-1-7,-28-9 7,-17-5 0,-21-9-8,-12 5 2,-24-10-3,-6 11 1,-18 4-4,-1 13 0,-22 17-3,-5 28-2,-18 24 4,-12 29-2,-8 27-3,-11 27-1,-7 24-5,-7 18 1,2 14-8,4 1-7,22 21-7,0-8-16,31 20-21,4-1-42,29-1-1,19-11 18</inkml:trace>
  <inkml:trace contextRef="#ctx0" brushRef="#br0" timeOffset="27819.5844">3031 18267 1,'0'0'35,"0"0"-9,-7-24-2,7 24-3,54-21-3,0-3-2,29-9 1,21-10-2,21-2-3,12 0-2,26 8-1,5 6-5,12 17-1,7 16-3,-5 15 0,-5 13-1,0 6 1,-4 2 1,-10-5 0,-5-2 0,-11-10 0,-8-5 1,-4-4-1,-7-5 0,-10 0 0,-9-2 0,-8 0-1,-13 2 1,-8 2 0,-14 1-1,-16-1 1,-12 1 0,-15-3 1,-23-7-1,22 12 0,-22-12-1,-31 7 0,-7-5 1,-14 0-1,-21 3 1,-15 2 1,-16 3 1,-14 2 0,-10 4 0,-6 1 0,-1 4 0,3-4 0,11 1-1,3-1-1,19-3-5,18 0-10,15-2-22,31-2-42,35-10-8,0 0 52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52:40.49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15310 11854 1,'0'0'0,"0"0"26,0 0 60,0 0-50,31-22 0,2 15 6,-2-12-6,18 10 5,-1-10-9,23 7-3,7-2-7,23 5-4,15-8-3,26 3-3,19-5-3,13 5-3,11 0-2,6-1-2,-2 1-1,5 2-1,-12 5-1,-12 5 1,-14 0-1,-11-3 1,-13-2-1,-16-3 1,-15 1 0,-18-5-1,-24-1 1,-19-3-1,-40 18 1,-2-38-1,-40 26 2,-29-2-1,-26 4 0,-21 3 0,-27 7 2,-15 2 0,-20 3 0,-7 7 2,-4-5 0,2 10 1,7-1 0,7 3 0,19-2 0,23 4-1,22 0 0,31 1 1,35-6 1,45-16 0,21 17-1,57-22 0,48-14-1,41-9-1,41-17-1,29-10-4,18-1-2,5-4-2,-9 6 1,-22 2 0,-35 14 0,-31 7-1,-43 13 2,-42 13 1,-49 14 1,-29-9 2,-83 50-1,-28-17 1,-38 5 1,-40 2 3,-26 3 1,-14-6 1,-5-6 0,14-5-1,19-4 0,33-6 0,33-6 0,43-10-3,45-10 0,47 10-1,75-45 0,32 12-4,49 0-4,28-10-11,36 17-14,5-7-16,16 24-27,-26 9-51,-33 2 0,-36 19 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54:55.09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13459 6706 19,'0'0'97,"0"0"5,0 0-48,0 0-8,0 0-2,0 0-6,5 43-6,-5-15-7,7 10-7,-7 2-4,3 10-3,-6-1-4,1-1-5,4-4-13,-4-15-20,11-8-44,-9-21-39,24-19-4,-5-14 2</inkml:trace>
  <inkml:trace contextRef="#ctx0" brushRef="#br0" timeOffset="386.8418">14001 6600 37,'0'0'108,"0"0"9,0 0-10,0 0-74,2-31-7,-2 31-3,-9-29-10,9 29-5,-22-40-2,10 19-7,12 21 5,-42-40-4,14 21 1,-1 2-2,-2 5 3,1 3-2,1 4 1,6 8-1,-1 6 1,24-9 2,-26 43 1,26-5 4,2 2 4,8 14-1,4 3 2,3 9-1,-1-2 0,3 7-3,0-5-3,-7-9-11,-3 2-18,-13-24-23,8 1-38,-4-36-39,-21 5-1,4-27 1</inkml:trace>
  <inkml:trace contextRef="#ctx0" brushRef="#br0" timeOffset="487.5854">13719 6836 59,'0'0'116,"41"-31"-2,-4 19 0,11 1-76,-3 1-42,2-4-48,-2 0-55,9 2-3,-7-2-8</inkml:trace>
  <inkml:trace contextRef="#ctx0" brushRef="#br0" timeOffset="706.1319">14400 6465 39,'0'0'112,"0"0"7,-31-10-6,17 36-73,-9 5 0,4 19-13,-3-1-5,11 15-8,-1-2-6,7-1-8,10-2-13,2-16-26,21-8-40,5-18-39,8-19-3,3-13 0</inkml:trace>
  <inkml:trace contextRef="#ctx0" brushRef="#br0" timeOffset="1082.4636">14816 6637 1,'0'0'92,"0"0"10,-26 12 2,26-12-64,-28 17-6,2-8-2,7 13-7,-12 1-2,5 15-7,-7 0 0,9 14-4,1-5 0,13 0 2,10-11-4,19-8-1,10-16-3,8-17-1,6-18 0,2-15-2,0-14 1,-12-14 1,-7-8-6,-12-1 1,-12-3-3,-6 2 2,-10 7-1,-3 10 1,-2 10-3,0 11 0,3 12 4,16 26-3,0 0-9,-17-21-15,17 21-26,14 33-63,-14-33-4,29 42-6,-29-42 30</inkml:trace>
  <inkml:trace contextRef="#ctx0" brushRef="#br0" timeOffset="1298.9418">15173 6569 61,'0'0'120,"0"0"-5,24-5-2,-24 5-76,35-24-7,-11 8-6,16-1-21,0-2-13,3-4-26,6 13-15,-18-6-32,-3 9-31,-28 7-4,22 14 28</inkml:trace>
  <inkml:trace contextRef="#ctx0" brushRef="#br0" timeOffset="1441.144">15372 6637 3,'-22'29'120,"22"-29"3,3 31 2,-3-31-54,49-5-14,-18-9-19,12 2-14,-3 0-32,-5-12-33,8 8-60,-10-3-25,-9 0-2,2-5-5</inkml:trace>
  <inkml:trace contextRef="#ctx0" brushRef="#br0" timeOffset="1639.5643">15915 6169 49,'0'0'120,"0"0"4,-14 29-4,7 8-62,-5 1-25,12 17-9,-5 1-7,10 6-5,-2-3-12,-1-9-14,12-3-22,-12-21-38,-2-26-46,34 2 1,-16-37-8</inkml:trace>
  <inkml:trace contextRef="#ctx0" brushRef="#br0" timeOffset="1908.0689">16126 5937 46,'-3'22'119,"6"1"-2,4 3 2,5-2-79,18 16-3,-1-4-7,16 11-7,-1-2-7,8 12-4,-2-3-2,-3 3 0,-14 0 4,-2 2-7,-17-5 3,-9-4-7,-10-5 0,-14-7-9,3-1-12,-15-18-35,31-19-78,-35 22 2,35-22-6,0 0 3</inkml:trace>
  <inkml:trace contextRef="#ctx0" brushRef="#br0" timeOffset="3508.8436">15951 7259 10,'-38'-7'96,"38"7"0,-33 10-49,4-3-8,6 5-4,-3-1-8,5 8-7,-3-2-6,14 7 0,10-24 0,-4 42-1,4-42-2,30 26 0,1-24 0,7-2-2,0-7 1,4 0-3,-1-7 1,-4 5-3,-4-1 2,-4 3-1,-29 7 0,28 5 0,-28-5-3,0 0-3,21 28-12,-21-28-18,0 0-43,24 12-47,-24-12-2,31-35 1</inkml:trace>
  <inkml:trace contextRef="#ctx0" brushRef="#br0" timeOffset="3723.2487">16355 7018 7,'0'-38'115,"0"38"5,0 0 1,0 0-64,0 0-7,7 38-9,0 9-12,-9 1-11,6 11-5,-6-2-8,0-3-4,2-9-13,-3-21-21,18-3-37,-15-21-55,26-17-2,2-9-2,3-9 49</inkml:trace>
  <inkml:trace contextRef="#ctx0" brushRef="#br0" timeOffset="4066.8175">16733 7091 1,'0'0'66,"0"0"46,-12 24 4,-16-12-55,11 19-7,-13-10-5,13 14-13,-14-9-12,22 7-7,2-11-5,7-22-6,26 21-6,-3-26-5,13-4-4,-1-12-1,8 2 1,-8-5-2,1 7 3,-8 6 5,-6 8 4,-22 3 4,30 38 5,-18-2 3,-10 6 2,6 13 1,-13-3-1,2 4-2,-8-6-2,-4-7-2,-6-13-4,-5-11-6,-2-7-11,-12-21-20,14 1-50,-5-15-51,2-13-1,6-4-1</inkml:trace>
  <inkml:trace contextRef="#ctx0" brushRef="#br0" timeOffset="5598.4479">17759 6789 1,'14'-43'95,"-14"43"16,21-28-41,-21 28-6,0 0-5,10-21-7,-10 21-10,0 40-10,2 0-13,-14 2-1,8 13-7,-6 2-3,6-1-3,-1-4-10,0-14-15,12 2-36,-7-18-70,0-22-4,29 0 0,-8-19 11</inkml:trace>
  <inkml:trace contextRef="#ctx0" brushRef="#br0" timeOffset="6035.7372">18747 6730 54,'0'0'120,"0"0"6,0 0-2,-24-24-72,24 24-13,-49 12-5,18 7-15,-9-3-5,2 8-8,-2 0-3,9 4-2,7-2-2,17-5-1,7-21-1,41 26 1,-4-19 0,8-4-1,7 1 1,-2 1 1,-8 2 0,-6 5 2,-36-12 0,21 43 1,-28-17-1,-21-5 0,-3 3-5,-7-8-8,12 3-17,-12-24-21,38 5-27,-23-9-48,27-20-2,15-6 3</inkml:trace>
  <inkml:trace contextRef="#ctx0" brushRef="#br0" timeOffset="6251.0472">19045 6455 101,'21'24'126,"-19"4"3,-2 8-3,8 11-97,-13-2 2,10 9-7,-8-4-7,3 0-13,0-10-5,-7-12-16,9-4-25,-2-24-31,0 0-55,-18-24 3,18-2-4</inkml:trace>
  <inkml:trace contextRef="#ctx0" brushRef="#br0" timeOffset="6354.7847">19123 6701 100,'38'-16'112,"-38"16"1,47-26-45,-19 11-65,1-3-75,8 6-25,-11-17-6,10 15-12</inkml:trace>
  <inkml:trace contextRef="#ctx0" brushRef="#br0" timeOffset="6926.1263">19688 6604 83,'0'0'130,"0"0"-10,12-38-1,-17 15-93,5 23-5,-10-38 4,10 38-11,-21-24-6,21 24-14,-35 10 5,13 9 4,4 7 0,-1 4-3,9 4 5,8 1-2,9-9 4,-7-26 2,50 24-1,-10-31-3,5-12-5,2-5 4,7-4-5,-4-1 1,-5 13-2,-10 9 1,-6 11 4,-8 20-5,-12 11 9,-9 15-3,-14 12 4,-2 1-2,-6-1 2,-4-5-6,3-10 1,4-7 0,19-40-1,-24 24 0,24-24-2,5-40 0,9-5 0,3-12 3,11-14-6,3-5 3,7 3 1,6 2 2,6 7-1,7 12 4,-5 17-3,2 16-2,-11 16 4,-5 15 0,-15 10-3,-13 11 5,-13 0-4,-16 2-4,-7 1-3,-14-10-4,5 0-17,-22-17-39,14 1-72,-6-3-5,-3-5-1,2 3 2</inkml:trace>
  <inkml:trace contextRef="#ctx0" brushRef="#br0" timeOffset="7698.6694">14346 8217 1,'0'0'43,"0"0"68,0 0-1,-19 35-61,19-6-5,-10-3-10,10 7-13,-4-2-20,4-31-31,4 30-54,-4-30-26,0 0-3,43-19 37</inkml:trace>
  <inkml:trace contextRef="#ctx0" brushRef="#br0" timeOffset="8029.8559">14783 8033 6,'0'0'120,"5"-22"-4,-5 22 2,0 0-68,-36-16-13,36 16-9,-30-22-15,30 22-4,-38-26-9,38 26 5,-40-21-6,18 14 1,22 7-1,-37 5-3,37-5 3,-17 42-3,22-1 5,-1 11-6,13 11 5,-3 4-5,10 1 3,-3 1 1,0-8-7,-4-13-11,-5-6-28,-15-21-27,3-21-42,0 0 1,-28-26 16</inkml:trace>
  <inkml:trace contextRef="#ctx0" brushRef="#br0" timeOffset="8128.0294">14651 8314 24,'42'-45'103,"-2"36"0,-6-8-45,8 3-64,1 11-69,-10-15-19,9 10-8,-9-13 92</inkml:trace>
  <inkml:trace contextRef="#ctx0" brushRef="#br0" timeOffset="8330.5967">15261 8004 3,'0'0'122,"0"0"-3,0 0 5,0 21-80,-19 1-1,12 16-6,-12-5-9,12 12-15,4-3-7,8-2-5,11-4-16,1-15-22,23 3-38,-9-12-48,9-17-5,7-2 4</inkml:trace>
  <inkml:trace contextRef="#ctx0" brushRef="#br0" timeOffset="8624.4774">15712 8165 78,'-33'9'118,"12"6"0,-8 8-54,-1-6-30,15 11 2,-1-7-11,16 5-7,9-4-9,13-8-4,6-5 1,5-11-2,2-10-1,1-11 0,-8-11-2,-6-3-3,-11-11 2,-8-1 2,-10-1-3,-8-2 4,-1 7-3,-3 2 5,0 10-4,3 5 5,16 28-8,-24-33-14,24 33-27,0 0-35,0 0-41,24 21-6,-24-21 0</inkml:trace>
  <inkml:trace contextRef="#ctx0" brushRef="#br0" timeOffset="8966.2067">16192 8068 1,'42'-9'123,"-20"-1"4,4-2 4,4 3-63,-4-15-22,10 10-9,-8-3-21,-2 6-15,-2 6-19,-24 5-8,23 5-15,-23-5-19,-11 28-15,-11-7-7,-1 10 8,-8-5 22,7 7 27,3-5 23,7-4 22,16-3 21,-2-21 24,29 10 7,-3-20-2,16 3-16,-4-12-24,2 0-28,3 5-34,-13-9-35,-6 4-51,2 9 0,-26 10 5</inkml:trace>
  <inkml:trace contextRef="#ctx0" brushRef="#br0" timeOffset="9266.767">16972 7959 60,'28'-16'129,"3"6"2,-3-9-2,-28 19-88,52-28-7,-28 14-7,2 9-13,-26 5-6,0 0-8,14 31-1,-26-5-1,-9 4 2,0 6-1,0-5 2,4 4-2,10-11 3,7-24-5,38 26-1,0-26-8,18-3-9,-4-11-14,17 10-21,-17-13-30,2 8-46,-11 9 4,-17-3 35</inkml:trace>
  <inkml:trace contextRef="#ctx0" brushRef="#br0" timeOffset="9699.8122">17447 8496 2,'-31'9'104,"31"-9"-24,0 0-31,0 0-3,0 0-4,-14-28-10,14 28-12,0 0-8,0 0-3,0 0-1,0 0 1,0 0 0,0 0-1,0 0-1,0 0 0,0 0-2,0 0-10,0 0-21,0 0-45,-21-5-47,21 5 0,0 0 8</inkml:trace>
  <inkml:trace contextRef="#ctx0" brushRef="#br0" timeOffset="9999.3377">17338 7789 120,'0'0'118,"31"2"-28,-31-2-17,50 26-10,-27-9-26,22 18-11,-7-4-9,7 12-6,0 2-5,-5 2-3,0-5-1,-7 3-9,-2-2-10,-19-15-19,9 10-46,-14-12-47,-7-26-3,-19 33 1</inkml:trace>
  <inkml:trace contextRef="#ctx0" brushRef="#br0" timeOffset="10459.9283">17487 8605 8,'0'0'117,"3"-29"1,-3 6-47,0 23-25,-15-33-2,15 33-9,-19-26-13,19 26-7,-33-5-4,33 5-2,-37 28-1,20-2-2,5 0-2,5 0 0,7 0-1,0-26 0,28 33-3,1-28 0,4-10 0,7-6 0,3-6 0,-3 0-1,2 1 2,-4 4-1,-2 7 2,-6 10-1,-4 5 1,-26-10-1,33 42-2,-21-18-6,2 2-10,-14-26-19,19 26-33,-19-26-47,0 0-11,38-26-2</inkml:trace>
  <inkml:trace contextRef="#ctx0" brushRef="#br0" timeOffset="10674.7427">18135 8165 44,'21'-12'133,"-21"12"-2,26-2 4,-16 23-75,-10 0-27,9 15-6,-9 4-12,7 7-6,-7 5-8,5-4-2,2 1-9,-5-11-5,8 2-14,-10-40-27,16 33-45,-16-33-32,22-9-2,-22 9 28</inkml:trace>
  <inkml:trace contextRef="#ctx0" brushRef="#br0" timeOffset="11238.7719">18700 8399 35,'0'0'124,"-3"-35"-1,3 35-28,0 0-45,-33-17-15,33 17-18,-42 28-10,18-2-4,5 3-3,3-1 1,11-2-1,5-26 0,16 31-1,10-29 0,5-4-3,5-10 0,1 3 1,4-1 0,-4 8 1,-3 7 1,-4 13 0,-6 13 2,-8 7 1,-4 12 2,-9 2-1,-6 2 0,-11-2-1,-5-5 0,-7-9-2,-2-9-3,-3-8-12,-11-16-32,13-10-63,3 5-15,-2-21 1,28 21 62</inkml:trace>
  <inkml:trace contextRef="#ctx0" brushRef="#br0" timeOffset="12325.4934">19728 8153 29,'9'-31'120,"-9"31"6,24-33-3,-12 12-96,14 7 2,2-10-3,12 12-3,-14 1-5,5 8-8,-31 3-5,31 29 1,-36 1-1,-2 10-4,-12 8 4,-2 4 3,-3-5-3,8 0 2,2-11-3,14-13-2,0-23-6,33 10-9,2-17-17,-9-19-27,24 7-38,-8-7-38,6-5-1,6 8 22</inkml:trace>
  <inkml:trace contextRef="#ctx0" brushRef="#br0" timeOffset="12644.7939">20574 7985 118,'-35'-14'68,"35"14"-4,-31 9 0,31-9-13,-35 27-5,35-27-18,-34 35-8,34-35-12,-30 38-1,30-38-1,-10 33-3,10-33 0,29 21-3,-1-11 0,5-1 1,0 1 1,3 4 2,-3 2 0,-12 6 1,-9 4-1,-15 0-2,-8-3-8,-8 3-21,-14-12-37,0-9-62,7 5 0,-5-20-4</inkml:trace>
  <inkml:trace contextRef="#ctx0" brushRef="#br0" timeOffset="12978.1133">20976 7701 81,'0'0'127,"21"-18"6,-21 18-2,5 42-99,-14-6-11,6 16 1,-6 4-5,-1 15-9,1 0-11,-3-2-5,3-3-6,-8-16-15,15-1-32,-17-25-39,19-24-32,0 0 4,-5-35 35,10-8 90,16 0 3,0-11 0,1-3 0,13 10 47,0 11 80,-4-6-1,-2 9-37,6 4-43,-4 8-46,-8 7-76,-4-7-35,5 14-12,-24 7 0</inkml:trace>
  <inkml:trace contextRef="#ctx0" brushRef="#br0" timeOffset="13496.6829">21354 7971 49,'36'9'112,"-8"-16"10,5 0 1,3-14-102,-18 0-16,-3-1 3,-15 22-2,-5-28-2,5 28-5,-38 2-3,14 13-2,3 6 2,21-21 5,-26 42-1,26-42 2,10 24 1,13-22-2,8-6 0,7-6 0,4 1 5,-4-3-2,2 7 8,-11 5-2,-3 12-1,-19 12 4,-5 16-2,-16 5 4,0 16-1,-15 1 2,6-1-4,-8-9-1,10-9-1,2-22-2,19-21-2,0-21-3,16-22-4,15-16-2,9-14 2,12-10-2,5 0 1,12 5 1,-3 10 0,2 11 6,-4 19 2,-7 12 1,-7 24-3,-17 16 2,-10 12 2,-23 2-5,-9 8 4,-19-3-8,-8-5 0,-9-4-10,-4-12-12,11 0-28,-12-22-36,24 1-47,5 2-7,21 7 7</inkml:trace>
  <inkml:trace contextRef="#ctx0" brushRef="#br0" timeOffset="13776.1999">22494 7564 25,'-48'17'124,"22"4"1,-4-4 3,-4-1-60,25 15-24,9-31-15,-2 50-6,13-27-5,15 8-5,-2-5-4,4 5-5,-4 0-3,-7-1-6,-8 3-11,-18-11-26,-6 6-77,-22-4-21,-30-10-4,-18 2 6</inkml:trace>
  <inkml:trace contextRef="#ctx0" brushRef="#br0" timeOffset="55079.748">12041 4055 1,'17'-35'0,"6"13"19,3-6-4,-2 9-10,0 3 6,-1-1-4,-1 5 2,-22 12 6,35-19 0,-35 19 7,28-19-2,-28 19 5,43-26-5,-15 5 3,17 0-1,10-12-4,15 0-3,11-8-3,13-3-4,8-6-2,4 3-2,3 2-2,-3-3-1,-4 11 0,-3-1-1,-4 2 1,-3 5 0,-2 3 0,-3 4-2,-2 3-4,-9 2-7,2 10-19,-16 2-38,-10 0-19,-10 11-3,-42-4 90</inkml:trace>
  <inkml:trace contextRef="#ctx0" brushRef="#br0" timeOffset="55589.9935">12483 3535 8,'-40'-5'91,"14"8"0,-7 11-39,-10-5-18,3 20-3,-14-3-6,4 12 4,-14-8-1,12 15-3,-4-9-5,13 6-1,5-2-5,15 3 0,13-8-1,29-4-6,17-7-6,25-12 2,22-8-8,11-13-13,32-5-37,4-12-62,7-7-1,-5-8-8,-16-6 61</inkml:trace>
  <inkml:trace contextRef="#ctx0" brushRef="#br0" timeOffset="66214.0797">17813 5100 1,'29'-30'7,"9"6"12,4 0-3,5 3-5,8 5 0,-3 4 2,7 5 1,-5 0-1,3 7-2,-3 2 0,1 5-4,-6 2-1,-1 3-4,1 0 0,-4-2-3,2-3 1,-2-5 0,-2-4-1,-3-5 2,-7-1 0,-5-1 2,-28 9 0,26-21 2,-26 21-1,-21-12 1,-5 7 2,-9 5 2,-8-2 1,-6 2 2,-8 0-1,-5 2 0,-9 1 2,-2 1-2,-10-1 1,-2 6-2,0-2-1,-5 3 2,1-6-1,11 3 2,4-9 1,18 2 2,8-9-4,18-1 0,30 10-1,-19-26-4,19 26-2,49-23-1,3 13-1,19-2-2,17 5 1,16-2-1,12 4 0,11 3 0,6 2 1,1 4-1,-8 6 0,-8 2-1,-17-1-1,-16 6 1,-16-3 0,-26-2 1,-43-12 0,0 0 1,-19 26 1,-36-19 2,-18-5 2,-14 3 1,-13-7 1,-1 4 0,-6-7 0,6 1-2,4-3 1,14-3-2,12-2-2,12 3-2,14-1-2,12 1 0,33 9-2,-21-9-2,21 9-4,40-8-9,12 11-24,9-1-61,20-7-3,16-6-7,-3-25 65</inkml:trace>
  <inkml:trace contextRef="#ctx0" brushRef="#br0" timeOffset="89174.9234">20867 3046 60,'17'-31'47,"-17"31"-1,19-31-4,-19 31-3,12-21-3,-12 21-2,0 0-3,-15 21-2,4 15-4,-23 4-3,6 16-3,-17 11-5,7 6-1,-14 0-6,10 3 0,-1-10-5,8-9-1,9-12-10,2-14-14,15-10-25,9-21-60,0 0 0,-10-38-3,15-2 45</inkml:trace>
  <inkml:trace contextRef="#ctx0" brushRef="#br0" timeOffset="89389.0575">20591 3109 65,'0'0'107,"28"10"2,-28-10-2,24 23-90,4 6-2,-2-1 1,10 12-1,-8 1-4,3 4-6,-1-3-8,-6-4-6,2 2-17,-26-40-29,38 33-52,-38-33-1,23-16-1,-11-13 60</inkml:trace>
  <inkml:trace contextRef="#ctx0" brushRef="#br0" timeOffset="89741.7841">21248 3010 49,'0'0'103,"9"-21"-2,-9 21-1,36-36-76,-15 10-4,12 3-4,-5-10-3,8 4-3,-10-4-6,0 5 1,-14 4-3,-12 24 2,-10-26 5,10 26 0,-47 12 2,14 9-3,-10 3 3,10 9-2,3-2 2,18 2-1,12-5-6,14-2-1,12-7-3,14-7 0,10-5-7,-3-12-9,10 5-25,-19-14-40,4 5-34,-9-8 1,-2 0-5</inkml:trace>
  <inkml:trace contextRef="#ctx0" brushRef="#br0" timeOffset="90377.9749">22078 2951 35,'-22'-5'107,"22"5"-1,0 0 0,0 0-74,-19 36-5,29-10-3,-5-3-6,11 8-7,1-5-9,9-7-5,4 0-7,1-14-6,9-3-5,-11-16-5,8 0-7,-8-15-1,2 3 2,-13-4 7,4 4 13,-22 26 15,16-36 16,-16 36 11,-12 21 9,3 22 4,-19 9-2,9 26-3,-17 2-9,13 13-10,-3-4-12,4-8-9,15-13-17,-2-30-28,9-38-63,38 10-8,-8-43 1,6-27 7</inkml:trace>
  <inkml:trace contextRef="#ctx0" brushRef="#br0" timeOffset="90781.6231">22751 2717 1,'0'0'77,"0"0"15,24 12-37,-24-12 3,42-17 0,-18 1-16,11 4-8,-4-14-10,7 2-4,-3-7-10,-1 1-3,-8-6-4,-5 8 3,-16-1 1,-8 8 1,3 21 3,-40-16 0,2 18 0,3 14 0,-8 8-2,10 14-1,5 0 2,18 4-7,15-1 3,21-4-7,17-8 3,11-8-9,22-9-2,-6-19-20,20 7-29,-19-19-58,0 7-3,-21-7-4,-12 7 2</inkml:trace>
  <inkml:trace contextRef="#ctx0" brushRef="#br0" timeOffset="91830.2135">21777 3178 33,'0'0'98,"0"0"1,-33 9-35,12-16-32,21 7-4,-21 3-7,21-3-6,0 0-11,0 0-12,0 0-15,0 0-20,23-10-53,-23 10-3,22-9-5,-22 9 84</inkml:trace>
  <inkml:trace contextRef="#ctx0" brushRef="#br0" timeOffset="95222.4532">21427 4512 1,'0'0'33,"0"0"52,0 0 2,0 0-68,12 42-5,-7-2-1,4 8 1,1 1-2,2 1-4,-3 0-10,1-13-14,4-6-25,-5-10-47,-9-21 1,7-23 36</inkml:trace>
  <inkml:trace contextRef="#ctx0" brushRef="#br0" timeOffset="95642.6784">21432 4372 1,'0'0'88,"0"0"7,10-26-1,-10 26-60,33-24-25,-5 15 1,5 2 0,3-5 1,-1 5-2,3 0-4,-5 7-4,-7 7-3,-26-7 0,17 35 0,-27-13-1,-6 4 0,-6-3 2,-1 3 0,1-4 1,22-22 3,-19 30-1,19-30 1,38 15-1,-2-18 1,11 8-2,0 2 1,-2 3-1,-2 8-2,-15 8 0,-18 10 2,-15 4 3,-12 7-1,-21-4 2,-6 0-1,-4-1 1,-4-11 0,5-5 0,4-7-8,8-12-17,14 0-23,21-7-53,0 0-5,0-45-3,23 0 72</inkml:trace>
  <inkml:trace contextRef="#ctx0" brushRef="#br0" timeOffset="95881.5318">22073 4098 14,'0'0'109,"0"0"-1,-21 19 3,37 7-73,-16 2 0,12 15-5,-7 4-9,6 10-9,-3-3-9,1 3-5,-2 2-12,-2-19-13,9 5-22,-14-45-38,21 17-28,-21-17 0,43-45 5</inkml:trace>
  <inkml:trace contextRef="#ctx0" brushRef="#br0" timeOffset="96022.1856">22361 4313 43,'12'45'102,"-21"-14"-3,-3 2 0,5 2-86,-3 3-16,1-14-21,9-24-52,2 23-19,-2-23-6,10-26 45</inkml:trace>
  <inkml:trace contextRef="#ctx0" brushRef="#br0" timeOffset="96132.2307">22427 4103 1,'0'0'0,"0"0"0,0 0 0,0 0 0</inkml:trace>
  <inkml:trace contextRef="#ctx0" brushRef="#br0" timeOffset="96415.5089">22680 4379 8,'-26'31'102,"3"-5"2,-1-12-3,24-14-71,0 0-12,-17-28 1,34-1-5,7-11-4,11 0-6,8-3-2,-3 6-1,2 1 1,-1 12-2,-8 8 1,-3 16-1,-11 9-2,-9 13 1,-8 11-4,-7 0-9,1 12-15,-8-12-25,5-5-47,7-4 2,0-24-2</inkml:trace>
  <inkml:trace contextRef="#ctx0" brushRef="#br0" timeOffset="96682.8235">23099 4197 71,'-7'-21'112,"-15"23"3,-1 17-4,-8 0-76,14 16-6,1-6-9,18-1-7,-2-28-5,36 26-4,-6-33-1,6-14-1,-1-12 1,-2-12 2,-7-12-9,-9-4 4,-8-3-6,-9 2 5,-2 3-6,-12 5 6,4 7-9,-4 4-4,7 19-9,-5 1-21,12 23-51,0 0-18,0 0 2,12 23 10</inkml:trace>
  <inkml:trace contextRef="#ctx0" brushRef="#br0" timeOffset="96894.2003">23415 3923 1,'15'35'51,"-15"-35"50,9 40-1,0-11-60,-9-29-1,10 47-6,-10-47-3,7 45-12,-7-45-12,5 31-23,-5-31-23,0 0-52,0 0-12,23-7 1,-8-15 41</inkml:trace>
  <inkml:trace contextRef="#ctx0" brushRef="#br0" timeOffset="97149.9783">23704 4039 22,'19'26'110,"-19"-26"1,9 28 2,-9-28-74,0 0 1,28 5-6,-6-22-21,11-4-1,7-5-18,10-7-1,4 2-8,-2 3 8,0 4-8,-7 8 5,-12 8 4,-33 8-3,28 22 9,-28-22-8,-7 40-8,7-40-14,-9 33-9,9-33-20,0 0-19,38 2-4,-3-16 9</inkml:trace>
  <inkml:trace contextRef="#ctx0" brushRef="#br0" timeOffset="97453.2927">24406 3861 67,'0'0'84,"4"-23"-7,-4 23-3,-42 16-15,25 8-9,-16-8-15,19 15-3,-5-7-8,17-3-12,2-21-5,26 24-11,5-24-9,2-10-2,9-6 0,-4-8-4,2 0 1,-4 3 11,-15 5 6,-21 16 10,28 7 8,-18 19 3,-8 7 8,8 16-5,-10 4 2,7 15-10,-5 3 0,0 5-7,-6-5 2,-3-8-8,-10-3-9,-9-20-13,7 0-31,-21-31-71,4-13-4,-8-20-2,-8-21-3</inkml:trace>
  <inkml:trace contextRef="#ctx0" brushRef="#br0" timeOffset="97614.1924">23609 3412 90,'21'-12'104,"-21"12"-15,41-26-27,-41 26-145,0 0-14,21-5-6,-21 5 42</inkml:trace>
  <inkml:trace contextRef="#ctx0" brushRef="#br0" timeOffset="98054.789">21654 5507 81,'0'0'121,"26"0"5,19-26 2,17-24-84,42 6-13,21-23-4,41-1-6,23-17-9,30-3-4,20-9-7,12 3-5,-10 8 4,-10 6-8,-20 14-14,-36 4-40,-26 22-62,-38 9-3,-43 17-4,-35 10 10</inkml:trace>
  <inkml:trace contextRef="#ctx0" brushRef="#br0" timeOffset="101039.4804">22822 1932 42,'-57'-24'25,"-11"3"-2,-10 11 0,-12 6-6,-14 11-4,-12 5-5,-9 9-2,-12 7-5,-7 10-1,-10 2 3,0 5 3,-4-2 3,7 6 0,-5-1 0,0 8 1,4-3 1,13 3 2,7 3-3,6 10-9,10 0 3,10 9-6,12 2 2,13 3-5,15 4 2,12-2-5,16 3 1,14-8 3,12 3-2,12-12 2,19-5 0,5-11 2,11-8 0,3-7 3,2-14 2,5-2 3,3-10 2,4 0 2,2-7 0,12 5 0,5-5-1,12 0-2,14-2-2,9-3 0,7-4-3,10-5 2,10-5-1,4-2 2,7-5 0,0-2 3,7-5 2,8 0-2,-1 0 2,5 0-1,-2 2 1,0 3-2,-3-1 0,1 3-3,-8 3-1,0-1-1,-2-6 0,2-3-1,-2-10 1,5-4 1,-3-10 0,0-2 1,-2-12 1,-2 1-2,-8-4 3,-6 4 1,-20-6-6,-16 7 5,-17 1-5,-13 0 4,-22-3-4,-12 0 4,-17-5-4,-9 3 1,-11-5 2,-11-2-2,-8 2 1,-13 5-2,-16 7 1,-12 7-2,-28 9 1,-19 12-2,-24 8 0,-23 11-1,-26 2-1,-20 3 1,-13 0-1,-17 2 1,-5-2 0,-4 5 1,2 2-1,4 7 0,17 12-7,10 7-13,26 24-46,9 2-27,26 2-7,24-4-9</inkml:trace>
  <inkml:trace contextRef="#ctx0" brushRef="#br0" timeOffset="117043.2475">773 1658 1,'0'0'0,"-21"-5"35,21 5 5,0 0-6,0 0 5,-21 16 4,21-16 3,0 0 2,-14 26-6,14-26-6,9 22-5,-9-22-4,35 9-2,-1-4-3,1-12-2,19 4-1,3-8-3,19 1-2,6-6-3,18 1-3,4-4-3,14 3 1,10-5-2,11 2-1,8 0-1,4 0 0,-5 5 0,3 2 0,-4 5-1,-11 2 0,-8 3 0,-8 2 0,-12 0-1,-4 0 1,-5-5 0,-5-2 0,-5-3 1,-2 1-3,-11-3-1,-11-2-3,-11 7-6,-16-7-7,-8 11-13,-28 3-19,0 0-46,-4-21-22,4 21-3,-43-7 6</inkml:trace>
  <inkml:trace contextRef="#ctx0" brushRef="#br0" timeOffset="117398.0608">3274 1175 151,'31'-12'94,"14"15"-7,-3-6 0,13 10-102,-3 10 7,11 4 5,1-2 7,-7 2 12,7 5 2,-10-2 0,3 7-2,-12-5-6,-5 2-9,-7-2-1,-4 3-4,-11-3 2,-8-5 0,-8 0-1,-2-21 1,-35 33-2,2-19-5,0 5-10,-12-9-10,2 6-17,-9-6-45,5-10-13,9 0 0,0-10 48</inkml:trace>
  <inkml:trace contextRef="#ctx0" brushRef="#br0" timeOffset="117979.9171">1825 1140 52,'0'0'99,"-26"-15"6,26 15 0,-28 24-62,-3-12-4,12 19-5,-12-5-7,10 16-6,-10-6-4,15 6-5,4-9-3,24 1-5,23-16 0,20-8-6,18-10-1,10-19-19,28-5-81,-5-11-13,1-3-3,-13-5-8</inkml:trace>
  <inkml:trace contextRef="#ctx0" brushRef="#br0" timeOffset="119146.868">5028 643 64,'0'0'55,"12"-24"-1,-12 24-1,0 0-6,0 0-5,-26-11-10,26 11-4,-31 9-6,31-9 0,-40 28-2,21 1-2,0-3-1,10 9-3,2-2-2,14 5-3,7-7-1,14-5-5,10-7-4,7-17-15,16 1-24,-9-20-44,10-2-21,-5-7-4,-5-7-3</inkml:trace>
  <inkml:trace contextRef="#ctx0" brushRef="#br0" timeOffset="119426.461">5652 707 4,'0'0'90,"26"7"2,-26-7-1,5-21-54,-5 21-9,0 0-3,0 0-12,16-22-13,-16 22-16,0 0-27,0 0-47,0 0-2,0 0 0,0 0 46</inkml:trace>
  <inkml:trace contextRef="#ctx0" brushRef="#br0" timeOffset="120081.9015">5959 515 1,'0'0'68,"0"0"22,0 0 2,5 29-50,-5-1-1,-9-2-1,9 14-5,-8-7-10,4 10-5,-6-5-7,6-3-3,-1-9-12,5-26-15,0 0-16,0 0-15,0 0-21,5-54-8,6 16 4,-4-12 19,5 8 24,-2-1 22,-1 1 24,5 13 21,-7-6 24,5 14 13,-2-3 0,11 15-16,-2-15-14,12 17-13,-5-7-8,9 9-7,-4 0-5,2 10-5,-5 2-2,-4 5-3,-24-12 1,24 40-1,-29-14 0,-7 2 1,-7 1 0,-2-3 2,-5 2 1,0-2 2,5-2 0,11-1 2,10 1-1,14 0 2,10-3-2,14 5 0,2-2-4,12-1 1,0-1-3,0-6-3,-5-2-2,-11-9-9,-1 5-17,-35-10-23,45-10-64,-45 10-2,0 0-2,24-33-2</inkml:trace>
  <inkml:trace contextRef="#ctx0" brushRef="#br0" timeOffset="122329.8215">3754 679 1,'0'0'59,"0"0"24,0 0 1,0 0-48,9 37-3,-2-13-1,8 14-3,-6-5-6,3 10-7,-3-8-10,-2 3-7,-2-7-10,-5-31-6,-5 28-9,5-28-5,-11-24-3,-1-14-2,7-2 7,-7-14 6,5 2 13,-2-5 11,2 5 14,4 10 11,-4 1 9,10 20 1,-11-3 0,8 24-3,0 0-4,0 0-5,34-21-6,-6 26-6,7 4-4,13 8 0,-8 9-1,10 12 1,-6 4-2,-1 13-1,-15 4 0,-6 2 1,-20 3-1,-11-5 2,-8-9-3,-11-10-2,-10-9-4,-5-17-4,5-7-9,-7-21-14,22 2-24,2-14-53,9-5 1,12-2-4,16-5 15</inkml:trace>
  <inkml:trace contextRef="#ctx0" brushRef="#br0" timeOffset="122679.238">4487 447 1,'0'0'48,"-31"-29"24,31 29-20,0 0-19,0 0 0,0 0-2,-24-14 0,24 14-1,0 0-1,-7 40-4,-2-14-1,4 15 0,-9 6-1,9 14-1,-2 3-5,7 10-3,0-3-4,17 2 2,9-14-6,19-7-6,25-12-19,8-23-17,24-5-37,4-20-36,10-18 0,7-9-5</inkml:trace>
  <inkml:trace contextRef="#ctx0" brushRef="#br0" timeOffset="123182.0903">6749 175 68,'21'-7'99,"10"7"4,9 9-7,-2 1-64,19 23 3,-10 2 1,12 29-1,-14 2-9,0 24-9,-15 5-6,-8 4-2,-18-2-5,-8-5 1,-15-9-7,-14-17-10,2-7-22,-16-30-30,2-6-46,5-16-7,4-7 1,8-14-4</inkml:trace>
  <inkml:trace contextRef="#ctx0" brushRef="#br0" timeOffset="124557.768">8181 958 1,'0'0'5,"-9"-29"61,9 29 3,9-33-30,1 12-3,-10 21 1,26-33 0,-5 23 2,-21 10-1,40-16-2,-14 4-4,19 12-7,2-7-4,19 7-7,10-7-6,12 4-4,6-4-7,1-5-8,4 5-11,-16-12-10,2 15-17,-24-15-35,-6 2-13,-18-4-1,-11-3 2</inkml:trace>
  <inkml:trace contextRef="#ctx0" brushRef="#br0" timeOffset="124861.8396">9143 322 191,'0'0'106,"33"-24"-5,0 17-4,10-5-97,2 19 0,16 7-3,8 3 1,4 6 2,-2 6 2,-5 4 1,-2 5-1,-12 9 1,-7 5-1,-12 5-2,-19-3 2,-14 3-1,-12-5 2,-11-5-2,-6-4 3,-6-10-4,-3-9-6,3-3-12,2-12-14,33-9-23,-38 7-42,38-7-2,0 0-4,-7-23 3</inkml:trace>
  <inkml:trace contextRef="#ctx0" brushRef="#br0" timeOffset="125341.9901">10408 518 95,'21'7'93,"-21"-7"4,7 42 0,-4-18-68,1 28-10,-6 2-1,7 10-1,-5-2-2,4 4 0,-11-7-7,3-7-3,-4-12-4,-1-9-2,9-31-3,-24 14 0,24-14 0,-16-54-2,13 2 3,3-17-2,5-11 2,2-10 0,5 0 6,7 3 0,2 9 4,10 14 0,4 14 1,10 22 1,5 14 0,9 21 0,-2 12-2,4 14 0,-4 7-5,-10 5 1,-14 2-2,-16-2-2,-22 2-6,-28-14-6,-14 5-20,-26-21-70,-3-3-3,0-14-7,3-17-4</inkml:trace>
  <inkml:trace contextRef="#ctx0" brushRef="#br0" timeOffset="136498.3515">4770 1700 4,'43'-12'52,"4"-4"-32,10 2 2,9 2-4,7-2-1,12 4 1,1-4 3,8 7 1,5-5 0,10 7-3,2-2-2,7 7-2,-2 0-3,2 5-2,5-3-5,-2 3-2,-1 0-2,-1-3-1,-15 0 3,-7-4 1,-19-3 7,-10 1 1,-21-4 2,-11-1 0,-36 9 1,0 0 0,-38-31-1,-12 24-2,-21-2-4,-18 6-1,-25-1-3,-16 8 2,-21 3-2,-5 3 0,-12 4-1,-5 0 1,-4 3-3,7 2 1,12-3-1,9-1 0,21-4 0,17 1 2,26-5-2,21 0 0,26-2 1,38-5 0,0 0 0,62 2 0,18-9 0,29-4 0,30-4 0,27-1 1,25-8 0,20-4-2,6-3 1,8-4 2,-6-1-3,-13-2-3,-14 8-17,-41-6-30,-24 19-40,-46-1-10,-46 6-4,-35 12-14</inkml:trace>
  <inkml:trace contextRef="#ctx0" brushRef="#br0" timeOffset="172361.6763">10301 1315 48,'41'-17'96,"-6"-11"-4,19 9-6,10-7-79,5 2-7,11 3 6,15-8-1,11-1 4,12-3-3,12-3 1,0-4 3,0 0-2,5-3 1,-5 3-4,-7 2-4,-10 0-6,-11 15-12,-14-6-26,-13 8-48,-4 12-3,-24-3-2,-6 12 48</inkml:trace>
  <inkml:trace contextRef="#ctx0" brushRef="#br0" timeOffset="172945.6899">11627 1220 193,'-23'28'123,"4"6"-6,9 6-14,3 0-108,14 19-27,-2 3-4,16 8 5,-9-15 0,2-1 11,-9-14 9,-7-11 9,2-29 11,-33 5 7,14-29 1,-2-26 2,9-11-1,7-24-7,12-3 3,10-9-4,11 7 2,5 5-5,7 12 4,-2 9-5,0 19 0,-3 17-2,1 9-1,-1 9 1,3 10-1,0 5 0,2 7 0,-2 4 0,2 6 0,-9 4-2,-5 2 0,-17 3-1,-11 0 2,-10-1-2,-11-1 4,-8-6 1,2 1 2,1-5 1,9 2-3,19-21 3,-5 45-7,22-16 5,11 1-8,15 6 3,7 2-5,4-5 2,5-3-1,2-4-5,1-14-10,9 7-36,-12-26-64,5-5-6,-8-14-1,-1-4-6</inkml:trace>
  <inkml:trace contextRef="#ctx0" brushRef="#br0" timeOffset="174926.7891">11408 189 1,'-38'-12'50,"38"12"14,-36-7-32,36 7-25,0 0 0,0 0 4,-21-21 1,21 21 5,0 0 1,0 0 5,0 0 3,0 0 4,-24 40 2,24-40-5,-23 54-1,9-20-8,7 6-3,-1-2-3,4-3-3,1-4-4,3-8-2,0-23 0,0 0-3,0 0 2,17-30 0,-8-8 1,6-7-1,-1-5 3,2-4-1,1 7 1,-5 4 2,-1 10-1,-6 9-1,-5 24 0,0 0 0,0 0-2,-12 31-1,-2-7-4,7 2-8,2 7-16,-4-10-29,2-1-49,7-22 0,0 26-5,0-26 16</inkml:trace>
  <inkml:trace contextRef="#ctx0" brushRef="#br0" timeOffset="175450.4602">12916 504 126,'0'0'96,"0"0"0,0 0-18,26-15-75,0 13 0,4-7 3,8 1 0,5-8 0,2 2-1,2-8-1,-4 6-5,1 4-14,-13-4-18,0 16-42,-10 0-22,-21 0-3,5 30-1</inkml:trace>
  <inkml:trace contextRef="#ctx0" brushRef="#br0" timeOffset="175586.3959">13114 778 154,'0'0'105,"36"14"-2,2-19-50,-1-9-81,4 0-57,13 0-10,-16-5-10,2 0 4</inkml:trace>
  <inkml:trace contextRef="#ctx0" brushRef="#br0" timeOffset="175969.1716">14220 558 177,'24'24'123,"-10"21"0,-11 9-7,-8 22-73,-2 6-46,-3 13 1,8 2-9,-3-10-5,1-9 4,-4-18-3,-3-23 6,11-37 0,-29-11 9,13-39-1,4-33 5,7-30 5,8-20 0,15-11 5,11-3-1,11 8 0,14 18-1,13 31-1,1 29 2,10 42-4,-2 33-4,-3 26-1,-7 17-3,-2 19 1,-19-1-3,-10-4 1,-20-4-5,-27-18-6,-21-1-17,-38-34-30,-14 5-62,-24-19-2,-12-7-5,-1-10-5</inkml:trace>
  <inkml:trace contextRef="#ctx0" brushRef="#br0" timeOffset="211399.3799">2768 3644 4,'-16'-21'61,"-13"-1"-46,29 22-1,-33-7-7,33 7-1,-26 40-1,14-4-2,-4 6 1,-3 8 1,-2 2 2,-8-2 2,-1-1-1,-8-8 6,-5-6-4,-9-16 7,-2-5 3,-8-16-2,3-3 2,-12-7-2,3-4 5,-8-3-10,5 0 5,-4 7-7,9 7-2,-5 1-2,4 6 1,-1 5-2,6 5-7,6 4 7,6 3-7,-4-2 6,6 4-6,3 0 6,1 10-6,1-2 6,-2 4 2,-2 2-1,2 3 2,-2 4-1,2 1 2,2 2-2,5 0 0,8 5-2,11-1 2,9 3-3,13 3 0,6 4-1,12 7 0,3 3-2,4 4 2,1 3-2,-6 13-2,-1 4 2,-11 8 0,-8 3-1,-10 10 3,-10 2-2,-9 7 3,-7 0-1,-2-8 6,-3-3-5,2-6 3,1-7-4,9-9 2,-5-9-2,15-8 1,1-5-5,8-1-1,0-3 1,0 2-3,5-5 2,-1 3-2,3-2 2,0 1-1,0-6 2,3 2 1,-3-2 0,0-3 0,2-2 1,3-7 1,0 0 0,2-2 1,2-8-1,5 3 1,8-7-1,4 2 1,9 0 0,8-2-1,13-3-2,8 3 2,9-5-2,15 0 1,11-5-1,15 0 1,18-6 0,22-1-1,18-5 1,17-2-3,19 3-12,3-8-32,13 15-69,-9-5-11,-21-17-2,-28-5 45</inkml:trace>
  <inkml:trace contextRef="#ctx0" brushRef="#br0" timeOffset="338619.0415">14878 13578 26,'-10'-36'29,"10"36"-4,-14-31-5,14 31-5,-31-11-2,5 13-1,-7 7 0,-12 6 1,-7 6-2,-9 2 5,-15 8 4,-11 2 3,-5 0 0,-3 3-2,0 4 0,-2 5-2,8 7 1,-4 2-3,13 8-1,7-1-2,9 10 3,3 0-2,4 5 1,0-5 0,7 5-3,3-6-2,5 6-4,4-3 0,9 3-2,3-5 0,12 0-1,7-5-2,12 0-1,4-4 0,8-3 3,14 5-3,-1-3 2,3 3-2,5 0 0,-5 0-1,0 2 2,-2 0-2,0-4 2,-5-3-1,0-7 0,2 0 0,3-2-3,9-10 3,5-5-4,7-9 4,2-9-4,10-10 3,2-7 0,3-7 0,2-7 4,2-3-5,-2-7 5,0-2-4,0-7 3,2-9-3,-2-6-3,-2-13 3,-3-12-3,-2-12 3,2-12-4,-2-10 3,0 1-2,-8-3 3,-1-2-3,-3 4 1,-10 8 3,-6 9-4,-13 8 3,-13 6-2,-13 0 2,-16 1-2,-14-1 2,-12-5-1,-9 1-2,-10 2 3,-7 0-2,-7 7 1,3 10-3,1 13 0,-1 15-7,6 21-8,-9 10-15,17 21-44,2 12-25,7 4-4,12 5-4</inkml:trace>
  <inkml:trace contextRef="#ctx0" brushRef="#br0" timeOffset="362042.1664">16527 13273 15,'-21'-10'102,"21"10"9,0 0-47,0 0-20,38-12 2,-7 0-2,30 12 1,-6-9-10,20 11-9,-4-4-7,14 14-6,0-5-4,15 7-3,1 0-1,13 0-4,6-6 2,17-1-1,5-10-2,9-6 0,1 2-3,-8-7-3,0 6-8,-19-8-7,-6 16-19,-34-14-25,-7 14-48,-24-3-15,-21 3 0,-12 0 57</inkml:trace>
  <inkml:trace contextRef="#ctx0" brushRef="#br0" timeOffset="362322.0033">18622 13124 98,'0'0'115,"-24"-26"8,24 26-4,0 0-87,36-29-8,4 27-7,2-3-2,22 3-2,0 2-3,16 2-5,-2 8-3,3 1-1,-1 13-3,-4 7-2,-10 2 2,-12 7-2,-18 3 2,-17 2-2,-17-5 3,-14 2-5,-16-9-1,-17-7-9,-2 0-16,-17-21-22,9 2-49,-4-14-19,-2-9-4,-1-8 38</inkml:trace>
  <inkml:trace contextRef="#ctx0" brushRef="#br0" timeOffset="362700.1719">17816 12625 1,'0'0'65,"9"-26"39,-9 26 5,0 0-68,-33 14-2,17 14 1,-22-2-1,5 24 0,-17-5-9,12 16-4,0-9-7,19 5-2,12-12-6,26-5-3,21-16-6,24-12-7,26-10-16,-5-21-34,22-2-68,-3-5-7,-10-5 0,-9 5 5</inkml:trace>
  <inkml:trace contextRef="#ctx0" brushRef="#br0" timeOffset="363775.3541">20399 12998 64,'0'0'59,"0"0"0,-26-5-8,5 22-4,-19 2-7,4 16-4,-18 6-7,9 13-3,-7 0-5,14 10-4,8-9-2,22 1-5,16-15-4,20-8-10,22-17-15,6-16-28,22-14-68,0-5 1,-2-14-7,4-7 62</inkml:trace>
  <inkml:trace contextRef="#ctx0" brushRef="#br0" timeOffset="364161.8614">21222 12445 1,'0'0'0,"-19"-36"32,2 15 48,-4 14-40,-14-5 3,4 15-1,-14-6 1,-7 17-2,-2 1-11,2 15-8,0 3-8,9 8-3,12 1-2,20 1 0,18-8-1,21-6-5,17-8-8,12-16-8,16-5-16,-2-24-18,4-7-35,-1-7-27,-20-18-1,-4 1 78</inkml:trace>
  <inkml:trace contextRef="#ctx0" brushRef="#br0" timeOffset="364402.4275">21175 11951 1,'0'0'56,"-22"-41"51,22 41 5,0 0-65,0 0-4,29 17-9,-18 7-4,8 21-3,-7 4-5,0 17-7,-3 5-4,1 7-4,-3-2-5,-7-5 0,-5-5-4,1-14-8,6-2-22,-9-26-42,7-24-46,0 0-2,0 0-2</inkml:trace>
  <inkml:trace contextRef="#ctx0" brushRef="#br0" timeOffset="365956.0165">21215 13310 31,'0'0'111,"-5"-23"-1,5 23-15,5-29-77,-5 29-2,0 0 0,30-26-2,-6 19-8,-3-2-16,3-1-16,7 8-21,-5-3-40,-5 0-18,0 17-6,-21-12 81</inkml:trace>
  <inkml:trace contextRef="#ctx0" brushRef="#br0" timeOffset="366127.154">21243 13421 121,'0'0'110,"0"0"-4,45-7-51,-12-2-54,5 2-16,0-5-21,7 3-47,-3 4-20,-9 0-5,5 10 61</inkml:trace>
  <inkml:trace contextRef="#ctx0" brushRef="#br0" timeOffset="366557.9304">21974 13225 1,'14'-23'26,"-14"23"75,0 0-2,-24 23-66,19 6 0,-2-8-1,5 17-4,-5-8-6,4 11-10,3-8-8,-2 0-6,0-7-4,2-26-8,-5 33-8,5-33-3,0 0-3,-21-31 1,16 3 1,-5-19 5,8-3 12,0-7 13,2-2 10,7 2 9,0 1 3,12 6 2,2 3-1,12 11-1,5 8-9,9 9-4,-2 7-5,0 12-3,-5 7-3,1 7 0,-20 10-2,-12 4 1,-11 1-3,-17-1-3,-9 3-12,-10-15-19,5-6-22,-7-5-47,4-20 2,10 4 23</inkml:trace>
  <inkml:trace contextRef="#ctx0" brushRef="#br0" timeOffset="366784.6272">22687 12353 6,'0'0'106,"0"0"-1,-2 35 1,-15-4-65,1 4-35,2 6-10,-3-1-27,1 0-67,-6-19-3,13 3-3,-15-19 73</inkml:trace>
  <inkml:trace contextRef="#ctx0" brushRef="#br0" timeOffset="369011.9905">23243 12187 63,'31'14'44,"6"12"-1,8 12-2,0 17-8,2 16-5,-9 16-9,0 8-5,-17 9-5,-6 0-5,-15 0-3,-17-10 0,-11-11-7,-15-10-8,-7-14-17,-11-9-23,-8-17-35,6 5-2,-15-24 77</inkml:trace>
  <inkml:trace contextRef="#ctx0" brushRef="#br0" timeOffset="369484.379">21933 12821 124,'-26'47'48,"3"17"2,-8 5-2,10 16-9,-5-7-10,14 12-8,0-10-8,12 3-3,5-12-2,14-7-5,16-15-11,5-13-20,15-6-50,6-8-24,-2-20-3,10-4 34</inkml:trace>
  <inkml:trace contextRef="#ctx0" brushRef="#br0" timeOffset="370017.1095">23924 12161 1,'0'0'70,"0"0"25,0 0-2,21-9-75,-21 9 1,33-7 1,-5-3-1,-6-9 1,11 0-4,-5-9-8,5-8-3,-5-1-4,-2-1 1,-4 5-3,-18 4 4,-4 29-2,0 0 6,-40-7 7,7 40 2,-12 8 3,3 15-1,-3 3 5,19 10-1,9-15 1,29 5-4,14-16-7,28-12-9,17-10-14,10-21-27,23 0-58,-12-7-28,-5-7-3,-11 7-2</inkml:trace>
  <inkml:trace contextRef="#ctx0" brushRef="#br0" timeOffset="370472.8768">24297 12989 60,'0'0'102,"50"9"-4,-27-16-1,8 0-92,9 0-11,7-3-12,-6-4-27,-1-7-46,-2 14-6,-38 7 0,35-5 90</inkml:trace>
  <inkml:trace contextRef="#ctx0" brushRef="#br0" timeOffset="370630.9264">24269 13251 134,'0'0'111,"37"14"-5,-6-21-9,7 3-115,5-4-22,16 6-31,-7-3-42,-7-11 6,2 11 9</inkml:trace>
  <inkml:trace contextRef="#ctx0" brushRef="#br0" timeOffset="370869.109">25127 12975 6,'-22'0'101,"-11"-3"8,-2 10 0,-8 12-57,-2-5-16,15 17 1,-6-7-9,20 11 0,2 1-10,16 6-10,14-6-4,18-3-13,18-2-19,0-22-45,14 1-45,9-10-5,-6-15 1</inkml:trace>
  <inkml:trace contextRef="#ctx0" brushRef="#br0" timeOffset="381023.8615">24782 13249 56,'-17'-36'26,"8"15"1,9 21 2,-12-40-1,12 40-4,-19-33-3,19 33-2,-36-12-3,13 17 2,-17 7 1,-8 9 3,-16 12-1,-2 14-2,-19 5 0,0 12-1,-14 0-2,2 7-6,0-5-3,10 0-11,13-11-15,8-15-17,21-2-39,17-17-22,28-21-3,0 0 17</inkml:trace>
  <inkml:trace contextRef="#ctx0" brushRef="#br0" timeOffset="381248.6306">24080 13194 12,'0'0'96,"33"17"6,-3 4 1,13 3-57,9 7-12,26 11-12,12 1-3,14 6-8,0-8 0,2 4-6,-2-8-5,-9 1-9,-5 7-20,-29 5-29,-18 9-45,-13 5-1,-18-5-5</inkml:trace>
  <inkml:trace contextRef="#ctx0" brushRef="#br0" timeOffset="383580.6436">24855 11901 45,'-7'-38'63,"7"38"-9,-40-14-1,2 23-7,-7 20-6,-24 9-6,-9 18-10,-19 13-3,-11 16-5,-22 12-1,-10 12-4,-18 0-4,-8 4 2,-11-2-1,-5 5 4,-9 5-2,6 4-2,-4 5-1,7 17 2,7 4-3,12 12 2,10-2-6,18-3-2,19-16-5,12-19-4,24-19-20,11-35-20,31-31-55,38-38-7,-16-40-1,42-43 24</inkml:trace>
  <inkml:trace contextRef="#ctx0" brushRef="#br0" timeOffset="383840.2831">22723 12149 34,'7'26'105,"2"12"-3,29 17-2,35 25-73,27 24-2,32 21-2,19 12-9,20 15-4,3 6-15,1 1-22,-4 4-63,-25 5-11,-40-10-6,-20-7-2</inkml:trace>
  <inkml:trace contextRef="#ctx0" brushRef="#br0" timeOffset="426433.731">2156 12840 15,'0'0'22,"0"0"-5,0 0-2,-35 0-3,35 0-2,-36 21-2,36-21 0,-47 36-3,21-18 1,-10 1 0,-1 3 0,-4-3 0,-3-1 1,-4-1-1,1 0 1,-10-3 2,1 0 0,-4-2 0,6 0 2,-3-3-1,5 3-2,-4-3 1,4 1-1,2-1-1,0-2-1,3 0-1,0-2 0,2-2-1,0-1 0,5 0-1,0-2 1,4 0-1,5 0-1,5 0 0,5 5 0,21-5 1,-28 19 1,18 5 0,6 6 0,-1 11 0,0 6 0,0 12 0,5 9 1,-4 11-1,6 3-1,-2 6-1,0 2 3,0 2-2,2-2 3,1-3-1,1-4 2,1-5-1,5-2 1,-1-10 2,3 0-1,-3 0 0,1 0-1,-5 1 0,-5 1-1,-5 3 0,-5 5 0,-6 2-3,-1 5 1,-4-1-2,9 1 3,-9 0-3,9 0 2,5-5-2,5-5 1,6-7-2,3-2 2,10-7-3,-3-5 2,0-2 2,3 4 2,-5-4-1,0-1-3,-8 3 2,-1 0-3,-1 3 3,-2-1-2,0 0-2,0-2-2,2 0 2,5 3 2,5 2-1,10-1 1,1 8-2,8-2 2,2 4-2,2 0 2,3-2-2,-2 0 1,-1-7-1,-4-3 1,0-9-1,2-7 1,5-12 0,11-10 0,13-6-1,6-10-1,10-7-1,7-5 1,8-2-1,-4-1 0,4 4 0,-8 4 0,-7 9-3,-12 7-10,-2 27-17,-29 13-58,-2 25-9,-9-6-17,-1-18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20:02:56.59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10713 6321 1,'0'0'29,"0"0"42,35-24-18,-11 7-26,2-2-3,14 5-2,-2-5 1,16 7-1,1-2-5,11 7 0,9-5-1,27-2 0,14-5-1,26-4-1,16-10 0,17-1-1,9-10-1,15-1-2,-1-5-2,-6 7-5,-15 1 0,-21 6-3,-14 6 0,-21 1 0,-20 8 1,-18 4-2,-19 8 0,-19 4-3,-17 8-5,-28-3-10,0 0-17,-24 28-32,-18-12-25,-15-1-2,-9-4-6</inkml:trace>
  <inkml:trace contextRef="#ctx0" brushRef="#br0" timeOffset="440.2162">11299 6164 1,'0'0'0,"0"0"57,-14-23-23,14 23-8,0 0-4,-31-5 0,31 5 3,-40 21-1,9 1-1,-11 1-6,-6 13 1,-4-3-5,-2 9 2,-8-4-3,3 2-1,10-6-2,6-4 0,15-6 1,18-3-2,10-21-1,45 24 0,5-19-4,21-5-10,14 2-20,5-7-57,9 3-5,-4-3-7,-10-7 27</inkml:trace>
  <inkml:trace contextRef="#ctx0" brushRef="#br0" timeOffset="1828.129">8933 6796 1,'28'7'23,"-28"-7"40,40 5-10,-16-5-30,7 2-2,4-4 2,13 2 2,6-7-1,17 4-4,0-2-2,9 3-4,5 2-4,7 0-2,5-2-1,5 2-3,-3 0 0,0 0 0,-4 0-1,-3 2 1,-11-2-1,-11 5-1,-13-3-1,-14 5 1,-22 0-1,-21-7 1,0 0 0,-59 17 0,-3-10 0,-13-2 1,-15-1 1,-7 1 0,-12-2 0,-2-3-1,-7 2 2,5-2 0,-3 0 0,5 5 1,-5-3-1,7 3 0,3-1 0,11 1 1,10-2-2,17 1 1,11-1-2,14-1-1,15-2 0,28 0-1,0 0 0,0 0-1,0 0 0,45 0 0,7 0 0,14-2 1,17-3 0,16-2 0,17-3 0,12-1 1,6-1 0,1 0-1,2-2 1,-7 2-1,-5 0 0,-11 0 0,-20 5 0,-18 0 0,-17 0 0,-21 2 0,-38 5-1,0 0 1,-64 0 0,-7 7 0,-28 0 1,-12 3 0,-19-1 1,0 1 1,-5 2 0,10-1 0,4-3 1,17 1-1,10-4-1,20 2-1,18 0-2,15 0-4,41-7-16,0 0-37,24 38-45,19-26-9,23-3-11,12-2 38</inkml:trace>
  <inkml:trace contextRef="#ctx0" brushRef="#br0" timeOffset="27842.1166">2234 17411 1,'0'0'1,"45"-3"82,-7 3-23,26-7-39,28 5-5,14-3-3,22 3-2,11-1-1,17 6-1,10 1 4,11 11 0,3 1 3,6 8 1,6 2 3,6 5 1,-1-10 2,8 2-4,-4-6-2,0 0-5,-9-8-2,-6-2 0,-8-5-3,-6-2-1,-6-2 0,-8-3-1,-9 3-2,-10 2 1,-6-2 1,-8 2-1,-14 2 0,-7 3-1,-14-1 1,-5 4 0,-9-1 0,-5-3-2,-5-1 0,-2-1-1,-1-2-1,-1-2 1,-3-1 0,0-1 0,-7 1-1,-2-1 1,-8 1-1,-6 3-1,-8 3-4,-28-3-5,31 11-13,-31-11-20,0 0-69,-7 24-2,7-24-4,-33 12 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03:09.08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9893 7704 39,'0'0'37,"0"0"4,21-29-12,-21 29-2,0 0-10,0 0-4,0 0-6,-24 3-2,-4 4-3,-5 2-1,0 3 3,-8 0 0,1 0 2,5-3 0,-1-2 2,10 0 2,3-7-1,23 0 0,0 0-3,0 0 0,14-21-1,19 12-2,10-5 0,4-1-2,12 1 1,-2 0 0,-1 2 1,-8 3-1,-6 2 4,-16 0 0,-26 7 3,0 0 0,0 0 2,-40-5 0,-7 5 0,2 5 0,-12-5-1,7 4-1,3-6-1,9 4-1,10-2-2,28 0 0,0 0-2,0 0 1,24-19-2,6 12-1,8 0-2,2 0-2,1 2-8,-11-2-13,-1 12-10,-29-5-14,16 21-8,-16-21-9,-38 38-4,5-14-27</inkml:trace>
  <inkml:trace contextRef="#ctx0" brushRef="#br0" timeOffset="8080.3716">22768 10288 35,'0'0'41,"23"-23"1,6 16-6,1-3-5,18 8 0,4-1-6,16 8-4,8 0-5,14 2-5,7 2-2,14 1-3,5-5-1,2-1-1,-2-4 0,-5-2-2,-12-3 1,-12-2-1,-16 2-1,-14 3 1,-19 0-1,-17-1 0,-21 3-1,-26 5 0,-16-3 0,-22 6 0,-17-4 0,-23 3 1,-16 0 1,-10 1 1,-5-8 0,5 2 2,7-2-1,10 0 1,11-5-1,24 3 1,17-5-1,23 2-1,38 5-1,-5-26-1,36 9 0,23-4 0,27 0 0,18 0-2,17-1-2,4 1-5,3 9-9,-12 0-13,-2 12-23,-19 7-50,-41 1-1,-23 13 50</inkml:trace>
  <inkml:trace contextRef="#ctx0" brushRef="#br0" timeOffset="11021.7605">21080 8011 17,'-43'22'29,"15"-13"-1,-5 3-6,-10 2-3,-1 3-5,-8 1 1,0 1-6,-3 3-1,3-6-4,5 3 1,9-2-2,12-8 1,26-9 0,0 0-1,36 12 0,8-14-2,13 2 0,7-3-1,2 3 1,0 3-1,-9 4 2,-12 5 0,-19 2 2,-19 9 1,-14 1 1,-19 7 1,-9-5 1,-10 0-1,-7 0-1,4-7-5,-1-5-12,16-5-20,9 1-37,3-15-22,21 5 53</inkml:trace>
  <inkml:trace contextRef="#ctx0" brushRef="#br0" timeOffset="11322.5055">21250 8300 19,'29'-17'21,"-3"-6"-7,-3 4 0,-6-3-3,-17 22-1,7-21-7,-7 21 1,-33 7 1,7 10 1,-10 6 5,3 6 1,-2 6 2,6-2 0,8 0 3,12-9-2,9-24-4,21 26-10,12-26-11,7-9-18,10-10-28,14 2-29,-17-18 63</inkml:trace>
  <inkml:trace contextRef="#ctx0" brushRef="#br0" timeOffset="11734.8925">21893 7976 1,'0'0'0,"0"0"81,0 0 6,-21-10-61,21 10-11,-43 26 2,15-7-4,-10-2 0,7 6-8,1-4-1,4 0-5,4-2 4,22-17-1,0 0 1,0 0 0,0 0-2,41 21 1,-11-21-1,3 0-1,-2 2 0,-3 3 1,-4 5-1,-24-10 2,17 23 1,-17-23 0,-24 29 1,0-15-1,-6 0 1,1-4-1,-1 1-5,4-6-7,4 0-12,22-5-15,-23-3-26,23 3-32,0 0 20,30-7 74</inkml:trace>
  <inkml:trace contextRef="#ctx0" brushRef="#br0" timeOffset="12145.4908">22371 7919 1,'-48'17'3,"25"-3"68,-10 2-43,0-2-10,-5 8 1,5-6-1,2 3-6,3-2-3,6-1-6,22-16 2,-14 24-3,14-24 2,26 12-3,0-10-1,7-2-3,0 3 0,0-3 0,-4 4-1,-8 3 2,-21-7 1,2 26 4,-25-7 1,-10 3 4,-8-1-2,-1 0 1,-3-2-5,5-5-10,9-2-12,7-5-23,24-7-41,0 0 32,0 0 52</inkml:trace>
  <inkml:trace contextRef="#ctx0" brushRef="#br0" timeOffset="12361.8778">22543 8205 1,'-21'10'57,"21"-10"-23,-21 28-11,21-28-9,0 0-10,0 0-18,0 0-31,0 0-28,28-2 73</inkml:trace>
  <inkml:trace contextRef="#ctx0" brushRef="#br0" timeOffset="12815.2811">22917 8077 1,'-31'3'0,"31"-3"15,-54 31 22,30-13-33,3 6 1,11-3 2,5 1 6,5-22 2,19 33 0,5-24 0,9-9 1,0-12 1,10-4 1,-8-10 1,1-3-1,-8-4-4,-9 0-2,-7 0-3,-12 5 1,-10 7-3,10 21-3,-33-19-12,12 19-12,21 0-12,-28 16-14,28-16-11,-3 33-6,3-33 19</inkml:trace>
  <inkml:trace contextRef="#ctx0" brushRef="#br0" timeOffset="13075.086">23179 8177 58,'21'-3'43,"-21"3"-3,45-14-4,-21-2-4,9-3-1,0-10-10,7 3 0,3-4-5,-1 4 0,-2 2-6,3 12 0,-10 7-6,-5 12-6,-11 15 3,-5 9-2,-10 6 2,-2 6-1,-7-1 3,0-1-4,0-8 4,2-5-10,5-4-25,-2-3-63,2-21-7,0 0-1,0 0 101</inkml:trace>
  <inkml:trace contextRef="#ctx0" brushRef="#br0" timeOffset="13766.2034">21643 8536 24,'0'0'27,"0"0"-3,0 0 0,16 40 0,-21-14-1,1 7-1,-1 1-3,0 1 0,-2-7-5,5 3 0,-3-10-5,3 1-4,2-22-4,0 0-4,0 0-11,0 0-14,0 0-29,0 0-36,2-43 40,-2 43 53</inkml:trace>
  <inkml:trace contextRef="#ctx0" brushRef="#br0" timeOffset="14100.7182">21742 8688 48,'21'-26'29,"3"-5"-6,2 2-6,-5 8-7,0 0-7,1 4-8,-22 17-9,30-12-16,-30 12-36,0 0 52,0 0 14</inkml:trace>
  <inkml:trace contextRef="#ctx0" brushRef="#br0" timeOffset="14295.4595">21806 8751 1,'21'10'75,"-21"-10"-42,33 14-9,-33-14-7,35 19-6,-35-19-8,31 21-15,-31-21-21,0 0-34,33 26 16,-33-26 51</inkml:trace>
  <inkml:trace contextRef="#ctx0" brushRef="#br0" timeOffset="14821.9384">22191 8787 1,'24'-26'12,"13"9"75,-18-11-31,3 0-32,-3 2-10,-8-3-5,-6 3-4,-5 26-3,-21-21-5,21 21-2,-45 23 1,19 1 3,2 5 2,-2 1 5,10 3 3,11-9 0,12-3 1,-7-21 0,43 3-1,-10-13-3,9-9 0,-2-2-6,3-3-1,-5 5-1,-5 1-2,-9 8 1,-24 10-1,30 0 3,-30 0 3,12 33 4,-5-9 5,0-3 2,7 3 3,-14-24 1,52 26 0,-18-31 0,13-4-4,0-15-3,3-9-5,-1-3-2,-4 1-3,-9 2-1,-8 7-1,-4 12 1,-24 14 2,0 0 1,16 56 4,-25-11 1,2 12 3,-7 4-1,-1 6 2,-4-8-3,3 2-3,-1-9-13,-4-12-26,7-6-69,-3-1-14,-2-12 1,8 10 62</inkml:trace>
  <inkml:trace contextRef="#ctx0" brushRef="#br0" timeOffset="28650.1223">9831 11520 15,'24'15'26,"-24"-15"-4,0 0-1,30 26-3,-30-26 2,36 11-2,-12-6-2,4-3 0,10 1-1,0-3-1,9 0-2,2-3-2,6 3-2,-3 0-1,7 3-1,-7-3 0,5 0 1,-10 0-2,3 2-1,-8 1 1,-2-1-2,-7 0 1,-7 1 0,-4 4-1,-22-7-1,23 16 0,-23-16-1,-7 26 0,7-26 0,-28 29 0,7-15 1,-5-2 0,0-1 3,-5-3-1,-2-1 2,0-7-1,-3 2 1,-2-4 0,-2 2-2,-2-5 0,-1 3-2,-2-1 0,3 3-1,1 0 0,1 0 0,2 0 0,5 0 1,5-2 0,7 2 0,-5 0 0,26 0 0,-31-3 0,31 3-1,0 0 1,-24 3-1,24-3-1,0 0 1,0 0 0,0 0 1,0 0 1,0 0 0,38 12 0,-12-15 0,12-4 0,2 2 0,12-4-1,5 0-1,7-1-1,2-2 1,-2 5-1,0-2 0,-8 2 0,-4 0 1,-2 2-1,-12 2 1,-8 1 0,-6 0 0,-24 2-1,0 0 1,0 0 0,0 0 0,-42 2-1,8-2-1,-3 2-6,-1-2-11,7 8-16,-7-1-32,10 2-34,11 12-5,17-21 43</inkml:trace>
  <inkml:trace contextRef="#ctx0" brushRef="#br0" timeOffset="30093.3836">12214 11518 34,'38'-12'31,"-10"10"-9,3 2-4,9 5-6,-2 2-2,7 2-2,-3 3 2,3-3-2,-5 1 0,3-5 1,-8-1-1,-2-4 1,-4 0-2,-8 0-1,-21 0-1,21-2 1,-21 2-1,0 0-1,-38 12 2,3-8 0,-3 4 3,-12-1-2,1 2 3,-10-2-1,7 0 3,-7-4 1,7 1 0,2-6 0,10 4-2,4-4-2,13 2-2,23 0-2,-26-5-1,26 5-1,28-9-2,3 2-1,11 0 1,13 0-1,9-3 2,6-2-2,1 0 0,5-2-1,-7 0 1,-8 2 0,-9 0-2,-9 3-11,-17-3-23,-26 12-60,0 0-5,-22 33-2,-20 7 95</inkml:trace>
  <inkml:trace contextRef="#ctx0" brushRef="#br0" timeOffset="45110.3174">12741 12596 45,'42'-7'28,"-16"7"-1,0 0-4,10 3-4,-5-1-3,9 3-4,0-3-3,5 3 0,-3-3-4,6 0 2,1-2-1,1-2 0,0 0-1,-1-3-1,-2 5-1,-2 0 0,-2 0 0,-1 5-2,-6 2 1,2 5 0,-5-3 0,-2 3 0,2 0 0,2 0 0,1-5 0,-1 2 1,3-7-1,0 1 1,2-6-1,-2 3 0,2-2-1,-5 2 0,1 0 1,2 2 0,-3 1-1,-2-1-1,0 3 2,3 2-1,-3-2 1,5-3-1,-3 0 0,1 1 0,1-3 1,1 2-1,-2-2-1,1 0 0,6 0-1,-3 3 1,3-3 0,2 2 0,-3 0-1,5 1 2,-2-1-1,3-2 1,-6 2-1,3-4 1,0-3 0,-2 1 0,-1-4 1,1 4-1,2 1 1,-3 1 0,5 4 0,-2 3 0,3 5 0,-4 1 0,1 1-1,-2 2-1,-3-4 1,0-1-1,0-2-1,-2-2 2,-2-3 1,4-2-1,-2 0 1,0 0-1,2 0 1,0 3-1,0-1 0,0 1 0,0-1-2,1 0 1,-6 1-1,1-6 1,-8 1-1,-2 0 0,-26 2-1,31-12-8,-31 12-13,0 0-46,0 0-20,-24-7-1,-9 0 72</inkml:trace>
  <inkml:trace contextRef="#ctx0" brushRef="#br0" timeOffset="53544.2573">16085 11733 30,'0'0'30,"-33"-19"-8,33 19-5,-42-7-2,13 5-1,-4-1 0,-2 1 2,-8 0 0,1-1 2,-13-4 0,1 7 2,-7-5-1,-8 5 0,-4-2-2,0 7-1,-10-5-2,2 2 0,-4-2-3,3 5-1,-3-3-3,4 1-1,-2-1-3,1 0 0,1-2 0,3 0 0,-4 0 0,-1-2 2,-2 0-1,0 2 1,-3-3 0,3 6 0,2-3 0,1 2 0,1 0 0,8 1-2,-3-3 1,3 0 0,5-3-1,1-1 1,-1-1-1,4 0-1,-2 0 1,0 3 0,2 0-1,0 2 0,3 2-1,-3 3 0,-2 0-1,-1 4 1,8-2-1,-7 0 1,5 0 0,6 0 0,1-2-1,4 0 2,5-5-1,5-2 1,2-3-1,8-2 0,-3-3 1,2 1-1,0-3 0,-2 2-2,0 3 2,-3 0-1,-1 5 0,-1 2 0,0 0 0,0 2 0,0 1 0,5-1 1,-2 0-1,2-2 0,0 0 0,0-2 0,-3 2 0,-2 0 1,-2 0-1,-5 2 0,-2 3 0,-5 2 1,0 0-1,2-2 0,1 2 0,1-5 1,3-2-1,3-2 0,2-3 1,2-2-1,5 0 0,-3 0 0,1 0 0,4 0-1,-4 2 2,4 3-1,-5 2 0,3 0 0,0 0 0,-5 2 0,3 1 0,-5-3-1,2 2 0,-2-2 1,-3 0 0,-2-2-1,3-1 1,-1 1 0,3-1 0,-5 1 0,3 0 0,-6 2 0,-1 0 0,-3 2 0,-3 3 0,1-3 0,2 1 0,0-1 1,2-2-1,5-5 0,-2-2 0,9 0-1,1-7 1,1 2-1,-2-2 1,3-3-1,-5 3 1,-3 2-1,-2 3 0,-2-1 0,-3 3-1,1 3 0,-3 1 0,-3 1 0,-4 2-1,5 0 1,-3 0 1,-4 0-1,-6 2 1,-1-2 0,-1 0 0,3 0 0,-2-2 0,1-1 1,4 1 0,1 0 0,1-3 0,6 0 0,3 3 0,-2 0 0,0 2 0,-3 2-1,0 3 0,0 2 0,1 0 1,-3 2-1,-3 1 0,3 2 0,-7-1-1,7 1 3,-3-2-1,-4 1 0,5-3 0,-1 1 0,5-2 0,-2-2 1,7 0-1,0-1 0,5 1 0,7 0 0,0 2 0,0 0 0,2 5 0,2 0 0,1 6 0,-1 1-1,1 5-1,4 0 1,0-1-1,8 1 2,2 0 3,2 2-4,7 0 5,2 0-3,3 2 3,3 0-3,-4 1 4,4-1-5,-1 1 0,3-1 0,-3-4-1,3-3 0,2-21 1,7 35 0,-7-35-1,19 31 1,-19-31 0,40 28 0,-17-13 1,6-4 0,4 1-1,0 0 0,5-2 1,0 1 0,2-1-2,0-3 1,5 0-1,-3 2 1,8-4-1,-5 0 0,7 2 1,0-5 0,0 3 0,2-5-1,1 5 1,-1-3 0,-2 1 0,0 4 0,-5-3 0,1 6 0,-4-3-1,1 2 2,-4 1-1,-4-1 0,4-2 1,3 3 1,-1-1-1,2 3 1,0 0-1,0 2 0,2 3 0,3-1 1,-5 1-1,-1-3-1,1 3 1,-2-3 0,-3-2 0,5-8 0,0 3 0,2-4 0,3-1 0,2-2 1,0 3-1,2-3 1,5 0-1,-2 0 0,0 2 0,-3-2 0,-2-5 0,0 3 0,0-1 2,3 1-1,-6 0 0,3 2 0,-5 0 0,5 4 0,-2 1 0,0 5 0,-1-1-2,-1 1 0,-1 1 1,3-1 0,2-1 0,-3 1 0,3-6-1,0-1 1,3-3 0,-1-3-1,0-4 1,1 3 1,-3-1 0,0-2 0,-5 2 1,0 0 0,-4 1 0,2 4 0,0-3 0,-1 3 0,-1-4-2,4 1 1,1-4 0,-1 0-1,2 0 0,1 2 0,0-2 0,-1 0-1,6 2 1,-1-2-1,10 7 1,-3-5-1,6 3 0,3 0 1,-1-1-1,2 1 0,-5 2-1,-2 0 1,-3 0 0,-1 2 0,-6 1-1,-2-1 1,5 3-1,-3 0 1,0 2-1,1-3 1,4 1 0,-5 0 0,5-3-1,-4 3 0,-1-3 2,-4 1-1,-1-3 0,-1 0 0,4 2 0,-3-2 0,6 2 0,-1 1 0,5 1 0,-2 1 0,7 0 0,-3 2 0,-2 0-1,-2 0 1,-3 0 0,-2 0 0,0 0 0,-2 1 0,-1-1 0,1 0 0,0-3 1,2 4-2,-3-1 1,6 0 0,-3 2 0,2 1 1,-2 1-1,2-1 1,3 2-1,0-3 1,2 1 0,0-3 0,3-5-1,-3 1 1,4-1-1,1-2 0,-5 5 0,3-5 1,-3 7-1,-2-5 0,4 5 0,1-2 0,-6 0 0,3-5 0,-2 0 0,2-5 0,3-5 1,-3 1-1,0-3 1,-2 0 0,4 0 1,-4 3 1,4-3 0,-2 5 0,-2 0 0,0 2 1,0 1-1,-3-4 0,-2 4 0,2-3-2,-4 0 0,0-1-1,-1 1 1,3 0-1,0 0 0,3 0-1,-1 2 0,0-2 1,1 5-1,-1-3 0,3 3 0,-3-1 0,3 1 0,-3 0 1,5-1 0,-2-1 0,7-1-1,-7 0 1,2-2 0,-3 0-1,-4-2 2,-2-3-2,-7-5 1,-6 3-1,-8-3 1,-3-2-1,-7-4 1,-5-1 0,-5 1-1,-4-1 0,-5-2 1,-5-2 0,-4-1-1,-1 1 1,-4-1-1,-5-1 0,-4 1 1,-1-4-1,-9 2 1,0-4-2,-5 2 2,-2 2-3,-3 0 3,-4-2-2,4 3-2,-1 4 3,1 2-3,0 3 4,3 4-5,0 0 7,5 3-7,-1 5 6,1 2-1,-1 0-1,3 0 1,0 4-1,-2 1 1,-6-3 0,1 3 0,-2-1 1,-3 1-1,0 0 0,-5-1 1,-2-4-1,-2-2 0,0-5-1,-3-1 1,-5-1 0,-1-5-1,-8-1 0,2 1 1,-2 0-2,5 2-1,2 2-3,3 5-3,-1 1-6,13 8-12,-6-4-25,17 12-62,-4 7-5,-1-1 2,6 15 57</inkml:trace>
  <inkml:trace contextRef="#ctx0" brushRef="#br0" timeOffset="66688.8842">14038 17647 69,'0'0'50,"0"0"-3,0 0-1,-21-9-1,21 9-6,0 0-7,0 0-7,0 0-3,31-24-3,-10 14-2,8 8-3,1-5-3,13 5 0,2-1-1,9 8-1,3-5-3,9 0-2,5 0-1,5-2-1,-1-5-1,6-3-2,-6-2 0,-6-2-1,-5 0 0,-10 2-1,-11 3 2,-13 2 0,-8 4 1,-22 3 0,0 0 0,0 0 0,-24 14-1,-4-7 1,-13 3 0,-6-1 0,-10 3 1,-6 2 1,-6 3 1,0 2 2,-1-3 1,6 3 0,5 0 0,9-2 0,7-3-1,15-5 0,28-9-1,-21 8-2,21-8 0,31-12-1,4 2-1,10-4 0,14 0-2,5 0-1,4 2-1,-4 0 0,0 3 0,-10 1-1,-6 8-2,-13-4-9,-9 13-27,-26-9-72,0 0-2,-16 31-4,-20-17 39</inkml:trace>
  <inkml:trace contextRef="#ctx0" brushRef="#br0" timeOffset="67939.3701">10143 18699 1,'0'0'0,"21"17"44,-21-17 39,33 0-65,3 5 0,4-5 2,12 0-1,5-8 0,11 4-6,-1-1-5,6 0-4,-5 1-1,3-4-3,-7 4-1,-2-3 0,-15 2 1,-9-2 1,-8 4 0,-30 3 4,29 0 2,-29 0 3,0 0 6,-38 26 3,2-21 4,-1 5 0,-13-6 2,-9 6-3,-10-8 0,3 5-3,-2-4-4,4 4-5,2-2-3,10-1-2,10-1-6,16-3-10,26 0-28,0 0-72,0 0-7,59 4 0,-9-8 39</inkml:trace>
  <inkml:trace contextRef="#ctx0" brushRef="#br0" timeOffset="214266.3823">19787 13171 17,'0'0'29,"-35"7"-3,4 5-5,-2 4-6,-14 10 2,-13 5-3,-10 7 1,-18-5 5,-7 10 1,-16-6 1,-4 6 3,-15-5 0,2 2 0,-16-2-3,-3 7 0,-11-7-2,-1 7-1,-13-5-3,-1 0 2,-9-9-3,0-3 2,-2-14-2,4-4 0,3-10-3,7-5-2,4-7-2,8 3-2,2-3-1,5 2-2,-1 6 1,4 4 0,-4-5 0,6 3 1,2-8 0,9 1-1,7-8 0,5-4 0,5-5-1,12-3 0,2-1-1,4-1 0,1 3 0,-5 2-1,3 2 2,4 3-2,4-3 0,11 5 0,6-2 1,12 2-2,12 0 1,14 2 0,10 3 0,4 5-1,24 9 0,-30-10 1,30 10-2,-24 19 2,24-19-2,-21 40 1,9-11 0,5 2 1,0 9-1,0 2 2,2 3-1,3 0-1,-3 0 2,5-7-1,0-3 1,0-6 0,0-8-1,0-21 1,0 0 1,0 0-1,0 0-1,-12-35 0,5-1 0,-5-6-1,-2-8 0,-5-5-2,-5-4 1,-4 0 0,-3 5 0,1-1-3,1 3 2,3 8 1,3 6-1,4 7 2,2 7-3,17 24 3,-12-33-3,12 33 5,0 0-3,0 0 2,26 17 1,-2 2-1,11 0 3,17-3-1,22 1 1,18-10-3,19 0 3,7-9-4,3-13-1,-1-4 0,-4 3-8,-21-8-12,-10 19-31,-40 1-69,-19 4-4,-26 0 1,-15 21-6</inkml:trace>
  <inkml:trace contextRef="#ctx0" brushRef="#br0" timeOffset="264823.2684">11691 13989 42,'0'0'97,"29"-14"-39,-29 14-5,0 0-5,0 0-5,28-14-6,-28 14-6,0 0-7,0 23-7,-2 3-2,-8 3-1,1 11 1,-8-2-2,3 14 0,-7-5-3,7 5 2,-3-5-2,8-2 0,-1-7 1,10-2-4,5-6 2,9-6 0,-14-24-2,36 28 0,-8-21 0,5-7-5,5-4-4,4-3 3,8-8-4,4-1-1,-2-1-3,-2 1-3,0 2-8,-13-8-14,4 15-32,-18-2-62,-23 9 4,0 0-5,-14-31 21</inkml:trace>
  <inkml:trace contextRef="#ctx0" brushRef="#br0" timeOffset="265180.64">11389 14249 4,'0'0'104,"0"0"2,0 0 5,19-21-66,16 18-8,5-11-3,17 7-5,0-12-4,11 5-5,-4-5-8,2-2-12,8 4-20,-13-9-37,-2 3-60,-2 4-4,-15-5 0,-4 10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09:46.71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21709 6994 3,'71'3'8,"2"-3"-3,5 0 1,0-5 0,-2-2 2,-3 0-1,-7-3 3,-4 3-1,-15 3-2,-9 1 1,-17 3 0,-21 0-1,0 0-4,-40 29 2,-12-10-5,-22 2 3,-18 2-4,-14 3-1,-12 5 2,-3-2-2,1-1 0,11-4-2,10-5 6,16-3-1,17-4 5,16-7 0,19-5-1,31 0 0,-4-22 2,27 6 0,24-3-4,13-5 2,18-4-3,18-8 1,20-4 1,10 2 0,4-2-2,0-2 1,-7 4 0,-10 5-1,-16 4 1,-21 10-3,-32 10 1,-44 9-2,0 0 3,-47 35-1,-21-4 0,-20 7 0,-16 7-1,-7 5-3,-2 6-18,11 3-36,3-14-19,32 5 64,6-31 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10:32.66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8784 13892 1,'0'0'3,"0"0"87,0 0 6,0 0-63,0 0-2,-2-24 3,2 24 2,26-2 1,-3 9-1,-23-7-6,45 2-7,-17-2-5,13 5-3,-1-7-2,17 2 0,4-7-2,19 2-1,10-4-1,17-1-2,13-6-2,13 4-1,8-5-2,6 3 0,-3-3-1,-2 3 1,0 0 0,-10 5-1,-4 2 1,-5 4 0,-3 3 1,1 5 0,-1-3 2,1 3-1,-1 0 1,-4 2 0,-5-2 0,5-1 0,-9 1-1,-1-3 1,-7 1-2,5-3 0,3-3 0,4-1-1,4-6 1,1-2-2,0 1 1,-5-4 0,-4 4-1,-8-4 0,-7 6 1,-9-1-1,-10 3 1,-7 5-1,-7-3 2,-4 0-1,-6 1 0,-4-3 0,-12 2-1,-9-5-3,-24 10-7,0 0-16,0 0-42,-2-21-62,-36 16-6,-7 5-3,-7-9-5</inkml:trace>
  <inkml:trace contextRef="#ctx0" brushRef="#br0" timeOffset="10825.5118">9063 14055 36,'-10'-21'26,"1"0"1,-3-3 2,0-2 1,-4 2-2,16 24-4,-40-33-4,16 31-1,-7 4-3,-2 10 0,-5 2 0,0 10 0,-4-5 1,-1 9 0,-4-7 0,2 5 0,-2-7-2,7 7-2,-8-2-1,8 2 0,0 0-2,9 5 0,-2 2-1,7 7-1,5 0-1,7 8 2,4 1-1,8 3 0,0 0 0,6 3-1,3-3 1,5 0-1,-2 0 1,4 0-3,0-5 0,3 0 1,2 1-3,2-1 1,0 0-2,7-2 1,6-5-1,10-2 3,8-5-2,10-4 1,6-8 0,8-7 0,4-7 0,8-7 1,-1-2-1,6-10 0,-4-2 0,4 2 0,-1 0-1,2 0 0,3 3 0,3-1 0,4 1 0,0 7 0,2-1-1,-2 1 0,-2 0 0,-3-1 0,0 3 1,-4 0-2,-8-2 2,3 4-1,-3-4 1,6-1-1,1 1 1,3 0 0,-2-1-1,1 3 0,4 0 0,-1 0 0,-2 3-1,-3-1 0,-4 0 0,3 1 0,-6-3 1,-2 5-1,-2-5 0,-5 0 0,-3 2 0,1 3 0,-3-1-1,3 3 1,2-2-1,2-2 0,3-1 0,2-2 0,-4 0 1,-3 0-1,0 0 0,-5 2 0,-2 1 1,-5 4-1,-2 5 0,0-1 0,-3 4-1,0-4 1,-1-1 0,-1-5 0,-5-3 0,0-7-1,-2-2 1,-2-5 0,-5-2 0,0-7 0,0 0 0,-5-10 0,0-2-1,0-7 1,0-5 0,1-5-1,-1-9 1,-2-7-2,0-8 0,-8-1 2,-4-6-2,-9-6 1,-12-5-2,-15-10 2,-14 0-2,-13 1 1,-18 4 1,-16 7-2,-14 9 2,-9 13-1,-10 18 1,-10 15-1,-4 13 2,7 8 0,2 9-1,8 3 1,11 2-4,2 0-6,20 5-17,-3-10-31,24 10-66,-3-1-1,14-1-5,10 2-4</inkml:trace>
  <inkml:trace contextRef="#ctx0" brushRef="#br0" timeOffset="11834.8822">13804 13679 1,'0'0'38,"-33"0"51,33 0 8,0 0-54,0 0-1,0 0 0,10-21-1,25 14-3,-4-14-4,19 4-7,9-11-6,14 2-5,5-7-4,14 2-2,5-2-1,10 4-1,-1 3-3,7 5-2,-9 2-1,-2 7-1,-5 3-2,-10 2-3,-13 2-5,-13 0-13,-2 5-27,-23-2-67,-8 0-5,-28 2-1,24-8-7</inkml:trace>
  <inkml:trace contextRef="#ctx0" brushRef="#br0" timeOffset="42254.4938">15126 13547 55,'9'-36'32,"-9"36"3,12-21 5,-12 21-4,0 0-2,0 0-3,0 0-1,24 12-3,-24-12-2,-5 33 0,-9-12-2,4 10 0,-13 4-3,-1 10 0,-14-2-2,5 7 1,-9-1-3,4 6-2,-2-3-5,4 2 1,-2-4-4,8-3 0,1-2-2,1-2 0,4-8-4,3-7-3,4-6-7,17-22-13,0 0-20,-28 11-27,28-11-45,17-23-4,-17 23 3,26-36 54</inkml:trace>
  <inkml:trace contextRef="#ctx0" brushRef="#br0" timeOffset="42528.2054">14686 13932 1,'-23'-14'34,"23"14"65,0 0 3,-26 14-55,28 10 0,-7 0-4,10 11-5,-7-2-7,4 14-8,-7-4-7,8 4-2,-3-7-4,7-2 0,-5-14-1,-2-24-2,38 21-3,-5-35-11,14-7-30,0-15-78,10-11-2,7-3-6,-7-6-2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12:24.44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8493 13230 73,'-9'-24'40,"9"24"-4,0 0-3,-14 22-5,14-22-7,-12 33 1,7-10-5,-7-1 2,7 4-3,5-26 1,-16 33 2,16-33-5,-14 21 0,14-21-2,0 0 1,0 0-2,-17-26-1,17 26-3,5-33-1,0 12 0,-5 21 4,14-33-4,-14 33 4,28-24-1,-7 21 3,1-1-3,11 6 5,7-2-3,17 2 0,7-6 2,14-1-3,4-9 0,15 2-2,7-9 2,12-1-3,0 1 0,2 2-3,3 3 0,2 4-1,-3 5 0,3 4 0,-2 3-2,-6 5 1,6 0 0,-5 0 1,-5-3-1,-2 0 0,-5-4 1,-3 2 0,1-5 0,-3 3-1,-4 2 1,-1-2-2,1 4 0,-3 3 1,0 2-2,-2 0 1,-3 0 0,-1 0 0,-1-2-1,0 2 1,-3-5 0,4-2 1,1-2 0,5-3 0,3 0-1,2 1 0,2 1 1,3 1-1,2 2 0,0 2-1,-5 3 1,-2 0 0,2-1 0,-2 1 0,-5 0 0,-2 0 0,-3-3 0,-4 3 0,0-1 1,0 1-1,-5 7 1,-8 2-2,-1 3 2,-5-1-4,-7 6 5,-1-3-4,-8 2 3,-1-2-2,-7-5 1,-4-2 0,-6 0 0,-6-3 0,-3 3-1,-21-12 1,19 21-1,-19-21 1,-5 26-2,5-26 1,-23 31 0,23-31 0,-38 38 0,17-19 0,-5 2 0,2 0 0,3-2 0,-3 0 0,0-2 1,3-1-1,2-2 0,-2 0 1,21-14-1,-40 22 0,40-22 0,-33 23 1,33-23-2,-24 24 2,24-24-2,-21 28 1,21-28 0,-17 36 0,8-12 0,-3-1 0,-2 6 0,-3 1 0,-4 1 0,0 2 1,-3 0-1,-4 0 0,-1 0 0,-4-2 1,2 0-2,1-3 2,-1 3-1,0-3 0,5-2 0,3 0 1,-1 0-1,5-2 0,3-3 0,1 1 0,15-22 1,-28 35-2,28-35 1,-33 29 1,33-29-1,-47 26-1,18-12 1,-6-2 1,-3-3-1,-2 0 1,-7-1-1,-3-1 1,-7-3-1,0-4 0,-6 0 0,-8-2-1,-5 0 0,-7-1 0,-6 1-1,-4 2 1,-6 0-1,-5 2 1,0 3-1,2 2 1,-2 0 4,8 0-1,-1 3 0,2-1 1,1-2-1,6-2 1,1 2-1,-1-5 1,3 1-4,-2-1 1,-1-2 0,1 3-1,2-1 0,-5 3 0,2 4-1,-2 1-2,1-1 1,1 5-2,-4-2 3,0 2-2,-3 3 2,1-3-2,-6 0 3,4 0 0,-6-2 0,5 0 0,-5-3-1,8-1 1,-3-4-1,9-1 0,1-3 0,2-3 1,2-1-2,5 1 2,2-2 1,6 3-2,1-3 2,5 5-1,5 0 1,2 0-1,3 5 1,2-3-1,5 3 1,-1 2 0,6-2-1,-1 0 1,6-3-1,1 0 2,5 1-1,5-3 0,3-3 0,23 3 1,-29-16-1,29 16 1,-7-31 0,10 10-1,1-5-1,3-7 2,1-5-1,1 0-1,-4-4 1,-3-6 0,-2-1-2,0-6 3,-2-4-1,-1-2-1,-1-6 1,1-4 1,1 5-1,0 2 0,2 1 0,-5 1-1,5 8 2,-5 4-2,0 10 1,1 7-1,1 4 1,1 6 0,2 23 0,7-26 0,-7 26 0,26-10 0,2 3 0,8-2 0,11-5 0,7-3 0,6-2-4,3-7-9,15 10-31,-7-15-77,31-2-16,16-10-3,31-7 2</inkml:trace>
  <inkml:trace contextRef="#ctx0" brushRef="#br0" timeOffset="11974.1426">8273 17186 1,'0'0'108,"0"0"6,26-26-5,7 14-63,1-7-11,10 10-4,1-8-12,7 10-6,7 2-8,5 5-4,7 7-1,5 1-1,9 3 0,9 1 0,15 0 1,9 0 1,8 2 0,8-5-3,8-4 3,5-5 1,2-5 1,2-4 0,-14-3 0,0 0 0,-7-7 2,-9 3 2,-5 4-3,-5 0 1,-5 3 1,0 2 0,-2-3 1,3 3 0,-1-2 0,3 2 1,-3-5 0,1 0 1,-3-2-1,0 4-2,-7 1 0,-3 2-1,-2 0 0,-2 7 0,-5-3-1,0 6 0,-4-3-1,-1 4 1,0-4-1,1 3 0,-6-1-1,1 3-1,-3-3 0,-2 5-1,2 3-1,-4 2 0,-5 4-1,-5 1-1,-2 4-5,-10 0 0,-5 10-5,-11-10-6,-10 10-3,-21-5-10,-2 5-11,-31-12-26,2 2-44,-14-2-4,-4-12 3,-6 0 47</inkml:trace>
  <inkml:trace contextRef="#ctx0" brushRef="#br0" timeOffset="49510.3601">13303 4155 50,'0'0'33,"26"-22"-1,-26 22 2,0 0-1,0 0-2,-30 31-10,-6 2-4,1 10-5,-15 11-2,-2 10 3,-16 12 0,-1 9 4,-11 2 1,4 10 4,-14 0-6,0 9 1,-9 1 0,5-1-2,-3-9-2,2-5-4,5-2-2,5-14-3,7-5 2,10-12-3,11-12-4,7-14-1,12-7-11,8-14-13,30-12-25,0 0-48,0 0-5,4-49-2,25 6 46</inkml:trace>
  <inkml:trace contextRef="#ctx0" brushRef="#br0" timeOffset="49882.5905">12455 4339 1,'0'0'49,"0"0"35,0 0-23,0 0-16,21 24-4,-21-24 1,52 42-4,-19-6-7,14 20-7,-2 15-7,10 19-4,-6 14-6,3 14-1,0 13 1,0 3-1,-7 1-2,-7-5-2,-2-9 2,-6-15-1,3-9-2,-4-21-11,6-8-29,-18-23-67,4-14-4,-21-31-5,0 0 10</inkml:trace>
  <inkml:trace contextRef="#ctx0" brushRef="#br0" timeOffset="50601.6555">14209 5136 30,'0'-33'58,"0"33"-14,0 0-5,0 0-3,0 0-4,0 0-1,-10 23 0,3 25-7,-12 6 0,3 22-3,-13 21 0,3 16-4,-7 20 1,2 11-4,-2 0-9,3 5 3,-1 2-2,3-6-1,4-15-3,5-17 1,5-23 0,2-19-3,5-17-5,-5-25-19,12-29-25,0 0-48,-12-31-10,3-9-2,-3-12 29</inkml:trace>
  <inkml:trace contextRef="#ctx0" brushRef="#br0" timeOffset="50869.2285">13677 6382 1,'0'0'63,"-5"28"28,10 1-5,-3 6-59,3 15-1,9 14-6,0 2 1,5 5-2,0-3 0,5 1-3,-1-15 2,8-4-8,0-24-1,11-21 0,8-26 0,11-27 0,8-23-14,7-19-10,6-6-23,-8-9-64,-3-1-6,-15 11-6,-27 10 44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14:00.52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5092 6829 1,'0'0'0,"21"-21"1,-21 21 70,0 0-46,38-22 6,-38 22 5,47-9 5,-26-1-2,10 6-6,2-3-8,7 2-3,-2 3-10,7 2-5,0 0-3,-2 0-4,2 0 4,2 0 1,-2 0 1,7 0 0,7-5 1,7 0 4,7 0-4,8-2 4,6-2-3,8-3 3,2-2-8,4 2 2,-2 3-3,6-1 2,-11 1-3,5-1 1,-4 1-3,-1 2-1,-1-3 5,-1 1-5,-2-3 5,-3 2-4,8-4 3,-13 7-4,3 0 4,-4 2-1,-10 5-2,-5 3 1,-12 1-1,-6 3-5,-8 10-5,-12-8-17,3 15-44,-8-5-31,-1-2-3,1 2-4</inkml:trace>
  <inkml:trace contextRef="#ctx0" brushRef="#br0" timeOffset="1012.6287">15906 7011 1,'0'0'25,"21"-7"6,-21 7-2,0 0-2,28-2 0,-6 6 1,-1 1-2,12 7-2,3-3-5,11 5-3,7-4 0,17 2-3,7-3 1,10-2-1,4-7 0,7 0-3,0-7-1,1 2-4,-15 1-3,-5 1-1,-23-1-2,-10 6 1,-21 3-2,-26-5 2,0 0-1,-33 28 2,-14-18-1,-19-1 1,-12-2 0,-8 0 1,-3-2 0,-1-5 0,5 0 0,11-5-1,13 3-1,21-8-8,40 10-15,0 0-35,2-26-40,45 24 1,20-12 25</inkml:trace>
  <inkml:trace contextRef="#ctx0" brushRef="#br0" timeOffset="1568.5438">19385 7117 53,'48'-2'35,"13"-3"-8,10-2-7,12 0-4,4 0-4,-7 2-7,-6 1-2,-18 1-3,-20 1-1,-36 2 7,0 0 3,-59 21 3,-17-4-1,-23-3 2,-17 7-13,-9-2-49,2 17-29,-19-20-8,26 12 79</inkml:trace>
  <inkml:trace contextRef="#ctx0" brushRef="#br0" timeOffset="38570.8899">9890 9390 1,'0'0'50,"26"-3"-15,-26 3-5,38 5-3,-14-2-3,9-1 2,-5 0-6,3 1 0,7 1-5,-1-1-1,11 1-3,-1 1 0,12 2-2,-2-2-1,9 2 0,3-5-1,11 1 0,-4-3-1,6 0 0,-1-3 0,-1 1-1,5-5 1,-2 0 0,7-3-1,-10 1 2,7-3-3,-4 3 3,-2-1-4,-6 6 2,-4-1-4,-2 7-1,-17 1 1,0 1-5,-12 3 4,-2 3-3,-8-3 3,-4 0-3,-2 0 5,-3-5 0,-21-2 0,33 3 0,-33-3 0,26-3 0,-26 3 0,0 0-1,0 0 0,0 0-1,0 0 1,-33 17 1,7-10-1,-4-2 0,-8 0 1,-5-3 0,-6 0 0,-10 1 0,-3-3 0,-9 0 2,-5 0-1,-9 2 1,-7 0-1,-2 3 0,-3 2-1,-3 3 1,1-3-1,2 0-1,0-2 0,10-1 1,4-1 0,3-1 1,4-2 0,10 2 1,5-2-1,6 0 0,10 0-1,3 0 1,9-2-2,9 0 1,24 2 0,0 0-1,0 0 1,21-10-1,19 8 1,12-3-2,15 3 1,15-8 0,15 1 0,12-3-2,2 0 2,5 0-1,4-2 0,3 0 4,3 0-6,-3 2 3,-5 3-8,-7-8 0,2 12-18,-16-9-16,3 9-63,-8 8-9,-19-6-3,-2 3 50</inkml:trace>
  <inkml:trace contextRef="#ctx0" brushRef="#br0" timeOffset="45180.0073">23016 1244 1,'0'0'0,"-14"-43"57,14 43 8,-7-45-56,0 22-3,4-1 2,1 3-5,2 21 6,-12-33-3,12 33 12,-28-17-2,28 17 4,-52-7 1,21 9 2,-14-9 1,0 10 1,-12-13 0,5 8-1,-11-8-2,1 10-1,-9-2-1,0 11-2,-9-2-2,2 10-3,-10 9-6,1 5-5,-8 4 1,1 10-4,-1 0 3,5 9-4,-2-2 7,5 10-5,-1-1 5,10 10 0,0-2 2,7 9-3,3 5 1,4 7 1,3-1-3,11 1 1,10 0-3,7 0 2,9-2-3,10-6 2,9-1 2,8-1-5,6-4 4,5-1-2,5-4 3,2-2-3,10-5 6,0 0-4,9-8 0,5-4 2,12-7-2,9 0 1,5-5-1,4-2-1,8-2-1,5-6-1,1-1 0,6-6 1,-3 1 0,0-3 0,3-4 0,2-5 0,-3-7 1,3-8 0,5-4 1,2-5 0,0-9 0,5-7 0,2-1-1,0-2 1,2-4-1,-4 4-1,-5-7 2,-9 5-2,-3-2 3,-7 2-2,-5-10 1,-7 1-2,1-6 4,-1-4-2,-2 0-3,-3-7 2,-4-2-3,-5 2 5,-9 2-4,-5 2 4,-12 1-5,-7 4 5,-7-2-1,0 3 1,-7-3-1,-3-3-1,-4-6 1,0 2-1,-5-10 1,-5 1-2,-5-3 3,-4 2-2,-5-2 2,-4 7-2,-8 3 1,-5 2-1,-6 7 0,-5 4-1,-5 8 0,-3 7-1,-6 2 1,-3 8 1,-7 1-1,0 11 1,0-1-1,-7 7-1,5 3 0,-3 2-1,3 2-1,2-2-2,5 2 0,2 1-2,7-1-1,3-4 3,7 4-10,-5-7-7,14 15-25,-16-20-38,18 20-44,-2-8 4,10 10-6</inkml:trace>
  <inkml:trace contextRef="#ctx0" brushRef="#br0" timeOffset="46468.4256">22411 1095 44,'-12'23'23,"12"-23"-2,0 0 1,0 0-11,0 0-1,0 0-4,0 0 0,21-4 4,-21 4-3,0 0 5,10-24-2,-10 24 8,0 0-4,0 0 0,0 0 0,0 0-2,4-21-1,-4 21 0,0 0 0,0 0-2,0 0 0,0 0 2,0 0 1,-21-12-1,21 12-1,0 0 0,0 0 0,0 0 0,0 0 0,0 0 2,-21-24-1,21 24 0,0 0 1,0 0-1,0 0-2,0 0-1,0 0-2,0 0-1,2 33 0,3-11 1,-5 1 0,2 10-5,-2 3 2,3 4-4,-1 0 4,3 3-6,-3 2 2,5-3-6,-4-1 5,1-6-3,1 0 0,-3-6-1,1-6-3,-3-23 0,-5 26 1,5-26 1,0 0 2,-24-18 5,24 18 5,-16-38 1,6 12 3,6 2-1,-1-7 1,10 1 2,-5-6-5,4-6-2,4-3-2,1-5 5,0-2-4,1 0 6,2 0-4,0 5 2,-3 4-2,3 8 3,-3 9-4,1 2-1,-10 24-1,16-28-1,-16 28-2,0 0-1,22-5-1,-22 5 0,2 21 0,-7 0 0,-2 5-3,-5 3-4,0 6-13,-6-9-19,10 10-59,-1-6-10,-3-8 5,12-22-6</inkml:trace>
  <inkml:trace contextRef="#ctx0" brushRef="#br0" timeOffset="46986.9252">22267 295 1,'0'0'61,"-24"3"5,24-3-4,-24 2-55,24-2-6,0 0 3,-16 38 10,16-38 5,-5 50 4,-2-22 4,7 17 2,-7-5 0,7 12 0,-7-7-6,7 2-12,0-2-15,-3-16-19,11-3-34,-8-26-34,0 0 0,21-14-2</inkml:trace>
  <inkml:trace contextRef="#ctx0" brushRef="#br0" timeOffset="47372.2679">22458 364 88,'24'-21'89,"-24"21"1,28 0-4,-28 0-67,36 5-8,-13-1-3,6 3-2,-3-2 0,7 5 1,-10-6 0,6 6 1,-29-10 0,33 21 2,-33-21-2,9 40 0,-16-16 2,-5 9-2,-4 0 1,-3 5 2,0-5-1,7 0 3,7-9 0,12-1-1,-7-23-3,50 31-1,-12-26-5,9-5-6,10 0-13,-5-12-18,14 10-44,-14-15-33,-2 3-1,-8-7-4</inkml:trace>
  <inkml:trace contextRef="#ctx0" brushRef="#br0" timeOffset="84170.6171">4825 13767 15,'26'0'25,"4"-3"-1,4 1-4,6 0-1,-2-8-4,6-2-1,1-2-2,7 0-2,-2 0-2,2 4-1,5-2 0,2 5-1,0 0 1,2 5-2,-2 0 2,1 2 0,1-3 1,5 1 1,0-5-2,5 2-1,7 0-1,0 3-1,3-3-1,-3 3 1,0 2-1,0 0 0,-7 7 0,-1 2 1,-8 1 0,-1-1 1,1 1 2,4-6-1,0-1 0,3-1-2,-1-4 1,1-1 0,-3-1 0,5 1-1,-5 3-1,0 0 1,1 3 0,-1 1 0,0-1-1,5-3 1,-7 5 0,2-3-1,-5 0 0,1 3-1,-8 2 2,-4 3-1,-3-1 1,-4 5-1,-3-4 1,-2 4 0,-3-2-1,-2 2 0,-5-2-1,1 2 1,-6-5-2,1 3 0,-3 0-1,-21-12 0,38 19 0,-38-19 0,31 14-4,-31-14-7,26 7-13,-26-7-23,0 0-54,0 0-2,14-26 7,-14 26 96</inkml:trace>
  <inkml:trace contextRef="#ctx0" brushRef="#br0" timeOffset="84589.7743">8314 13622 1,'-41'19'0,"41"-19"18,-26 15 62,26-15-56,0 0 4,0 0 0,19 26 1,-19-26 1,45 26-2,-16-12-9,8 12-5,1 2-5,2 5-2,1 3-2,1 4 1,-2-2-1,-4 0 1,-3-1-2,-10-8-1,-4-3-1,-7-3-1,-12-23 0,-14 24 0,-12-19 0,-5-5 0,-14-3 0,-2-4-1,-12 0 0,-5-2-1,-2-1 0,-5 3-1,0 3-3,0-1-9,7 7-14,1 1-42,11-1-28,14 7-4,2-18 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16:04.07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13228 3883 1,'7'-22'0,"-7"22"18,12-23 49,-12 23-51,23-19 1,-1 9-1,-1-2 0,10-2 1,-3-5 0,10 0 4,0-9 2,9 2 1,2-12 2,15 0-3,0-9-1,12 5-3,6-6-1,15 1-4,5 0-3,11 6-5,6 1-2,-1 12-2,0 7-2,-7 9 1,-7 7-1,-7 5-1,-19 7 0,-9-2 0,-17 2 0,-10-2-4,-2-3-17,-18-16-43,-1-5-34,0-2-2,-7-12-1</inkml:trace>
  <inkml:trace contextRef="#ctx0" brushRef="#br0" timeOffset="1834.5948">16539 3095 1,'0'0'0,"0"0"74,0 0 0,26-26-62,-26 26-2,0 0 4,22-5 1,-22 5 2,0 0 2,28-9 5,-28 9 1,28-5 2,-28 5-3,36 3-2,-15 4-5,-21-7-3,33 23-3,-26-1-4,-7 8-2,-12 8-2,-11 10 1,-13 6-1,-9 5 2,-9 3-2,-3 6 2,-2-4-2,7 0 3,10-10-3,9-2 1,11-9-2,20-5 1,16-10-3,14-9 1,20-7-2,8-10 0,13-4-1,7-8-3,4 1-6,-9-10-16,5 12-22,-22-7-49,-7 2-9,-16 2-4,-31 10 67</inkml:trace>
  <inkml:trace contextRef="#ctx0" brushRef="#br0" timeOffset="2063.0997">16201 3580 108,'0'0'102,"38"-19"-2,7 10-57,9 6-48,17 8-4,5-5-6,14 5 0,-8-8-3,6 8-3,-15-10-4,-4 8-8,-17-8-25,-12 0-22,0 10 7,-40-5 73</inkml:trace>
  <inkml:trace contextRef="#ctx0" brushRef="#br0" timeOffset="2493.1027">17092 3641 1,'8'22'86,"-8"-22"10,4 38 1,-1-15-67,1 15-11,-1 7 1,1 7-8,-1 0-3,2-2-5,-5-3 2,0-9-2,-5-10 4,2-7-1,3-21-5,0 0 1,-2-30-9,4-8 6,6-14-4,-4-10 4,8-9-2,2-2 2,8-5 1,8 7 1,3 10 6,10 6-3,2 17 1,7 15-2,2 13-2,-4 20-2,-3 13-2,-7 11 1,-7 8-3,-11 10 2,-15 0-1,-14 3 2,-15-8-3,-11-7-2,-9-9-8,-10-19-11,9-5-21,-4-19-53,14-14 0,14-10-6,12-9 97</inkml:trace>
  <inkml:trace contextRef="#ctx0" brushRef="#br0" timeOffset="3002.1812">17849 3325 1,'-33'11'0,"33"-11"0,-29 7 66,29-7-43,0 0 2,0 0 4,0 0 1,0 0 2,43-4 0,-15-8-3,17 2-3,0-4-8,9 2-9,6-2-7,3 0-10,4 7-16,-11-5-27,-1 3-40,-6 9-1,-18 2 37</inkml:trace>
  <inkml:trace contextRef="#ctx0" brushRef="#br0" timeOffset="3161.385">17986 3575 24,'54'-12'8,"10"-7"-3,9-7-10,8-2-26</inkml:trace>
  <inkml:trace contextRef="#ctx0" brushRef="#br0" timeOffset="3796.6358">19258 2918 61,'0'0'91,"-36"-3"-9,36 3-3,-28 5-89,28-5 7,-24 24 3,24-24 2,-42 38 5,8-17 6,-1 7 3,-10 3-1,5 2-2,-7-4-7,11-1-2,5-4-3,31-24-3,-21 26-1,21-26 0,33-3 0,0-6 1,15 4 0,1-4-1,6 6 2,-1 3-1,-7 3 2,-7 11 0,-14 0 1,-11 7 1,-18 5 0,-11 7 2,-12-2-1,-9 0 1,-8-3-2,-4-4 2,4-5-3,5-5 0,5-9-1,12-5 0,21 0 0,0 0 0,-12-22 0,12 22 0,0 0-1,22 5 1,-22-5-1,2 40 1,-9-9 1,-7 9 4,-8 3 0,1 4 4,-3-2-2,8 0 3,2-5-2,9-2 1,10-7-9,9-10-11,14 0-15,1-16-17,23-3-25,-5-11-37,12-12 0,10-10 32</inkml:trace>
  <inkml:trace contextRef="#ctx0" brushRef="#br0" timeOffset="4147.5199">19953 3100 40,'-15'-26'92,"-18"5"-1,-5 2-45,3 19-12,-17 4-7,9 15-8,-11 7-6,7 12-3,2 10-4,7 8 0,10 3-2,14 0 1,16-4-5,14-8 2,20-9-4,14-14 2,13-20 0,11-13 0,-1-15 2,0-11 0,-11-12 1,-8-3-1,-16-2 1,-12 5 0,-17 6 1,-13 8-3,-11 12-5,-11 9-14,3 17-20,-13 9-62,6 5-2,4 7-4,9 5 62</inkml:trace>
  <inkml:trace contextRef="#ctx0" brushRef="#br0" timeOffset="4416.671">20475 3400 56,'0'0'98,"-33"24"-10,33-24-5,-29 38-84,15-10-5,2 5 8,-4 0 2,-1 3 4,-4-5 4,-3 4 5,-4-9-7,0 2-13,4 1-24,-2-13-47,26-16-28,-24 14-5,24-14 50</inkml:trace>
  <inkml:trace contextRef="#ctx0" brushRef="#br0" timeOffset="4619.874">21115 3445 150,'22'29'69,"-22"-29"-63,30 11-6,-1-15-120,-3 6 16</inkml:trace>
  <inkml:trace contextRef="#ctx0" brushRef="#br0" timeOffset="4767.4748">21661 3353 93,'0'0'10,"26"5"-6,-26-5-7,17-22-100</inkml:trace>
  <inkml:trace contextRef="#ctx0" brushRef="#br0" timeOffset="4892.5563">22033 3391 91,'0'0'8,"28"21"-4,-28-21-11,38-33-88</inkml:trace>
  <inkml:trace contextRef="#ctx0" brushRef="#br0" timeOffset="5402.9345">22579 3154 100,'23'-2'116,"-23"2"-22,0 0-9,22 33-66,-25-9-39,6 18 9,-6 6 6,-2 6 6,-6 7 9,-11-6 16,3 6 5,-7-13-7,8 1-12,-4-13-12,8-13-5,14-23-2,-21-4 2,21-27 0,2-23 2,12-13 3,1-18 0,3-9 5,13-3 1,-7 0 4,11 7-3,-2 5 2,8 23-2,-6 8-1,5 18-1,0 17-2,1 15-2,1 11-1,-6 9-1,-1 13-2,-7 4 1,-6 7-1,-13 0 2,-9 3-1,-12-3 1,-11-2-2,-10-10-2,-5 1-13,-14-20-21,9 3-50,-11-14-21,9-6-3,2-8 0</inkml:trace>
  <inkml:trace contextRef="#ctx0" brushRef="#br0" timeOffset="7468.7764">18801 6051 1,'0'0'0,"22"-24"45,11 17 32,-3-5-52,15-7-3,7 3-1,15-8 1,6 5-4,5 0-2,0 10 2,-5 0 2,-4 11-1,-20 12 1,-4 22-1,-31 6-4,-11 17-1,-29 7-1,-17 10-1,-21 2-2,-7 10 8,-14-13-6,0 1 1,0-12 1,10-3-3,11-13 3,19-3-4,19-15 1,19-4-12,7-26 6,40 29-5,10-27 0,6-4-3,15-5-7,0-10-9,9 3-20,-16-10-16,0 3-48,-14 2-10,-22-2-4,-28 21 63</inkml:trace>
  <inkml:trace contextRef="#ctx0" brushRef="#br0" timeOffset="7625.36">18924 6595 1,'-38'0'78,"15"-12"25,23 12-12,26-12-54,12 5-22,23 2-26,17-6-60,14 11-25,-2-17-1,9 12 48</inkml:trace>
  <inkml:trace contextRef="#ctx0" brushRef="#br0" timeOffset="8011.3916">19797 6697 48,'-22'40'105,"13"24"-3,-15-8-9,5 11-70,-4 11-33,4 9 3,-3-2 3,8-7-2,-2-14 2,2-19 2,-1-19 3,15-26 1,-11-24 0,13-25 3,5-25-4,2-20 3,13-15 2,4-9-3,9 2 2,3 7-1,7 15 1,5 13-2,6 27 1,-4 21-2,0 23-4,-4 24 3,-6 17 4,-6 12-3,-10 4-3,-19 5 2,-12 0-2,-14-2 1,-16-10-7,-13-12-10,-11-18-23,2-8-27,3-9-31,-3-24-5,24 1 46</inkml:trace>
  <inkml:trace contextRef="#ctx0" brushRef="#br0" timeOffset="8304.3262">20276 5569 45,'0'0'90,"-21"-8"-7,21 8-4,0 0-88,-24 29 3,13-3 6,-4 7 4,-3 10 6,-6 4 5,3 10 5,-5 2-2,-3 2-18,6 5-25,-3-11-36,0-15-39,9-2-2,-7-31 42</inkml:trace>
  <inkml:trace contextRef="#ctx0" brushRef="#br0" timeOffset="8504.7691">19889 5590 1,'49'21'85,"-25"0"-5,9 27 0,-7-1-75,-7 12-2,2 3-1,-7 1-2,1-3-1,-6-6-15,-2-9-22,-4-17-44,8 3 1,-11-31 44</inkml:trace>
  <inkml:trace contextRef="#ctx0" brushRef="#br0" timeOffset="8664.9744">19832 5758 54,'38'-19'101,"-3"-2"-11,22 2-20,2-3-99,10-1-19,-1-1-21,-4-7-25,-3 10 20</inkml:trace>
  <inkml:trace contextRef="#ctx0" brushRef="#br0" timeOffset="8848.5178">20064 5502 17,'-31'10'90,"24"16"-1,-3 0-22,10 12-44,12 2-12,2 10-17,1-3-8,3 7-15,-1-9-22,0-7-39,6 0-2,-23-38 78</inkml:trace>
  <inkml:trace contextRef="#ctx0" brushRef="#br0" timeOffset="9365.2714">20659 6202 1,'24'0'12,"11"0"67,-4-19-2,12 5-65,9 0-14,0 2-3,2-2-14,-4 0-31,4 14-27,-21-17 50,5 24 27</inkml:trace>
  <inkml:trace contextRef="#ctx0" brushRef="#br0" timeOffset="10592.3884">20737 6824 2,'0'0'96,"22"-9"-2,-1-8-3,19 5-84,17 3-4,9-3-1,5 0-8,4 0-23,1-2-39,-12-9-24,7 11 2,-22-17 81</inkml:trace>
  <inkml:trace contextRef="#ctx0" brushRef="#br0" timeOffset="15952.3566">21881 5852 1,'-26'17'70,"26"-17"34,0 0 4,0 0-54,22 7-19,-22-7-7,35 2-4,-9-4-6,5 4-6,2-2-4,5 3-4,-3 4-1,3 5 0,-5 9 1,-5 10-2,-2 6 1,-9 11 0,-12 4-1,-12 7 1,-15 5 0,-8 2 3,-13 3-3,-7-1 8,-4-2-6,2 3-2,0-3 1,9-2-1,10-3-2,14-1-2,12-13 3,22-9-6,20-12 4,19-10 1,17-9-2,14-16-3,15-5-4,-1-15-11,10 3-16,-19-9-16,-8 4-31,-18 3-28,-21-3-9,-15 12 23</inkml:trace>
  <inkml:trace contextRef="#ctx0" brushRef="#br0" timeOffset="16144.7374">21971 6633 1,'-28'-3'31,"-5"-13"65,33 16 0,0 0-64,0 0-6,49-3 1,-16 6 0,15 4-1,1-5-12,6 1-25,-1 6-26,0 0-62,-13-9-2,6 8-1,-16-11 77</inkml:trace>
  <inkml:trace contextRef="#ctx0" brushRef="#br0" timeOffset="16575.3073">22515 6855 76,'14'43'110,"-12"-6"-1,1 8 5,1 3-94,-15 8-10,8 11 2,-9-4 0,3 1 1,-10-5-3,5-7-2,2-7-5,5-16-1,7-29-2,0 0 0,5-31-1,9-16-3,10-20 2,6-11-1,1-4 1,4-6-1,1 1 3,-1 11 5,-2 7 0,5 15 5,-7 9-4,4 17 4,1 11-4,-1 17-1,-2 7-2,-2 10-5,-5 6 3,-9 3-5,-10 5 5,-10 2-5,-13-2 4,-10 0 2,-10-3-2,-6-4 0,-1-5-5,-6-10-8,11 1-14,-2-20-24,40 10-61,-24-28-6,26-1-4,20 6 43</inkml:trace>
  <inkml:trace contextRef="#ctx0" brushRef="#br0" timeOffset="16815.9724">23127 6585 1,'0'0'98,"0"0"10,0 0 3,0 0-68,5 22-1,-5-22-7,54-17-10,-21 3-14,7 2-19,10 0-16,-10-7-26,10 8-31,-5 3-36,-12-3 6,7 6 29</inkml:trace>
  <inkml:trace contextRef="#ctx0" brushRef="#br0" timeOffset="17676.7259">24176 6103 1,'-30'5'39,"6"9"60,-18 2-18,-1-1-45,3 13-1,-10-11 0,10 9 0,0-12-12,14 2-11,26-16-7,0 0-1,0 0-1,38-2 1,2-12-3,7 0 0,3-1-2,-1 4-1,-11 8 1,-5 6 0,-33-3 2,17 35 3,-29-9 2,-9 7 1,-8-2 0,1 0 0,-3-5-1,5-5 1,5-7-3,21-14-2,0 0-1,0 0-2,0 0 2,35 17-1,-35-17 2,34 14 0,-34-14 0,9 33 1,-18-7 1,-13 9 3,-6 1-3,-10 6-2,-4 6 0,-1-1-3,0 3-1,6-5-8,11-3-13,4-13-25,25-1-37,-3-28-27,35 19-2,3-26 21</inkml:trace>
  <inkml:trace contextRef="#ctx0" brushRef="#br0" timeOffset="17961.1608">24330 6526 52,'0'0'101,"0"0"2,-31 0 7,3 19-92,2 12-3,0 0 1,5 6 0,2-1-1,16-3-6,15-7-3,10-5-6,13-14 4,8-9 4,1-10-3,1-9 4,-7-5-8,-5-5 4,-11-2-6,-13 2 0,-11 3-2,-10 2-8,12 26-5,-43-31-21,43 31-21,-38 0-53,38 0 2,-21-4-4,21 4 81</inkml:trace>
  <inkml:trace contextRef="#ctx0" brushRef="#br0" timeOffset="18543.3638">24715 6224 61,'0'0'112,"19"-29"6,-19 29-3,24-16-89,-24 16-5,35-7 1,-35 7 0,52-8-5,-23 6-11,9 2-4,-1 0-1,1-2-2,0 2 2,-5 0-3,-7 2 2,-26-2-3,24 7 2,-24-7-2,-24 24 1,-7-5 1,-11 4-1,-8 6 3,-2-3-1,3 5 1,1-3 1,13 0 3,11-4-1,15-3 0,9-21 0,19 29-1,4-22-1,6-3 1,-1-1-2,0 2-1,-4-3 1,-24-2-1,26 19 1,-26-19 0,-7 33 0,7-33 5,-21 42-2,11-16-2,1 3 3,9 2 0,2-1 3,12 3-1,1 1 3,6 8-5,-7-2 5,3 5 1,-13 0-2,-6 5 0,-17-8-2,-14 1 0,-14-5-2,-12-3-4,-12-11-6,-12-12-11,3 4-41,-15-13-78,7-8-2,6 0-3,4-11-5</inkml:trace>
  <inkml:trace contextRef="#ctx0" brushRef="#br0" timeOffset="30232.641">13448 4169 1,'0'0'13,"0"0"61,26-33-46,-26 33-20,23-15 7,-23 15 7,21-21 3,-21 21 0,12-31 0,-16 8-8,-4 1 11,-10-8-7,-4 1 4,-16-6-9,-4 9 2,-15-5-5,-2 15 4,-9-3 2,-8 12-6,-7 2-2,-2 10-3,-7 2-3,-5 5-2,-9 2-1,-1 0-2,-6 2 0,-5 3 8,-1 3 2,6 4-4,0 4 7,11 11-7,5 6 5,14 12-5,10 7 3,14 10-10,12 7-1,11 9 1,12 5-3,13 2 3,15-2-3,13-2 2,14-3-1,9-5 1,7-2 6,15-9-2,11-7 3,14-10-3,10-12 4,7-4-2,10-20 5,6-11-4,13-17-2,-1-13 4,-2-13-9,-2-12 5,-3-4-5,-5-10 3,-6-7-3,-5-9 3,-8-12-3,-6-10-2,-10-9 9,-5-12-4,-18 1 5,-15-4-4,-26 8-4,-16 14 8,-26 17-8,-19 21 6,-27 26-4,-22 21-13,-15 31-24,-29 9-32,3 26-48,-14 10-10,-3 14 6</inkml:trace>
  <inkml:trace contextRef="#ctx0" brushRef="#br0" timeOffset="30811.5224">12294 5758 1,'0'0'42,"0"0"40,0 0-2,14-24-70,-14 24 2,0 0 8,19 26 4,-19-26 2,0 31 0,0-31 4,-5 52-1,-4-24 0,7 10-9,-8-2-9,10 1-3,-5 1-4,8-5-5,-1 3-16,-4-15-22,9 0-36,-7-21-34,0 0-1,0 0 8</inkml:trace>
  <inkml:trace contextRef="#ctx0" brushRef="#br0" timeOffset="31403.9047">12722 6207 55,'40'14'91,"-40"-14"-3,33-5-48,-33 5-45,31 3-9,-31-3-13,24-3-27,-24 3-38,0 0 11,0 0 81</inkml:trace>
  <inkml:trace contextRef="#ctx0" brushRef="#br0" timeOffset="31570.1443">13143 6112 103,'42'-9'84,"-16"-10"-76,10 3-7,-6 6-95,-8-4-7</inkml:trace>
  <inkml:trace contextRef="#ctx0" brushRef="#br0" timeOffset="31709.907">13478 6235 51,'24'12'9,"-24"-12"-5,33-23-7,-16-13-57</inkml:trace>
  <inkml:trace contextRef="#ctx0" brushRef="#br0" timeOffset="33309.9396">13968 5838 14,'0'0'100,"21"-16"-3,-21 16 0,0 0-78,23 35-13,-18 1 4,5 8 4,-3 11-1,0 9 1,-10 4-2,3 3 2,-9-7-2,4 0-4,-7-12-6,1-17-4,11-35 0,-29 15 0,17-41 2,8-19-1,-1-22 3,5-13-3,9-17 4,6-2 0,8-1 2,8 8 0,4 9 1,8 15-2,2 16 2,7 16 0,0 20-2,5 16-1,-10 12-2,-2 11 0,-5 13-1,-7 6 1,-12 8 1,-9 2 0,-14 5 1,-10-3 0,-16-2-1,-10-7 1,-9-5-3,-8-11-3,3-10-6,-7-12-7,17-5-19,-3-18-25,21-6-53,24 22-1,-12-47 1,29 23 88</inkml:trace>
  <inkml:trace contextRef="#ctx0" brushRef="#br0" timeOffset="33517.2268">14970 5744 143,'40'2'122,"-2"-4"-8,7 6-7,-10-6-103,10 11-19,0-6 0,7 9-1,-9-12-12,4 9-29,-14-2-51,-9-16 3,4 6 0,-28 3 65</inkml:trace>
  <inkml:trace contextRef="#ctx0" brushRef="#br0" timeOffset="33720.792">15835 5327 188,'16'41'138,"1"15"-4,0 6-9,-3 6-119,-5 27-5,1 2-5,6 5-14,-13-15-14,15 10-56,-6-17-39,-9-20-1,8-13-2</inkml:trace>
  <inkml:trace contextRef="#ctx0" brushRef="#br0" timeOffset="35333.1098">13821 4606 10,'0'0'91,"0"0"0,0 0-52,43-14-3,1 12-7,8-10-6,10 7-2,-1-2-1,10 12-1,-5-5 1,8 4 4,-3-6 1,21 2-3,-5-7-3,24 7-4,3-12-3,16 7-4,7-6-2,7 6-4,0-2-2,-2 4 0,0 3 0,-3 0 1,6 3-1,1-3 2,5 0-2,8-3 2,4 3-2,2-4 0,3 1 1,0-1 0,-2 1 0,-6-4-1,-6 5 1,-10-3-1,-7-2 1,-14 0 0,-19 2 0,-16 0-2,-25 1 1,-22 1 1,-41 3-1,0 0 0,-43 10 0,-23 2-1,-24-1 1,-21 11 0,-21-1-1,-17 3 1,-24-1 2,-4-4 1,-17-5 1,0 1 1,-7-6 1,3 0 0,-1-4 1,15 5-1,9-3-2,19 7-2,21 3 1,17-1-3,26 5 0,26-2 0,21-2-1,23-5 0,22-12 1,45 19-1,17-17 1,30 0 0,28-4-3,27-8-3,40 8-11,16-19-38,31 9-71,14-16-4,19-20-9,26-16 29</inkml:trace>
  <inkml:trace contextRef="#ctx0" brushRef="#br0" timeOffset="80388.2496">23172 3043 1,'0'0'47,"0"0"20,0 0-43,0 0-13,0 0 8,0 0 5,0 0 5,0 0 3,0 0 2,0 0-1,24-16-2,-24 16-6,23 7-5,-23-7-4,38 4-4,-10-1 0,1-10-3,6 2-1,3-4-8,0-3-13,7 5-13,-10-8-19,8 13-42,-10-5-21,-10 2-3,-1 3 48</inkml:trace>
  <inkml:trace contextRef="#ctx0" brushRef="#br0" timeOffset="80764.9211">23959 2537 1,'0'0'14,"-33"24"70,33-24 1,-17 28-54,17-28 5,-4 36 2,4-36 4,0 52-6,-10-19-2,15 19-9,-17 0-3,12 16-9,-14 1-8,7 0-4,-3 4-10,1-16-15,16 4-23,-14-21-57,7-40-6,0 0-1,0 0 50</inkml:trace>
  <inkml:trace contextRef="#ctx0" brushRef="#br0" timeOffset="81449.9337">24370 2395 89,'33'12'89,"-33"-12"-2,31 10-8,-7-10-91,-3 7 3,3-5 10,2-4 6,0 2 7,-5-12 6,10 5 5,-31 7 0,42-26 1,-42 26-7,19-22-8,-19 22-5,-21 10-3,-10 9-1,-11 12 2,-3 6 0,-5 8 0,0 0 2,10 3-4,5-6 4,13 1-4,8-8 5,10 1-5,4-10 4,4 0-4,-1-5 3,-3-21 1,9 35 0,-9-35 0,12 26-1,-12-26 0,0 0-3,28 29 0,-28-29-4,0 0 2,19 33-2,-19-33 1,0 33 0,0-33 0,-9 43 0,4-17 1,3 2 0,4 5 0,3 12 0,2 2 1,0 5 0,2 5 1,6 0 1,-1 0 2,0-5-1,-2-5 2,-5-12 1,0-2 2,-14-9-1,-10 0 1,-21-5-3,-16-3 0,-26 1-4,-22-3-8,-14 7-20,-26-11-59,3 9-46,2-5-7,12-5-1</inkml:trace>
  <inkml:trace contextRef="#ctx0" brushRef="#br0" timeOffset="118584.2937">15695 15465 1,'-4'-24'0,"4"24"0,-14-24 65,14 24-42,-19-23 1,19 23 1,-17-26 1,17 26 0,-21-31-1,21 31-2,-31-29-4,31 29-7,-40-30-4,14 13-2,-5 1-2,-4-6 1,-5 8-2,-8-5 1,-1 10 1,-8-5 1,-5 14 2,-4 7-1,-2 7 3,-3 9-1,2 8 3,-2 5-2,8 6 1,-4 3-2,8 0 3,5-2-2,4 9 1,1-5-1,13 7 2,-4 3-1,12 7-4,4 0 2,12 4-4,5-4 2,14 5-5,7-3 3,15-4-4,11-10 3,14-8 1,10-6-2,9-5 0,10-9 2,7-10 2,7-11-1,9-6 1,1-6-3,-1-5 1,-2-12 0,-5-3-2,-7-13 0,-7-3-2,-9-10-1,-14-9-1,-15-11 4,-12-6 1,-11-6-2,-10-5 3,-14 2-2,-7 2 2,-14 6-1,-10 6 2,-12 7-4,-4 17 0,-7 10 1,-3 9 0,-9 9-1,2 12 0,0 3 0,5 13-1,2 8 0,1 0-5,6 14-9,-2-7-14,19 21-28,-7-7-67,11 8-2,8-1-4,0 2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proved until Euler</a:t>
            </a:r>
            <a:r>
              <a:rPr lang="en-US" baseline="0" dirty="0" smtClean="0"/>
              <a:t> (1750)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2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in modern crypto we have better algorithms. This</a:t>
            </a:r>
            <a:r>
              <a:rPr lang="en-US" baseline="0" dirty="0" smtClean="0"/>
              <a:t> one was used in PGP, though.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Phi(N)</a:t>
            </a:r>
            <a:r>
              <a:rPr lang="en-US" baseline="0" dirty="0" smtClean="0"/>
              <a:t> = number of elements in N relatively prime to N. Well, there are N total elements, and only elements </a:t>
            </a:r>
            <a:r>
              <a:rPr lang="en-US" baseline="0" dirty="0" err="1" smtClean="0"/>
              <a:t>divisble</a:t>
            </a:r>
            <a:r>
              <a:rPr lang="en-US" baseline="0" dirty="0" smtClean="0"/>
              <a:t> by p or q are not co-prime. Minus the number of elements divisible by p (there are q of them), minus the number of elements divisible by q (there are p of them), and then we need to add 1 since we subtracted 0 twice.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quite exponential. Would need to have just n to be exponential. Sub-exponential.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the attacker</a:t>
            </a:r>
            <a:r>
              <a:rPr lang="en-US" baseline="0" dirty="0" smtClean="0"/>
              <a:t> can encrypt himself with the PK.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ZN =</a:t>
            </a:r>
            <a:r>
              <a:rPr lang="en-US" baseline="0" dirty="0" smtClean="0"/>
              <a:t> {0,1,…,n-1}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4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particular, taking square roots and cube</a:t>
            </a:r>
            <a:r>
              <a:rPr lang="en-US" baseline="0" dirty="0" smtClean="0"/>
              <a:t> roots is believed to be hard.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0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random</a:t>
            </a:r>
            <a:r>
              <a:rPr lang="en-US" baseline="0" dirty="0" smtClean="0"/>
              <a:t> element in Z_N is *very* likely to be in Z_N^*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8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9F14-97F0-4A6F-8D15-923CFCB70D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OAEP:   explain</a:t>
            </a:r>
            <a:r>
              <a:rPr lang="en-US" baseline="0" dirty="0" smtClean="0"/>
              <a:t> why O stands for Optimal.</a:t>
            </a:r>
            <a:endParaRPr lang="en-US" dirty="0" smtClean="0"/>
          </a:p>
          <a:p>
            <a:r>
              <a:rPr lang="en-US" dirty="0" smtClean="0"/>
              <a:t>Fujisaki, Okamoto, </a:t>
            </a:r>
            <a:r>
              <a:rPr lang="en-US" dirty="0" err="1" smtClean="0"/>
              <a:t>Pointcheval</a:t>
            </a:r>
            <a:r>
              <a:rPr lang="en-US" dirty="0" smtClean="0"/>
              <a:t> and Stern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4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BB’04:    Boneh-</a:t>
            </a:r>
            <a:r>
              <a:rPr lang="en-US" dirty="0" err="1" smtClean="0"/>
              <a:t>Brumley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5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B8F4456-AA0C-594F-A429-1B0C721E192E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9D4873D-B183-6F4D-9656-C3AAF27FF0BE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9226F5-2A93-0B4B-86FE-506669B6C17F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3DE9846-279D-6142-AB82-952D162106A5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D1A3-29E5-6E41-91F3-AF001B5D064C}" type="datetime1">
              <a:rPr lang="en-US" smtClean="0"/>
              <a:t>10/16/2013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CC9181-00C9-FD49-BFA5-40772B9BAC1B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DEA62A5-2646-A44C-B0C5-8CDF638B5EA8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8673BDC-8D51-A54B-8718-BE704D7C52AA}" type="datetime1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47D4-E8AF-664C-B786-69950A8A72D0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D597736-55F3-334F-B7D2-9553D27A17AF}" type="datetime1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972E36D-7928-BE49-88FE-A2EC8AB80DCD}" type="datetime1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E044A3F-5DAE-404E-8FC0-2778F3DBD1BA}" type="datetime1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BBEDD43-4F04-904F-9026-01EF20801BCA}" type="datetime1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C7DF54B7-0E47-7E4B-9C38-40E04D079C39}" type="datetime1">
              <a:rPr lang="en-US" smtClean="0"/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3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1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Public Key Cryptography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096000"/>
            <a:ext cx="8922750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awesome!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33400" y="3313080"/>
              <a:ext cx="3717360" cy="3126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4760" y="3304440"/>
                <a:ext cx="3736440" cy="3144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Fix a prime p&gt;2  and  g in (</a:t>
            </a:r>
            <a:r>
              <a:rPr lang="en-US" sz="2600" dirty="0" err="1" smtClean="0"/>
              <a:t>Z</a:t>
            </a:r>
            <a:r>
              <a:rPr lang="en-US" sz="2600" baseline="-25000" dirty="0" err="1" smtClean="0"/>
              <a:t>p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*</a:t>
            </a:r>
            <a:r>
              <a:rPr lang="en-US" sz="2600" dirty="0" smtClean="0"/>
              <a:t>  of order  q.         Consider the function:</a:t>
            </a:r>
            <a:r>
              <a:rPr lang="en-US" sz="2600" dirty="0" smtClean="0">
                <a:solidFill>
                  <a:srgbClr val="990000"/>
                </a:solidFill>
              </a:rPr>
              <a:t>     </a:t>
            </a:r>
            <a:endParaRPr lang="en-US" sz="26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f( x ) = </a:t>
            </a:r>
            <a:r>
              <a:rPr lang="en-US" sz="2600" dirty="0" err="1" smtClean="0">
                <a:solidFill>
                  <a:srgbClr val="000000"/>
                </a:solidFill>
              </a:rPr>
              <a:t>g</a:t>
            </a:r>
            <a:r>
              <a:rPr lang="en-US" sz="260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600" baseline="30000" dirty="0" smtClean="0">
                <a:solidFill>
                  <a:srgbClr val="000000"/>
                </a:solidFill>
              </a:rPr>
              <a:t>     </a:t>
            </a:r>
            <a:r>
              <a:rPr lang="en-US" sz="2600" dirty="0" smtClean="0">
                <a:solidFill>
                  <a:srgbClr val="000000"/>
                </a:solidFill>
              </a:rPr>
              <a:t>   in  </a:t>
            </a:r>
            <a:r>
              <a:rPr lang="en-US" sz="2600" dirty="0" err="1" smtClean="0">
                <a:solidFill>
                  <a:srgbClr val="000000"/>
                </a:solidFill>
              </a:rPr>
              <a:t>Z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p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968"/>
              </a:spcBef>
              <a:buNone/>
            </a:pPr>
            <a:r>
              <a:rPr lang="en-US" sz="2600" dirty="0" smtClean="0"/>
              <a:t>Now, consider the inverse function:</a:t>
            </a:r>
            <a:endParaRPr lang="en-US" sz="2600" dirty="0"/>
          </a:p>
          <a:p>
            <a:pPr marL="0" indent="0">
              <a:spcBef>
                <a:spcPts val="1968"/>
              </a:spcBef>
              <a:buNone/>
            </a:pPr>
            <a:r>
              <a:rPr lang="en-US" sz="2600" dirty="0" smtClean="0"/>
              <a:t>		</a:t>
            </a:r>
            <a:r>
              <a:rPr lang="en-US" sz="2600" dirty="0" err="1" smtClean="0">
                <a:solidFill>
                  <a:srgbClr val="000000"/>
                </a:solidFill>
              </a:rPr>
              <a:t>Dlog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g</a:t>
            </a:r>
            <a:r>
              <a:rPr lang="en-US" sz="260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600" dirty="0" smtClean="0">
                <a:solidFill>
                  <a:srgbClr val="000000"/>
                </a:solidFill>
              </a:rPr>
              <a:t>)  =  x      </a:t>
            </a:r>
            <a:r>
              <a:rPr lang="en-US" sz="2600" dirty="0" smtClean="0"/>
              <a:t>where   x in  {0, …, q-2}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u="sng" dirty="0" smtClean="0"/>
              <a:t>Example</a:t>
            </a:r>
            <a:r>
              <a:rPr lang="en-US" sz="2600" dirty="0" smtClean="0"/>
              <a:t>: Let g = 2 in Z</a:t>
            </a:r>
            <a:r>
              <a:rPr lang="en-US" sz="2600" baseline="-25000" dirty="0" smtClean="0"/>
              <a:t>11.</a:t>
            </a:r>
            <a:r>
              <a:rPr lang="en-US" sz="2600" dirty="0" smtClean="0"/>
              <a:t> Dlog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dirty="0"/>
              <a:t>2</a:t>
            </a:r>
            <a:r>
              <a:rPr lang="en-US" sz="2600" baseline="30000" dirty="0" smtClean="0"/>
              <a:t>x</a:t>
            </a:r>
            <a:r>
              <a:rPr lang="en-US" sz="2600" dirty="0" smtClean="0"/>
              <a:t>)=y </a:t>
            </a:r>
            <a:r>
              <a:rPr lang="en-US" sz="2600" dirty="0" err="1" smtClean="0"/>
              <a:t>s.t.</a:t>
            </a:r>
            <a:r>
              <a:rPr lang="en-US" sz="2600" dirty="0" smtClean="0"/>
              <a:t> y = 2</a:t>
            </a:r>
            <a:r>
              <a:rPr lang="en-US" sz="2600" baseline="30000" dirty="0" smtClean="0"/>
              <a:t>x</a:t>
            </a:r>
            <a:r>
              <a:rPr lang="en-US" sz="2600" dirty="0" smtClean="0"/>
              <a:t> mod 11</a:t>
            </a:r>
            <a:endParaRPr lang="en-US" sz="2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63000"/>
              </p:ext>
            </p:extLst>
          </p:nvPr>
        </p:nvGraphicFramePr>
        <p:xfrm>
          <a:off x="228601" y="5455920"/>
          <a:ext cx="8686798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396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868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</a:t>
                      </a:r>
                      <a:r>
                        <a:rPr lang="en-US" sz="2000" baseline="30000" dirty="0" err="1" smtClean="0"/>
                        <a:t>x</a:t>
                      </a:r>
                      <a:endParaRPr lang="en-US" sz="20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g</a:t>
                      </a:r>
                      <a:r>
                        <a:rPr lang="en-US" sz="2000" baseline="30000" dirty="0" err="1" smtClean="0"/>
                        <a:t>x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x</a:t>
                      </a:r>
                      <a:r>
                        <a:rPr lang="en-US" sz="2000" baseline="0" dirty="0" smtClean="0"/>
                        <a:t> mod 11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0</a:t>
                      </a:r>
                      <a:r>
                        <a:rPr lang="en-US" sz="2000" baseline="0" dirty="0" smtClean="0"/>
                        <a:t>=1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1</a:t>
                      </a:r>
                      <a:r>
                        <a:rPr lang="en-US" sz="2000" baseline="0" dirty="0" smtClean="0"/>
                        <a:t>=2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8</a:t>
                      </a:r>
                      <a:r>
                        <a:rPr lang="en-US" sz="2000" baseline="0" dirty="0" smtClean="0"/>
                        <a:t>=3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=4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4</a:t>
                      </a:r>
                      <a:r>
                        <a:rPr lang="en-US" sz="2000" dirty="0" smtClean="0"/>
                        <a:t>=5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9</a:t>
                      </a:r>
                      <a:r>
                        <a:rPr lang="en-US" sz="2000" dirty="0" smtClean="0"/>
                        <a:t>=6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7</a:t>
                      </a:r>
                      <a:r>
                        <a:rPr lang="en-US" sz="2000" dirty="0" smtClean="0"/>
                        <a:t>=7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3</a:t>
                      </a:r>
                      <a:r>
                        <a:rPr lang="en-US" sz="2000" dirty="0" smtClean="0"/>
                        <a:t>=8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6</a:t>
                      </a:r>
                      <a:r>
                        <a:rPr lang="en-US" sz="2000" dirty="0" smtClean="0"/>
                        <a:t>=9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5</a:t>
                      </a:r>
                      <a:r>
                        <a:rPr lang="en-US" sz="2000" dirty="0" smtClean="0"/>
                        <a:t>=10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25600" y="848520"/>
              <a:ext cx="4913640" cy="502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5880" y="839520"/>
                <a:ext cx="4933080" cy="50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Easy</a:t>
            </a:r>
            <a:r>
              <a:rPr lang="en-US" dirty="0" smtClean="0"/>
              <a:t>: Given b, y, and p, compute by b</a:t>
            </a:r>
            <a:r>
              <a:rPr lang="en-US" baseline="30000" dirty="0" smtClean="0"/>
              <a:t>y</a:t>
            </a:r>
            <a:r>
              <a:rPr lang="en-US" dirty="0" smtClean="0"/>
              <a:t> mod p</a:t>
            </a:r>
          </a:p>
          <a:p>
            <a:pPr lvl="1"/>
            <a:r>
              <a:rPr lang="en-US" dirty="0" smtClean="0"/>
              <a:t>See “Handbook of Applied Cryptography”, available free online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u="sng" dirty="0" smtClean="0"/>
              <a:t>Believed Hard</a:t>
            </a:r>
            <a:r>
              <a:rPr lang="en-US" dirty="0" smtClean="0"/>
              <a:t>: Given b, p, x, compute y such that b</a:t>
            </a:r>
            <a:r>
              <a:rPr lang="en-US" baseline="30000" dirty="0" smtClean="0"/>
              <a:t>y</a:t>
            </a:r>
            <a:r>
              <a:rPr lang="en-US" dirty="0" smtClean="0"/>
              <a:t> mod p =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5105399"/>
            <a:ext cx="5486400" cy="10207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“Discrete Log” problem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 candidate One Way Function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08720" y="2423520"/>
              <a:ext cx="6038640" cy="2125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6200" y="2417760"/>
                <a:ext cx="6051240" cy="21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9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Exchange with Discrete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055"/>
            <a:ext cx="8229600" cy="116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Setup</a:t>
            </a:r>
            <a:r>
              <a:rPr lang="en-US" sz="2400" dirty="0" smtClean="0"/>
              <a:t>: Fix a public large prime </a:t>
            </a:r>
            <a:r>
              <a:rPr lang="en-US" sz="2400" i="1" dirty="0" smtClean="0"/>
              <a:t>p</a:t>
            </a:r>
            <a:r>
              <a:rPr lang="en-US" sz="2400" dirty="0" smtClean="0"/>
              <a:t> (~600 digits ≈ 2048 bits) and a public number </a:t>
            </a:r>
            <a:r>
              <a:rPr lang="en-US" sz="2400" i="1" dirty="0" smtClean="0"/>
              <a:t>g</a:t>
            </a:r>
            <a:r>
              <a:rPr lang="en-US" sz="2400" dirty="0" smtClean="0"/>
              <a:t> between 0 and </a:t>
            </a:r>
            <a:r>
              <a:rPr lang="en-US" sz="2400" i="1" dirty="0" smtClean="0"/>
              <a:t>p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79746" y="3039308"/>
            <a:ext cx="3581400" cy="384131"/>
            <a:chOff x="2971800" y="2511469"/>
            <a:chExt cx="3581400" cy="38413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71800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58084" y="2511469"/>
              <a:ext cx="151824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 smtClean="0"/>
                <a:t> mod p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9746" y="3813101"/>
            <a:ext cx="3581400" cy="524738"/>
            <a:chOff x="2784101" y="2370862"/>
            <a:chExt cx="3581400" cy="52473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784101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78852" y="2370862"/>
              <a:ext cx="146259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2747" y="2590800"/>
            <a:ext cx="276638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 Pick </a:t>
            </a:r>
            <a:r>
              <a:rPr lang="en-US" sz="2400" i="1" dirty="0" smtClean="0"/>
              <a:t>a</a:t>
            </a:r>
            <a:r>
              <a:rPr lang="en-US" sz="2400" dirty="0" smtClean="0"/>
              <a:t> from [0,p-1)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2046" y="2590800"/>
            <a:ext cx="27648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Pick </a:t>
            </a:r>
            <a:r>
              <a:rPr lang="en-US" sz="2400" i="1" dirty="0" smtClean="0"/>
              <a:t>b</a:t>
            </a:r>
            <a:r>
              <a:rPr lang="en-US" sz="2400" dirty="0" smtClean="0"/>
              <a:t> from [0,p-1)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867" y="4704040"/>
            <a:ext cx="1963879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Compute </a:t>
            </a:r>
            <a:br>
              <a:rPr lang="en-US" sz="2400" dirty="0" smtClean="0"/>
            </a:br>
            <a:r>
              <a:rPr lang="en-US" sz="2400" dirty="0" smtClean="0"/>
              <a:t>k =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 mod 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1146" y="4704040"/>
            <a:ext cx="1963879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Compute</a:t>
            </a:r>
          </a:p>
          <a:p>
            <a:r>
              <a:rPr lang="en-US" sz="2400" dirty="0" smtClean="0"/>
              <a:t>k =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mod 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03346" y="3224601"/>
            <a:ext cx="6934200" cy="1227265"/>
            <a:chOff x="1295400" y="2201735"/>
            <a:chExt cx="6934200" cy="1227265"/>
          </a:xfrm>
        </p:grpSpPr>
        <p:sp>
          <p:nvSpPr>
            <p:cNvPr id="21" name="Rounded Rectangle 20"/>
            <p:cNvSpPr/>
            <p:nvPr/>
          </p:nvSpPr>
          <p:spPr>
            <a:xfrm>
              <a:off x="1295400" y="2206036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05600" y="2201735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61824" y="5964436"/>
            <a:ext cx="662035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6. Use k for symmetric (authenticated) encryption.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07280" y="2001240"/>
              <a:ext cx="4414320" cy="3416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2240" y="1994760"/>
                <a:ext cx="4425480" cy="34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9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6" y="4998380"/>
            <a:ext cx="8692444" cy="147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Eve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observes: g,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b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Goal: compute </a:t>
            </a:r>
            <a:r>
              <a:rPr lang="en-US" sz="2800" i="1" dirty="0" smtClean="0"/>
              <a:t>a</a:t>
            </a:r>
            <a:r>
              <a:rPr lang="en-US" sz="2800" dirty="0" smtClean="0"/>
              <a:t> (or </a:t>
            </a:r>
            <a:r>
              <a:rPr lang="en-US" sz="2800" i="1" dirty="0" smtClean="0"/>
              <a:t>b</a:t>
            </a:r>
            <a:r>
              <a:rPr lang="en-US" sz="2800" dirty="0" smtClean="0"/>
              <a:t>) (i.e., calculate the discrete log) or compute g</a:t>
            </a:r>
            <a:r>
              <a:rPr lang="en-US" sz="2800" baseline="30000" dirty="0" smtClean="0"/>
              <a:t>ab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79746" y="1286708"/>
            <a:ext cx="3581400" cy="384131"/>
            <a:chOff x="2971800" y="2511469"/>
            <a:chExt cx="3581400" cy="3841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58084" y="2511469"/>
              <a:ext cx="151824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 smtClean="0"/>
                <a:t> mod 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79746" y="2060501"/>
            <a:ext cx="3581400" cy="524738"/>
            <a:chOff x="2784101" y="2370862"/>
            <a:chExt cx="3581400" cy="52473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784101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78852" y="2370862"/>
              <a:ext cx="146259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2747" y="838200"/>
            <a:ext cx="276638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 Pick </a:t>
            </a:r>
            <a:r>
              <a:rPr lang="en-US" sz="2400" i="1" dirty="0" smtClean="0"/>
              <a:t>a</a:t>
            </a:r>
            <a:r>
              <a:rPr lang="en-US" sz="2400" dirty="0" smtClean="0"/>
              <a:t> from [0,p-1)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2046" y="838200"/>
            <a:ext cx="27648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Pick </a:t>
            </a:r>
            <a:r>
              <a:rPr lang="en-US" sz="2400" i="1" dirty="0" smtClean="0"/>
              <a:t>b</a:t>
            </a:r>
            <a:r>
              <a:rPr lang="en-US" sz="2400" dirty="0" smtClean="0"/>
              <a:t> from [0,p-1)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747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1046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3346" y="1472001"/>
            <a:ext cx="6934200" cy="1227265"/>
            <a:chOff x="1295400" y="2201735"/>
            <a:chExt cx="6934200" cy="1227265"/>
          </a:xfrm>
        </p:grpSpPr>
        <p:sp>
          <p:nvSpPr>
            <p:cNvPr id="16" name="Rounded Rectangle 15"/>
            <p:cNvSpPr/>
            <p:nvPr/>
          </p:nvSpPr>
          <p:spPr>
            <a:xfrm>
              <a:off x="1295400" y="2206036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05600" y="2201735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857016" y="3886200"/>
            <a:ext cx="316278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4438408" y="2699266"/>
            <a:ext cx="0" cy="11869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50880" y="4802040"/>
              <a:ext cx="259920" cy="270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840" y="4797000"/>
                <a:ext cx="267480" cy="2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hard is the DH function mod 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prime p is n-bits long. </a:t>
            </a:r>
          </a:p>
          <a:p>
            <a:pPr marL="0" indent="0">
              <a:buNone/>
            </a:pPr>
            <a:r>
              <a:rPr lang="en-US" sz="2800" dirty="0" smtClean="0"/>
              <a:t>Best known algorithm (GNFS)*: </a:t>
            </a:r>
            <a:endParaRPr lang="en-US" sz="2800" dirty="0"/>
          </a:p>
          <a:p>
            <a:pPr>
              <a:lnSpc>
                <a:spcPct val="90000"/>
              </a:lnSpc>
              <a:spcBef>
                <a:spcPts val="6024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23263"/>
              </p:ext>
            </p:extLst>
          </p:nvPr>
        </p:nvGraphicFramePr>
        <p:xfrm>
          <a:off x="977667" y="3048000"/>
          <a:ext cx="7188666" cy="1828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96222"/>
                <a:gridCol w="2396222"/>
                <a:gridCol w="23962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Sym</a:t>
                      </a:r>
                      <a:r>
                        <a:rPr lang="en-US" sz="2400" dirty="0" smtClean="0"/>
                        <a:t> Key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Modulus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Elliptic</a:t>
                      </a:r>
                      <a:r>
                        <a:rPr lang="en-US" sz="2400" baseline="0" dirty="0" smtClean="0"/>
                        <a:t> Curve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r>
                        <a:rPr lang="en-US" sz="2400" baseline="0" dirty="0" smtClean="0"/>
                        <a:t>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1024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160 bits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128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3072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r>
                        <a:rPr lang="en-US" sz="2400" baseline="0" dirty="0" smtClean="0"/>
                        <a:t> bits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r>
                        <a:rPr lang="en-US" sz="2400" baseline="0" dirty="0" smtClean="0"/>
                        <a:t> bits (AES)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15360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512 bits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1967" y="5562600"/>
            <a:ext cx="548006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Slow transition to elliptic curve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1943100" cy="52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356350"/>
            <a:ext cx="616835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* O-hat means left lots of lower-order terms off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2819400"/>
            <a:ext cx="2451333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we do DH another way that is faster?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863127" cy="68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619560" y="1151640"/>
              <a:ext cx="7999920" cy="4233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000" y="1148760"/>
                <a:ext cx="8016840" cy="423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6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2-10-28 at 5.47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 b="12791"/>
          <a:stretch>
            <a:fillRect/>
          </a:stretch>
        </p:blipFill>
        <p:spPr>
          <a:xfrm>
            <a:off x="457200" y="604838"/>
            <a:ext cx="8229600" cy="4754563"/>
          </a:xfrm>
        </p:spPr>
      </p:pic>
      <p:sp>
        <p:nvSpPr>
          <p:cNvPr id="6" name="Freeform 5"/>
          <p:cNvSpPr/>
          <p:nvPr/>
        </p:nvSpPr>
        <p:spPr>
          <a:xfrm>
            <a:off x="4965931" y="4812966"/>
            <a:ext cx="756650" cy="1027273"/>
          </a:xfrm>
          <a:custGeom>
            <a:avLst/>
            <a:gdLst>
              <a:gd name="connsiteX0" fmla="*/ 756650 w 756650"/>
              <a:gd name="connsiteY0" fmla="*/ 770455 h 770455"/>
              <a:gd name="connsiteX1" fmla="*/ 114465 w 756650"/>
              <a:gd name="connsiteY1" fmla="*/ 570707 h 770455"/>
              <a:gd name="connsiteX2" fmla="*/ 299 w 756650"/>
              <a:gd name="connsiteY2" fmla="*/ 0 h 77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650" h="770455">
                <a:moveTo>
                  <a:pt x="756650" y="770455"/>
                </a:moveTo>
                <a:cubicBezTo>
                  <a:pt x="498586" y="734785"/>
                  <a:pt x="240523" y="699116"/>
                  <a:pt x="114465" y="570707"/>
                </a:cubicBezTo>
                <a:cubicBezTo>
                  <a:pt x="-11593" y="442298"/>
                  <a:pt x="299" y="0"/>
                  <a:pt x="299" y="0"/>
                </a:cubicBezTo>
              </a:path>
            </a:pathLst>
          </a:cu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53535" y="5359401"/>
            <a:ext cx="2104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Elliptic curve</a:t>
            </a:r>
            <a:br>
              <a:rPr lang="en-US" sz="2400" dirty="0" smtClean="0"/>
            </a:br>
            <a:r>
              <a:rPr lang="en-US" sz="2400" dirty="0" err="1" smtClean="0"/>
              <a:t>Diffie</a:t>
            </a:r>
            <a:r>
              <a:rPr lang="en-US" sz="2400" dirty="0" smtClean="0"/>
              <a:t>-Hellman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56718" y="4648200"/>
            <a:ext cx="1444082" cy="0"/>
          </a:xfrm>
          <a:prstGeom prst="line">
            <a:avLst/>
          </a:prstGeom>
          <a:ln w="76200" cap="rnd" cmpd="sng">
            <a:solidFill>
              <a:srgbClr val="990000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118760" y="3736080"/>
              <a:ext cx="1623960" cy="1027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5520" y="3731040"/>
                <a:ext cx="1635840" cy="10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39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MITM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47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As described, </a:t>
            </a:r>
            <a:r>
              <a:rPr lang="en-US" dirty="0" err="1" smtClean="0"/>
              <a:t>Diffie</a:t>
            </a:r>
            <a:r>
              <a:rPr lang="en-US" dirty="0" smtClean="0"/>
              <a:t>-Hellman is </a:t>
            </a:r>
            <a:r>
              <a:rPr lang="en-US" i="1" u="sng" dirty="0" smtClean="0">
                <a:solidFill>
                  <a:schemeClr val="tx2"/>
                </a:solidFill>
              </a:rPr>
              <a:t>insecure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against </a:t>
            </a:r>
            <a:r>
              <a:rPr lang="en-US" i="1" u="sng" dirty="0" smtClean="0">
                <a:solidFill>
                  <a:srgbClr val="990000"/>
                </a:solidFill>
              </a:rPr>
              <a:t>active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smtClean="0"/>
              <a:t>Man </a:t>
            </a:r>
            <a:r>
              <a:rPr lang="en-US" dirty="0"/>
              <a:t>I</a:t>
            </a:r>
            <a:r>
              <a:rPr lang="en-US" dirty="0" smtClean="0"/>
              <a:t>n The Middle (MITM) attacks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290" y="2753380"/>
            <a:ext cx="100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Alice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99090" y="2753380"/>
            <a:ext cx="83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Bob</a:t>
            </a:r>
            <a:endParaRPr lang="en-US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041491" y="2753380"/>
            <a:ext cx="114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MITM</a:t>
            </a:r>
            <a:endParaRPr lang="en-US" sz="2800" b="1" u="sng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0" y="3461449"/>
            <a:ext cx="3352800" cy="424751"/>
            <a:chOff x="914400" y="3461449"/>
            <a:chExt cx="3352800" cy="42475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144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800" y="3461449"/>
              <a:ext cx="114915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/>
                <a:t> </a:t>
              </a:r>
              <a:r>
                <a:rPr lang="en-US" sz="2400" dirty="0" smtClean="0"/>
                <a:t>mod p</a:t>
              </a:r>
              <a:endParaRPr lang="en-US" sz="2400" baseline="300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0" y="3461449"/>
            <a:ext cx="3352800" cy="424751"/>
            <a:chOff x="4876800" y="3461449"/>
            <a:chExt cx="3352800" cy="4247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8768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1200" y="346144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3000" y="4452049"/>
            <a:ext cx="3352800" cy="424751"/>
            <a:chOff x="4953000" y="4452049"/>
            <a:chExt cx="3352800" cy="42475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53000" y="48768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67400" y="4452049"/>
              <a:ext cx="116127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4400" y="4439009"/>
            <a:ext cx="3352800" cy="424751"/>
            <a:chOff x="914400" y="4439009"/>
            <a:chExt cx="3352800" cy="42475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914400" y="486376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28800" y="443900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5430981"/>
            <a:ext cx="3352800" cy="424751"/>
            <a:chOff x="914400" y="5430981"/>
            <a:chExt cx="3352800" cy="42475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914400" y="5855732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8800" y="5430981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ma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3000" y="5410200"/>
            <a:ext cx="3352800" cy="424751"/>
            <a:chOff x="4953000" y="5410200"/>
            <a:chExt cx="3352800" cy="42475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953000" y="5834951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67400" y="5410200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608877" y="3461449"/>
            <a:ext cx="0" cy="2710751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281920" y="2657520"/>
              <a:ext cx="847800" cy="405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6880" y="2649960"/>
                <a:ext cx="86364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6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4315259"/>
            <a:ext cx="7924800" cy="145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Last few slides: establish </a:t>
            </a:r>
            <a:r>
              <a:rPr lang="en-US" i="1" u="sng" dirty="0" smtClean="0"/>
              <a:t>shared key</a:t>
            </a:r>
            <a:r>
              <a:rPr lang="en-US" dirty="0" smtClean="0"/>
              <a:t> (only) without TTP. What about actual encryption?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20596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20553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8" name="Straight Arrow Connector 17"/>
          <p:cNvCxnSpPr>
            <a:endCxn id="27" idx="1"/>
          </p:cNvCxnSpPr>
          <p:nvPr/>
        </p:nvCxnSpPr>
        <p:spPr>
          <a:xfrm flipV="1">
            <a:off x="2982295" y="23601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56911" y="19928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3276600"/>
            <a:ext cx="1524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4572000" y="23622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438400" y="2055383"/>
            <a:ext cx="4028105" cy="613901"/>
            <a:chOff x="2438400" y="3045983"/>
            <a:chExt cx="4028105" cy="613901"/>
          </a:xfrm>
        </p:grpSpPr>
        <p:sp>
          <p:nvSpPr>
            <p:cNvPr id="26" name="Rectangle 25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990851"/>
            <a:ext cx="2757989" cy="369332"/>
            <a:chOff x="3048000" y="2981451"/>
            <a:chExt cx="2757989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5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27454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27411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endCxn id="13" idx="1"/>
          </p:cNvCxnSpPr>
          <p:nvPr/>
        </p:nvCxnSpPr>
        <p:spPr>
          <a:xfrm flipV="1">
            <a:off x="2982295" y="30459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6911" y="26786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3962400"/>
            <a:ext cx="1524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572000" y="3048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438400" y="2741183"/>
            <a:ext cx="4028105" cy="613901"/>
            <a:chOff x="2438400" y="3045983"/>
            <a:chExt cx="4028105" cy="613901"/>
          </a:xfrm>
        </p:grpSpPr>
        <p:sp>
          <p:nvSpPr>
            <p:cNvPr id="12" name="Rectangle 11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2676651"/>
            <a:ext cx="2757989" cy="369332"/>
            <a:chOff x="3048000" y="2981451"/>
            <a:chExt cx="2757989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1200" y="1981200"/>
            <a:ext cx="1442786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</a:t>
            </a:r>
            <a:r>
              <a:rPr lang="en-US" sz="2000" dirty="0" err="1" smtClean="0"/>
              <a:t>Key</a:t>
            </a:r>
            <a:r>
              <a:rPr lang="en-US" sz="2000" baseline="-25000" dirty="0" err="1" smtClean="0"/>
              <a:t>Bob</a:t>
            </a:r>
            <a:endParaRPr lang="en-US" sz="2000" baseline="-25000" dirty="0" smtClean="0"/>
          </a:p>
        </p:txBody>
      </p:sp>
      <p:cxnSp>
        <p:nvCxnSpPr>
          <p:cNvPr id="19" name="Straight Arrow Connector 18"/>
          <p:cNvCxnSpPr>
            <a:stCxn id="17" idx="2"/>
            <a:endCxn id="12" idx="0"/>
          </p:cNvCxnSpPr>
          <p:nvPr/>
        </p:nvCxnSpPr>
        <p:spPr>
          <a:xfrm>
            <a:off x="2702593" y="2288977"/>
            <a:ext cx="2507" cy="45650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3712" y="1981200"/>
            <a:ext cx="155048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Private </a:t>
            </a:r>
            <a:r>
              <a:rPr lang="en-US" sz="2000" dirty="0" err="1" smtClean="0"/>
              <a:t>Key</a:t>
            </a:r>
            <a:r>
              <a:rPr lang="en-US" sz="2000" baseline="-25000" dirty="0" err="1" smtClean="0"/>
              <a:t>Bob</a:t>
            </a:r>
            <a:endParaRPr lang="en-US" sz="2000" baseline="-250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72200" y="2312739"/>
            <a:ext cx="2507" cy="45650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036960" y="2429640"/>
              <a:ext cx="4708080" cy="2153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3720" y="2422440"/>
                <a:ext cx="4720680" cy="21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5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Problem:  Communicating among </a:t>
            </a:r>
            <a:r>
              <a:rPr lang="en-US" i="1" dirty="0" smtClean="0"/>
              <a:t>n</a:t>
            </a:r>
            <a:r>
              <a:rPr lang="en-US" dirty="0" smtClean="0"/>
              <a:t> users.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Total:   O(n) keys per user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ey management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15739" y="2386240"/>
            <a:ext cx="3512523" cy="2793180"/>
            <a:chOff x="1550493" y="2386240"/>
            <a:chExt cx="3512523" cy="2793180"/>
          </a:xfrm>
        </p:grpSpPr>
        <p:sp>
          <p:nvSpPr>
            <p:cNvPr id="6" name="Rectangle 5"/>
            <p:cNvSpPr/>
            <p:nvPr/>
          </p:nvSpPr>
          <p:spPr>
            <a:xfrm>
              <a:off x="1676400" y="24384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0478" y="2445584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3" name="Straight Arrow Connector 12"/>
            <p:cNvCxnSpPr>
              <a:stCxn id="6" idx="2"/>
            </p:cNvCxnSpPr>
            <p:nvPr/>
          </p:nvCxnSpPr>
          <p:spPr>
            <a:xfrm>
              <a:off x="2095500" y="3124200"/>
              <a:ext cx="0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514600" y="2788484"/>
              <a:ext cx="1675878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37186" y="238624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50493" y="35052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1,4</a:t>
              </a:r>
            </a:p>
          </p:txBody>
        </p:sp>
        <p:cxnSp>
          <p:nvCxnSpPr>
            <p:cNvPr id="22" name="Straight Arrow Connector 21"/>
            <p:cNvCxnSpPr>
              <a:stCxn id="7" idx="3"/>
              <a:endCxn id="8" idx="1"/>
            </p:cNvCxnSpPr>
            <p:nvPr/>
          </p:nvCxnSpPr>
          <p:spPr>
            <a:xfrm>
              <a:off x="2514600" y="4762500"/>
              <a:ext cx="1676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0"/>
              <a:endCxn id="9" idx="2"/>
            </p:cNvCxnSpPr>
            <p:nvPr/>
          </p:nvCxnSpPr>
          <p:spPr>
            <a:xfrm flipH="1" flipV="1">
              <a:off x="4609578" y="3131384"/>
              <a:ext cx="522" cy="128821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32309" y="3536077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3,2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46062" y="4810088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4,3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514600" y="3124200"/>
              <a:ext cx="1675878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38400" y="37338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4,2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36493" y="37338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1,3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514600" y="3124200"/>
              <a:ext cx="1676400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887800" y="3999960"/>
              <a:ext cx="2912400" cy="2463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9520" y="3997440"/>
                <a:ext cx="2930760" cy="24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1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 smtClean="0"/>
              <a:t>Def</a:t>
            </a:r>
            <a:r>
              <a:rPr lang="en-US" sz="2400" dirty="0" smtClean="0"/>
              <a:t>:   a public-key encryption system is a triple of algorithms (G, E, D)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G():   randomized alg. outputs a key pair (</a:t>
            </a:r>
            <a:r>
              <a:rPr lang="en-US" sz="2400" dirty="0" err="1" smtClean="0"/>
              <a:t>pk</a:t>
            </a:r>
            <a:r>
              <a:rPr lang="en-US" sz="2400" dirty="0" smtClean="0"/>
              <a:t>,  </a:t>
            </a:r>
            <a:r>
              <a:rPr lang="en-US" sz="2400" dirty="0" err="1" smtClean="0"/>
              <a:t>sk</a:t>
            </a:r>
            <a:r>
              <a:rPr lang="en-US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m):  randomized alg. that takes  </a:t>
            </a:r>
            <a:r>
              <a:rPr lang="en-US" sz="2400" dirty="0" err="1" smtClean="0"/>
              <a:t>m∈M</a:t>
            </a:r>
            <a:r>
              <a:rPr lang="en-US" sz="2400" dirty="0" smtClean="0"/>
              <a:t> and outputs </a:t>
            </a:r>
            <a:r>
              <a:rPr lang="en-US" sz="2400" dirty="0"/>
              <a:t>c </a:t>
            </a:r>
            <a:r>
              <a:rPr lang="en-US" sz="2400" dirty="0" smtClean="0"/>
              <a:t>∈C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sk,c</a:t>
            </a:r>
            <a:r>
              <a:rPr lang="en-US" sz="2400" dirty="0" smtClean="0"/>
              <a:t>)</a:t>
            </a:r>
            <a:r>
              <a:rPr lang="en-US" sz="2400" dirty="0"/>
              <a:t>: </a:t>
            </a:r>
            <a:r>
              <a:rPr lang="en-US" sz="2400" dirty="0" smtClean="0"/>
              <a:t>  </a:t>
            </a:r>
            <a:r>
              <a:rPr lang="en-US" sz="2400" dirty="0" err="1" smtClean="0"/>
              <a:t>determisitic</a:t>
            </a:r>
            <a:r>
              <a:rPr lang="en-US" sz="2400" dirty="0" smtClean="0"/>
              <a:t> alg</a:t>
            </a:r>
            <a:r>
              <a:rPr lang="en-US" sz="2400" dirty="0"/>
              <a:t>. that takes </a:t>
            </a:r>
            <a:r>
              <a:rPr lang="en-US" sz="2400" dirty="0" err="1" smtClean="0"/>
              <a:t>c∈C</a:t>
            </a:r>
            <a:r>
              <a:rPr lang="en-US" sz="2400" dirty="0" smtClean="0"/>
              <a:t> </a:t>
            </a:r>
            <a:r>
              <a:rPr lang="en-US" sz="2400" dirty="0"/>
              <a:t>and outputs </a:t>
            </a:r>
            <a:r>
              <a:rPr lang="en-US" sz="2400" dirty="0" smtClean="0"/>
              <a:t>m ∈ M or ⊥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Consistency:    ∀</a:t>
            </a:r>
            <a:r>
              <a:rPr lang="en-US" sz="2400" dirty="0"/>
              <a:t>(</a:t>
            </a:r>
            <a:r>
              <a:rPr lang="en-US" sz="2400" dirty="0" err="1"/>
              <a:t>pk</a:t>
            </a:r>
            <a:r>
              <a:rPr lang="en-US" sz="2400" dirty="0"/>
              <a:t>,  </a:t>
            </a:r>
            <a:r>
              <a:rPr lang="en-US" sz="2400" dirty="0" err="1"/>
              <a:t>sk</a:t>
            </a:r>
            <a:r>
              <a:rPr lang="en-US" sz="2400" dirty="0" smtClean="0"/>
              <a:t>) output by G :   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∀</a:t>
            </a:r>
            <a:r>
              <a:rPr lang="en-US" sz="2400" dirty="0" err="1"/>
              <a:t>m</a:t>
            </a:r>
            <a:r>
              <a:rPr lang="en-US" sz="2400" dirty="0" err="1" smtClean="0"/>
              <a:t>∈</a:t>
            </a:r>
            <a:r>
              <a:rPr lang="en-US" sz="2400" dirty="0" err="1"/>
              <a:t>M</a:t>
            </a:r>
            <a:r>
              <a:rPr lang="en-US" sz="2400" dirty="0" smtClean="0"/>
              <a:t>:     D(</a:t>
            </a:r>
            <a:r>
              <a:rPr lang="en-US" sz="2400" dirty="0" err="1" smtClean="0"/>
              <a:t>sk</a:t>
            </a:r>
            <a:r>
              <a:rPr lang="en-US" sz="2400" dirty="0" smtClean="0"/>
              <a:t>,  </a:t>
            </a: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 ) = 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562600"/>
            <a:ext cx="7924800" cy="1066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Without randomization, an attacker can determin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) =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 when 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=m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83560" y="2353680"/>
              <a:ext cx="5404680" cy="377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9240" y="2348640"/>
                <a:ext cx="5411520" cy="37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4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93800"/>
            <a:ext cx="8686800" cy="558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2600" dirty="0" smtClean="0"/>
              <a:t>For   b=0,1 define experiments EXP(b) (i.e., EXP(0) and EXP(1)):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r>
              <a:rPr lang="en-US" sz="2600" u="sng" dirty="0" err="1" smtClean="0"/>
              <a:t>Def</a:t>
            </a:r>
            <a:r>
              <a:rPr lang="en-US" sz="2600" u="sng" dirty="0"/>
              <a:t>: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>
                <a:latin typeface="Castellar" pitchFamily="18" charset="0"/>
              </a:rPr>
              <a:t> =</a:t>
            </a:r>
            <a:r>
              <a:rPr lang="en-US" sz="2600" dirty="0" smtClean="0"/>
              <a:t>(G,E,D) </a:t>
            </a:r>
            <a:r>
              <a:rPr lang="en-US" sz="2600" dirty="0"/>
              <a:t>is </a:t>
            </a:r>
            <a:r>
              <a:rPr lang="en-US" sz="2600" dirty="0" smtClean="0"/>
              <a:t>sem. secure (</a:t>
            </a:r>
            <a:r>
              <a:rPr lang="en-US" sz="2600" dirty="0" err="1" smtClean="0"/>
              <a:t>a.k.a</a:t>
            </a:r>
            <a:r>
              <a:rPr lang="en-US" sz="2600" dirty="0" smtClean="0"/>
              <a:t> IND-CPA) if </a:t>
            </a:r>
            <a:r>
              <a:rPr lang="en-US" sz="2600" dirty="0"/>
              <a:t>for all </a:t>
            </a:r>
            <a:r>
              <a:rPr lang="en-US" sz="2600" dirty="0" smtClean="0"/>
              <a:t>efficient  </a:t>
            </a:r>
            <a:r>
              <a:rPr lang="en-US" sz="2600" dirty="0"/>
              <a:t>A:</a:t>
            </a:r>
            <a:br>
              <a:rPr lang="en-US" sz="2600" dirty="0"/>
            </a:br>
            <a:r>
              <a:rPr lang="en-US" sz="2600" dirty="0" smtClean="0"/>
              <a:t>   </a:t>
            </a:r>
            <a:r>
              <a:rPr lang="en-US" sz="2600" dirty="0" err="1" smtClean="0"/>
              <a:t>Adv</a:t>
            </a:r>
            <a:r>
              <a:rPr lang="en-US" sz="2600" baseline="-25000" dirty="0" err="1" smtClean="0"/>
              <a:t>SS</a:t>
            </a:r>
            <a:r>
              <a:rPr lang="en-US" sz="2600" dirty="0" smtClean="0"/>
              <a:t> </a:t>
            </a:r>
            <a:r>
              <a:rPr lang="en-US" sz="2600" dirty="0"/>
              <a:t>[</a:t>
            </a:r>
            <a:r>
              <a:rPr lang="en-US" sz="2600" dirty="0" err="1"/>
              <a:t>A,</a:t>
            </a: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/>
              <a:t>]  </a:t>
            </a:r>
            <a:r>
              <a:rPr lang="en-US" sz="2600" dirty="0"/>
              <a:t>=  |</a:t>
            </a:r>
            <a:r>
              <a:rPr lang="en-US" sz="2600" dirty="0" err="1"/>
              <a:t>Pr</a:t>
            </a:r>
            <a:r>
              <a:rPr lang="en-US" sz="2600" dirty="0"/>
              <a:t>[EXP(0)=1] – </a:t>
            </a:r>
            <a:r>
              <a:rPr lang="en-US" sz="2600" dirty="0" err="1"/>
              <a:t>Pr</a:t>
            </a:r>
            <a:r>
              <a:rPr lang="en-US" sz="2600" dirty="0"/>
              <a:t>[EXP(1)=1] |  </a:t>
            </a:r>
            <a:r>
              <a:rPr lang="en-US" sz="2600" dirty="0" smtClean="0"/>
              <a:t>&lt;   negligible</a:t>
            </a:r>
            <a:endParaRPr lang="en-US" sz="2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6812" y="2209800"/>
            <a:ext cx="144145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Chal.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22250" y="2716424"/>
            <a:ext cx="984562" cy="1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3082" y="2208425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0650" y="2209800"/>
            <a:ext cx="129540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Adv.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6026" y="2678668"/>
            <a:ext cx="1423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dirty="0" err="1" smtClean="0">
                <a:solidFill>
                  <a:srgbClr val="000000"/>
                </a:solidFill>
                <a:sym typeface="Symbol" pitchFamily="18" charset="2"/>
              </a:rPr>
              <a:t>k,sk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)G()</a:t>
            </a:r>
            <a:endParaRPr lang="en-US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60650" y="2573551"/>
            <a:ext cx="3810000" cy="538163"/>
            <a:chOff x="1776" y="1783"/>
            <a:chExt cx="2400" cy="339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60650" y="3183153"/>
            <a:ext cx="3733800" cy="569913"/>
            <a:chOff x="1776" y="2051"/>
            <a:chExt cx="2352" cy="359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11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pk</a:t>
              </a:r>
              <a:r>
                <a:rPr lang="en-US" sz="2000" dirty="0"/>
                <a:t>,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766050" y="3346455"/>
            <a:ext cx="1431925" cy="590549"/>
            <a:chOff x="4560" y="2726"/>
            <a:chExt cx="902" cy="372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60" y="309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68" y="2726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400" dirty="0">
                  <a:sym typeface="Symbol" pitchFamily="18" charset="2"/>
                </a:rPr>
                <a:t> {0,1}</a:t>
              </a:r>
              <a:endParaRPr lang="en-US" sz="2400" dirty="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1850" y="1905000"/>
            <a:ext cx="7315200" cy="2370352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29600" y="4038600"/>
            <a:ext cx="88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EXP(b)</a:t>
            </a:r>
            <a:endParaRPr lang="en-US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60650" y="1981202"/>
            <a:ext cx="3733800" cy="487363"/>
            <a:chOff x="1776" y="2103"/>
            <a:chExt cx="2352" cy="307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746" y="2103"/>
              <a:ext cx="2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pk</a:t>
              </a:r>
              <a:endParaRPr lang="en-US" sz="2000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4114800" y="4572000"/>
            <a:ext cx="3398837" cy="838200"/>
          </a:xfrm>
          <a:prstGeom prst="wedgeRoundRectCallout">
            <a:avLst>
              <a:gd name="adj1" fmla="val 27742"/>
              <a:gd name="adj2" fmla="val -1134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 query encryptions of messages. Why?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1508040" y="1814760"/>
              <a:ext cx="7513200" cy="3756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1560" y="1806840"/>
                <a:ext cx="7529400" cy="37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7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98601"/>
            <a:ext cx="88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Alice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498601"/>
            <a:ext cx="74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Bob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801"/>
            <a:ext cx="209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</a:t>
            </a:r>
            <a:r>
              <a:rPr lang="en-US" sz="2400" dirty="0" err="1" smtClean="0"/>
              <a:t>sk</a:t>
            </a:r>
            <a:r>
              <a:rPr lang="en-US" sz="2400" dirty="0" smtClean="0"/>
              <a:t>) ⟵ G()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1727" y="2967335"/>
            <a:ext cx="6278273" cy="563268"/>
            <a:chOff x="1341727" y="2225499"/>
            <a:chExt cx="6278273" cy="42245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341727" y="2647948"/>
              <a:ext cx="6278273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44737" y="2225499"/>
              <a:ext cx="1595309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“Alice”,  </a:t>
              </a:r>
              <a:r>
                <a:rPr lang="en-US" sz="2400" dirty="0" err="1" smtClean="0"/>
                <a:t>pk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60471" y="353060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hoose random </a:t>
            </a:r>
          </a:p>
          <a:p>
            <a:pPr algn="ctr"/>
            <a:r>
              <a:rPr lang="en-US" sz="2400" dirty="0"/>
              <a:t>x</a:t>
            </a:r>
            <a:r>
              <a:rPr lang="en-US" sz="2400" dirty="0" smtClean="0"/>
              <a:t> ∈ {0,1}</a:t>
            </a:r>
            <a:r>
              <a:rPr lang="en-US" sz="2400" baseline="30000" dirty="0" smtClean="0"/>
              <a:t>128</a:t>
            </a:r>
            <a:endParaRPr lang="en-US" sz="2400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341728" y="5029200"/>
            <a:ext cx="6278272" cy="2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22043" y="4622520"/>
            <a:ext cx="231764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“Bob”, C = E(</a:t>
            </a:r>
            <a:r>
              <a:rPr lang="en-US" sz="2400" dirty="0" err="1" smtClean="0"/>
              <a:t>pk,x</a:t>
            </a:r>
            <a:r>
              <a:rPr lang="en-US" sz="2400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334000"/>
            <a:ext cx="157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D(</a:t>
            </a:r>
            <a:r>
              <a:rPr lang="en-US" sz="2400" dirty="0" err="1" smtClean="0"/>
              <a:t>sk,c</a:t>
            </a:r>
            <a:r>
              <a:rPr lang="en-US" sz="2400" dirty="0" smtClean="0"/>
              <a:t>) = x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25576" y="5943600"/>
            <a:ext cx="3692849" cy="6858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x is shared key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3477960" y="2405520"/>
              <a:ext cx="5536440" cy="3573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1840" y="2403000"/>
                <a:ext cx="555156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7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 (eavesdropping)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Adversary sees  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E(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x)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wants </a:t>
            </a:r>
            <a:r>
              <a:rPr lang="en-US" dirty="0" smtClean="0">
                <a:solidFill>
                  <a:srgbClr val="990000"/>
                </a:solidFill>
              </a:rPr>
              <a:t>x </a:t>
            </a:r>
            <a:r>
              <a:rPr lang="en-US" dirty="0">
                <a:solidFill>
                  <a:srgbClr val="990000"/>
                </a:solidFill>
              </a:rPr>
              <a:t>∈M</a:t>
            </a:r>
            <a:endParaRPr lang="en-US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Semantic security means the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adversary cannot distinguish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{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 E(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x),  x </a:t>
            </a:r>
            <a:r>
              <a:rPr lang="en-US" sz="2800" dirty="0" smtClean="0">
                <a:solidFill>
                  <a:schemeClr val="tx2"/>
                </a:solidFill>
              </a:rPr>
              <a:t>}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from </a:t>
            </a:r>
            <a:r>
              <a:rPr lang="en-US" sz="2800" dirty="0" smtClean="0">
                <a:solidFill>
                  <a:srgbClr val="990000"/>
                </a:solidFill>
              </a:rPr>
              <a:t>{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pk</a:t>
            </a:r>
            <a:r>
              <a:rPr lang="en-US" dirty="0" smtClean="0">
                <a:solidFill>
                  <a:srgbClr val="990000"/>
                </a:solidFill>
              </a:rPr>
              <a:t>,  E(</a:t>
            </a:r>
            <a:r>
              <a:rPr lang="en-US" dirty="0" err="1" smtClean="0">
                <a:solidFill>
                  <a:srgbClr val="990000"/>
                </a:solidFill>
              </a:rPr>
              <a:t>pk</a:t>
            </a:r>
            <a:r>
              <a:rPr lang="en-US" dirty="0" smtClean="0">
                <a:solidFill>
                  <a:srgbClr val="990000"/>
                </a:solidFill>
              </a:rPr>
              <a:t>, x), </a:t>
            </a:r>
            <a:r>
              <a:rPr lang="en-US" dirty="0" err="1" smtClean="0">
                <a:solidFill>
                  <a:srgbClr val="990000"/>
                </a:solidFill>
              </a:rPr>
              <a:t>rand</a:t>
            </a:r>
            <a:r>
              <a:rPr lang="en-US" dirty="0" err="1">
                <a:solidFill>
                  <a:srgbClr val="990000"/>
                </a:solidFill>
              </a:rPr>
              <a:t>∈M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sz="2800" dirty="0" smtClean="0">
                <a:solidFill>
                  <a:srgbClr val="990000"/>
                </a:solidFill>
              </a:rPr>
              <a:t>}</a:t>
            </a:r>
            <a:endParaRPr lang="en-US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Note: protocol is also vulnerable to MITM attack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68320" y="1960560"/>
              <a:ext cx="6647040" cy="3570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5800" y="1953360"/>
                <a:ext cx="6658920" cy="35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encryption: 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Constructions generally rely on hard problems from number theory and algebra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 N denotes a </a:t>
            </a:r>
            <a:r>
              <a:rPr lang="en-US" i="1" dirty="0" smtClean="0"/>
              <a:t>n</a:t>
            </a:r>
            <a:r>
              <a:rPr lang="en-US" dirty="0" smtClean="0"/>
              <a:t>-bit positive integer.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Notation: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(In </a:t>
            </a:r>
            <a:r>
              <a:rPr lang="en-US" dirty="0" err="1" smtClean="0"/>
              <a:t>powerpoint</a:t>
            </a:r>
            <a:r>
              <a:rPr lang="en-US" dirty="0" smtClean="0"/>
              <a:t>, we will sometimes use </a:t>
            </a:r>
            <a:r>
              <a:rPr lang="en-US" b="1" dirty="0" smtClean="0"/>
              <a:t>Z</a:t>
            </a:r>
            <a:r>
              <a:rPr lang="en-US" b="1" baseline="-25000" dirty="0" smtClean="0"/>
              <a:t>n</a:t>
            </a:r>
            <a:r>
              <a:rPr lang="en-US" dirty="0" smtClean="0"/>
              <a:t> since it doesn’t have fancy latex fonts.)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do addition and multiplication modulo N  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19" y="2667000"/>
            <a:ext cx="4737100" cy="469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67560" y="3261240"/>
              <a:ext cx="4846320" cy="92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4680" y="3252600"/>
                <a:ext cx="4853160" cy="1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0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Intractable problems with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Suppose N=</a:t>
            </a:r>
            <a:r>
              <a:rPr lang="en-US" sz="2800" dirty="0" err="1" smtClean="0"/>
              <a:t>pq</a:t>
            </a:r>
            <a:r>
              <a:rPr lang="en-US" sz="2800" dirty="0" smtClean="0"/>
              <a:t> is a 1024 bit number where |p| = |q|. Let </a:t>
            </a:r>
            <a:r>
              <a:rPr lang="en-US" sz="2800" dirty="0" err="1" smtClean="0"/>
              <a:t>ϕ</a:t>
            </a:r>
            <a:r>
              <a:rPr lang="en-US" sz="2800" dirty="0" smtClean="0"/>
              <a:t>(N) = (p-1)(q-1)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u="sng" dirty="0" smtClean="0"/>
              <a:t>Easy Problems: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Computing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Inverting elements. If z = x mod N, finding x</a:t>
            </a:r>
            <a:r>
              <a:rPr lang="en-US" sz="2800" baseline="30000" dirty="0" smtClean="0"/>
              <a:t>-1</a:t>
            </a:r>
            <a:br>
              <a:rPr lang="en-US" sz="2800" baseline="30000" dirty="0" smtClean="0"/>
            </a:br>
            <a:endParaRPr lang="en-US" sz="2800" baseline="30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u="sng" dirty="0" smtClean="0"/>
              <a:t>Hard Problems</a:t>
            </a:r>
            <a:r>
              <a:rPr lang="en-US" sz="2800" dirty="0" smtClean="0"/>
              <a:t>: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Factor 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Given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N, compute the </a:t>
            </a:r>
            <a:r>
              <a:rPr lang="en-US" sz="2800" dirty="0" err="1" smtClean="0"/>
              <a:t>y’th</a:t>
            </a:r>
            <a:r>
              <a:rPr lang="en-US" sz="2800" dirty="0" smtClean="0"/>
              <a:t> root (when </a:t>
            </a:r>
            <a:r>
              <a:rPr lang="en-US" sz="2800" dirty="0" err="1" smtClean="0"/>
              <a:t>gcd</a:t>
            </a:r>
            <a:r>
              <a:rPr lang="en-US" sz="2800" dirty="0" smtClean="0"/>
              <a:t>(y, </a:t>
            </a:r>
            <a:r>
              <a:rPr lang="en-US" sz="2800" dirty="0" err="1"/>
              <a:t>ϕ</a:t>
            </a:r>
            <a:r>
              <a:rPr lang="en-US" sz="2800" dirty="0"/>
              <a:t>(N)</a:t>
            </a:r>
            <a:r>
              <a:rPr lang="en-US" sz="2800" dirty="0" smtClean="0"/>
              <a:t>) = 1)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3120" y="1333080"/>
              <a:ext cx="7002720" cy="443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880" y="1325880"/>
                <a:ext cx="7008480" cy="44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2200"/>
            <a:ext cx="8610600" cy="576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Gauss (1805):</a:t>
            </a:r>
            <a:r>
              <a:rPr lang="en-US" sz="2400" i="1" dirty="0"/>
              <a:t>“The problem of distinguishing prime numbers from </a:t>
            </a:r>
            <a:r>
              <a:rPr lang="en-US" sz="2400" i="1" dirty="0" smtClean="0"/>
              <a:t>composite </a:t>
            </a:r>
            <a:r>
              <a:rPr lang="en-US" sz="2400" i="1" dirty="0"/>
              <a:t>numbers and of resolving the latter into </a:t>
            </a:r>
            <a:r>
              <a:rPr lang="en-US" sz="2400" i="1" dirty="0" smtClean="0"/>
              <a:t>their </a:t>
            </a:r>
            <a:r>
              <a:rPr lang="en-US" sz="2400" i="1" dirty="0"/>
              <a:t>prime factors is known to be one of the </a:t>
            </a:r>
            <a:r>
              <a:rPr lang="en-US" sz="2400" i="1" dirty="0" smtClean="0"/>
              <a:t>most </a:t>
            </a:r>
            <a:r>
              <a:rPr lang="en-US" sz="2400" i="1" dirty="0"/>
              <a:t>important and useful in arithmetic.”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Bef>
                <a:spcPts val="2376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 smtClean="0"/>
              <a:t>Current world record:     </a:t>
            </a:r>
            <a:r>
              <a:rPr lang="en-US" sz="2400" b="1" dirty="0" smtClean="0"/>
              <a:t>RSA-768    </a:t>
            </a:r>
            <a:r>
              <a:rPr lang="en-US" sz="2400" dirty="0" smtClean="0"/>
              <a:t>(232 digits) </a:t>
            </a:r>
          </a:p>
          <a:p>
            <a:r>
              <a:rPr lang="en-US" sz="2400" dirty="0" smtClean="0"/>
              <a:t>Work:  two years on hundreds of machines</a:t>
            </a:r>
          </a:p>
          <a:p>
            <a:r>
              <a:rPr lang="en-US" sz="2400" dirty="0" smtClean="0"/>
              <a:t>Factoring a 1024-bit integer:    about 1000 times harder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⇒  likely possible this decade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1708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0480" y="1514520"/>
              <a:ext cx="1559160" cy="69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0" y="1506600"/>
                <a:ext cx="157104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49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and Trapdoors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Trapdoor functions (TDF)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err="1" smtClean="0"/>
              <a:t>Def</a:t>
            </a:r>
            <a:r>
              <a:rPr lang="en-US" sz="2800" dirty="0" smtClean="0"/>
              <a:t>:   a trapdoor </a:t>
            </a:r>
            <a:r>
              <a:rPr lang="en-US" sz="2800" dirty="0" err="1" smtClean="0"/>
              <a:t>func</a:t>
            </a:r>
            <a:r>
              <a:rPr lang="en-US" sz="2800" dirty="0" smtClean="0"/>
              <a:t>.  X⟶Y  is a triple of efficient </a:t>
            </a:r>
            <a:r>
              <a:rPr lang="en-US" sz="2800" dirty="0" err="1" smtClean="0"/>
              <a:t>algs</a:t>
            </a:r>
            <a:r>
              <a:rPr lang="en-US" sz="2800" dirty="0" smtClean="0"/>
              <a:t>.   (G, F, 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G():  randomized alg. outputs a key pair (</a:t>
            </a:r>
            <a:r>
              <a:rPr lang="en-US" sz="2800" dirty="0" err="1" smtClean="0"/>
              <a:t>pk</a:t>
            </a:r>
            <a:r>
              <a:rPr lang="en-US" sz="2800" dirty="0" smtClean="0"/>
              <a:t>,  </a:t>
            </a:r>
            <a:r>
              <a:rPr lang="en-US" sz="2800" dirty="0" err="1" smtClean="0"/>
              <a:t>sk</a:t>
            </a:r>
            <a:r>
              <a:rPr lang="en-US" sz="28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F(</a:t>
            </a:r>
            <a:r>
              <a:rPr lang="en-US" sz="2800" dirty="0" err="1" smtClean="0"/>
              <a:t>pk</a:t>
            </a:r>
            <a:r>
              <a:rPr lang="en-US" sz="2800" dirty="0" smtClean="0"/>
              <a:t>,⋅):  det. </a:t>
            </a:r>
            <a:r>
              <a:rPr lang="en-US" sz="2800" dirty="0"/>
              <a:t>a</a:t>
            </a:r>
            <a:r>
              <a:rPr lang="en-US" sz="2800" dirty="0" smtClean="0"/>
              <a:t>lg. </a:t>
            </a:r>
            <a:r>
              <a:rPr lang="en-US" sz="2800" dirty="0"/>
              <a:t>t</a:t>
            </a:r>
            <a:r>
              <a:rPr lang="en-US" sz="2800" dirty="0" smtClean="0"/>
              <a:t>hat defines a function X </a:t>
            </a:r>
            <a:r>
              <a:rPr lang="en-US" sz="2800" dirty="0"/>
              <a:t>⟶ </a:t>
            </a:r>
            <a:r>
              <a:rPr lang="en-US" sz="2800" dirty="0" smtClean="0"/>
              <a:t>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</a:t>
            </a:r>
            <a:r>
              <a:rPr lang="en-US" sz="2800" dirty="0" err="1" smtClean="0"/>
              <a:t>sk</a:t>
            </a:r>
            <a:r>
              <a:rPr lang="en-US" sz="2800" dirty="0"/>
              <a:t>,⋅): </a:t>
            </a:r>
            <a:r>
              <a:rPr lang="en-US" sz="2800" dirty="0" smtClean="0"/>
              <a:t> </a:t>
            </a:r>
            <a:r>
              <a:rPr lang="en-US" sz="2800" dirty="0"/>
              <a:t>a function </a:t>
            </a:r>
            <a:r>
              <a:rPr lang="en-US" sz="2800" dirty="0" smtClean="0"/>
              <a:t>Y ⟶  X that inverts  F</a:t>
            </a:r>
            <a:r>
              <a:rPr lang="en-US" sz="2800" dirty="0"/>
              <a:t>(</a:t>
            </a:r>
            <a:r>
              <a:rPr lang="en-US" sz="2800" dirty="0" err="1"/>
              <a:t>pk</a:t>
            </a:r>
            <a:r>
              <a:rPr lang="en-US" sz="2800" dirty="0"/>
              <a:t>,⋅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                      ∀</a:t>
            </a:r>
            <a:r>
              <a:rPr lang="en-US" sz="2800" dirty="0"/>
              <a:t>(</a:t>
            </a:r>
            <a:r>
              <a:rPr lang="en-US" sz="2800" dirty="0" err="1"/>
              <a:t>pk</a:t>
            </a:r>
            <a:r>
              <a:rPr lang="en-US" sz="2800" dirty="0"/>
              <a:t>,  </a:t>
            </a:r>
            <a:r>
              <a:rPr lang="en-US" sz="2800" dirty="0" err="1"/>
              <a:t>sk</a:t>
            </a:r>
            <a:r>
              <a:rPr lang="en-US" sz="2800" dirty="0" smtClean="0"/>
              <a:t>) output by G </a:t>
            </a:r>
            <a:br>
              <a:rPr lang="en-US" sz="2800" dirty="0" smtClean="0"/>
            </a:br>
            <a:r>
              <a:rPr lang="en-US" sz="2800" dirty="0" smtClean="0"/>
              <a:t>                                 ∀</a:t>
            </a:r>
            <a:r>
              <a:rPr lang="en-US" sz="2800" dirty="0" err="1" smtClean="0"/>
              <a:t>x∈X</a:t>
            </a:r>
            <a:r>
              <a:rPr lang="en-US" sz="2800" dirty="0" smtClean="0"/>
              <a:t>:     F</a:t>
            </a:r>
            <a:r>
              <a:rPr lang="en-US" sz="2800" baseline="30000" dirty="0"/>
              <a:t>-1</a:t>
            </a:r>
            <a:r>
              <a:rPr lang="en-US" sz="2800" dirty="0"/>
              <a:t>(</a:t>
            </a:r>
            <a:r>
              <a:rPr lang="en-US" sz="2800" dirty="0" err="1" smtClean="0"/>
              <a:t>sk</a:t>
            </a:r>
            <a:r>
              <a:rPr lang="en-US" sz="2800" dirty="0" smtClean="0"/>
              <a:t>,  F(</a:t>
            </a:r>
            <a:r>
              <a:rPr lang="en-US" sz="2800" dirty="0" err="1" smtClean="0"/>
              <a:t>pk</a:t>
            </a:r>
            <a:r>
              <a:rPr lang="en-US" sz="2800" dirty="0" smtClean="0"/>
              <a:t>, x) ) = x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10120" y="4169520"/>
              <a:ext cx="6683760" cy="1253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0760" y="4163760"/>
                <a:ext cx="6703560" cy="12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Solution: Trusted Third Party (TTP)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Everyone needs only </a:t>
            </a:r>
            <a:r>
              <a:rPr lang="en-US" i="1" u="sng" dirty="0" smtClean="0"/>
              <a:t>one</a:t>
            </a:r>
            <a:r>
              <a:rPr lang="en-US" dirty="0" smtClean="0"/>
              <a:t>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941646" y="2438400"/>
            <a:ext cx="3352800" cy="2667000"/>
            <a:chOff x="1676400" y="2438400"/>
            <a:chExt cx="3352800" cy="2667000"/>
          </a:xfrm>
        </p:grpSpPr>
        <p:sp>
          <p:nvSpPr>
            <p:cNvPr id="23" name="Rectangle 22"/>
            <p:cNvSpPr/>
            <p:nvPr/>
          </p:nvSpPr>
          <p:spPr>
            <a:xfrm>
              <a:off x="1676400" y="24384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64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0478" y="2445584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514600" y="4032766"/>
              <a:ext cx="354507" cy="38683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14600" y="3124200"/>
              <a:ext cx="354507" cy="31063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4134353" y="3434834"/>
            <a:ext cx="967386" cy="5979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TTP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101739" y="3098529"/>
            <a:ext cx="354507" cy="3868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01217" y="4032766"/>
            <a:ext cx="354507" cy="3106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2188" y="2765227"/>
            <a:ext cx="6768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1,TTP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2765227"/>
            <a:ext cx="6768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2,TTP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0612" y="4114800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4</a:t>
            </a:r>
            <a:r>
              <a:rPr lang="en-US" sz="2400" baseline="-25000" dirty="0" smtClean="0"/>
              <a:t>,TTP</a:t>
            </a:r>
            <a:endParaRPr lang="en-US" sz="2400" baseline="-25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812824" y="4114800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,TTP</a:t>
            </a:r>
            <a:endParaRPr lang="en-US" sz="2400" baseline="-25000" dirty="0" smtClean="0"/>
          </a:p>
        </p:txBody>
      </p:sp>
      <p:sp>
        <p:nvSpPr>
          <p:cNvPr id="5" name="Snip Single Corner Rectangle 4"/>
          <p:cNvSpPr/>
          <p:nvPr/>
        </p:nvSpPr>
        <p:spPr>
          <a:xfrm>
            <a:off x="1447800" y="5715000"/>
            <a:ext cx="6248400" cy="9144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Can we remove the TTP as a communication and privacy bottleneck?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978360" y="2489760"/>
              <a:ext cx="2080800" cy="2021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9000" y="2480400"/>
                <a:ext cx="2098080" cy="20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895600" y="5334000"/>
            <a:ext cx="3657600" cy="685800"/>
          </a:xfrm>
          <a:prstGeom prst="round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Arithmetic Mod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Let    N = 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q</a:t>
            </a:r>
            <a:r>
              <a:rPr lang="en-US" dirty="0" smtClean="0">
                <a:sym typeface="Symbol"/>
              </a:rPr>
              <a:t>     where   </a:t>
            </a:r>
            <a:r>
              <a:rPr lang="en-US" dirty="0" err="1" smtClean="0">
                <a:sym typeface="Symbol"/>
              </a:rPr>
              <a:t>p,q</a:t>
            </a:r>
            <a:r>
              <a:rPr lang="en-US" dirty="0" smtClean="0">
                <a:sym typeface="Symbol"/>
              </a:rPr>
              <a:t>    are prime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buNone/>
              <a:tabLst>
                <a:tab pos="2743200" algn="l"/>
              </a:tabLst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</a:t>
            </a:r>
            <a:r>
              <a:rPr lang="en-US" dirty="0" smtClean="0">
                <a:cs typeface="Arial" pitchFamily="34" charset="0"/>
                <a:sym typeface="Symbol"/>
              </a:rPr>
              <a:t>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 = {0,1,2,…,N-1}     ;    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</a:t>
            </a:r>
            <a:r>
              <a:rPr lang="en-US" dirty="0" smtClean="0">
                <a:cs typeface="Arial" pitchFamily="34" charset="0"/>
                <a:sym typeface="Symbol"/>
              </a:rPr>
              <a:t> </a:t>
            </a:r>
            <a:r>
              <a:rPr lang="en-US" baseline="30000" dirty="0" smtClean="0">
                <a:cs typeface="Arial" pitchFamily="34" charset="0"/>
                <a:sym typeface="Symbol"/>
              </a:rPr>
              <a:t> </a:t>
            </a:r>
            <a:r>
              <a:rPr lang="en-US" dirty="0" smtClean="0">
                <a:cs typeface="Arial" pitchFamily="34" charset="0"/>
                <a:sym typeface="Symbol"/>
              </a:rPr>
              <a:t>=  {invertible elements in 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}</a:t>
            </a:r>
          </a:p>
          <a:p>
            <a:pPr marL="0" indent="0">
              <a:buNone/>
              <a:tabLst>
                <a:tab pos="2743200" algn="l"/>
              </a:tabLst>
            </a:pPr>
            <a:endParaRPr lang="en-US" u="sng" dirty="0" smtClean="0">
              <a:cs typeface="Arial" pitchFamily="34" charset="0"/>
              <a:sym typeface="Symbol"/>
            </a:endParaRPr>
          </a:p>
          <a:p>
            <a:pPr marL="0" indent="0">
              <a:buNone/>
              <a:tabLst>
                <a:tab pos="2743200" algn="l"/>
              </a:tabLst>
            </a:pPr>
            <a:r>
              <a:rPr lang="en-US" u="sng" dirty="0" smtClean="0">
                <a:cs typeface="Arial" pitchFamily="34" charset="0"/>
                <a:sym typeface="Symbol"/>
              </a:rPr>
              <a:t>Facts</a:t>
            </a:r>
            <a:r>
              <a:rPr lang="en-US" dirty="0" smtClean="0">
                <a:cs typeface="Arial" pitchFamily="34" charset="0"/>
                <a:sym typeface="Symbol"/>
              </a:rPr>
              <a:t>:     x  Z</a:t>
            </a:r>
            <a:r>
              <a:rPr lang="en-US" baseline="-25000" dirty="0" smtClean="0">
                <a:cs typeface="Arial" pitchFamily="34" charset="0"/>
                <a:sym typeface="Symbol"/>
              </a:rPr>
              <a:t>N  </a:t>
            </a:r>
            <a:r>
              <a:rPr lang="en-US" dirty="0" smtClean="0">
                <a:cs typeface="Arial" pitchFamily="34" charset="0"/>
                <a:sym typeface="Symbol"/>
              </a:rPr>
              <a:t> is invertible</a:t>
            </a:r>
            <a:r>
              <a:rPr lang="en-US" baseline="30000" dirty="0" smtClean="0">
                <a:cs typeface="Arial" pitchFamily="34" charset="0"/>
                <a:sym typeface="Symbol"/>
              </a:rPr>
              <a:t>         </a:t>
            </a:r>
            <a:r>
              <a:rPr lang="en-US" sz="2800" dirty="0" smtClean="0">
                <a:cs typeface="Arial" pitchFamily="34" charset="0"/>
                <a:sym typeface="Symbol"/>
              </a:rPr>
              <a:t>       </a:t>
            </a:r>
            <a:r>
              <a:rPr lang="en-US" dirty="0" err="1" smtClean="0">
                <a:cs typeface="Arial" pitchFamily="34" charset="0"/>
                <a:sym typeface="Symbol"/>
              </a:rPr>
              <a:t>gcd</a:t>
            </a:r>
            <a:r>
              <a:rPr lang="en-US" dirty="0" smtClean="0">
                <a:cs typeface="Arial" pitchFamily="34" charset="0"/>
                <a:sym typeface="Symbol"/>
              </a:rPr>
              <a:t>(</a:t>
            </a:r>
            <a:r>
              <a:rPr lang="en-US" dirty="0" err="1" smtClean="0">
                <a:cs typeface="Arial" pitchFamily="34" charset="0"/>
                <a:sym typeface="Symbol"/>
              </a:rPr>
              <a:t>x,N</a:t>
            </a:r>
            <a:r>
              <a:rPr lang="en-US" dirty="0" smtClean="0">
                <a:cs typeface="Arial" pitchFamily="34" charset="0"/>
                <a:sym typeface="Symbol"/>
              </a:rPr>
              <a:t>) = 1</a:t>
            </a:r>
          </a:p>
          <a:p>
            <a:pPr lvl="1">
              <a:lnSpc>
                <a:spcPts val="4060"/>
              </a:lnSpc>
              <a:tabLst>
                <a:tab pos="2743200" algn="l"/>
              </a:tabLst>
            </a:pPr>
            <a:r>
              <a:rPr lang="en-US" dirty="0" smtClean="0">
                <a:cs typeface="Arial" pitchFamily="34" charset="0"/>
                <a:sym typeface="Symbol"/>
              </a:rPr>
              <a:t>Number of elements in 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 </a:t>
            </a:r>
            <a:r>
              <a:rPr lang="en-US" dirty="0" smtClean="0">
                <a:cs typeface="Arial" pitchFamily="34" charset="0"/>
                <a:sym typeface="Symbol"/>
              </a:rPr>
              <a:t>  is   </a:t>
            </a:r>
            <a:br>
              <a:rPr lang="en-US" dirty="0" smtClean="0">
                <a:cs typeface="Arial" pitchFamily="34" charset="0"/>
                <a:sym typeface="Symbol"/>
              </a:rPr>
            </a:br>
            <a:r>
              <a:rPr lang="en-US" dirty="0" smtClean="0">
                <a:cs typeface="Arial" pitchFamily="34" charset="0"/>
                <a:sym typeface="Symbol"/>
              </a:rPr>
              <a:t> (N) = (p-1)(q-1) = N-p-q+1</a:t>
            </a:r>
          </a:p>
          <a:p>
            <a:pPr lvl="1">
              <a:tabLst>
                <a:tab pos="2743200" algn="l"/>
              </a:tabLst>
            </a:pPr>
            <a:endParaRPr lang="en-US" dirty="0" smtClean="0">
              <a:cs typeface="Arial" pitchFamily="34" charset="0"/>
              <a:sym typeface="Symbol"/>
            </a:endParaRPr>
          </a:p>
          <a:p>
            <a:pPr marL="0" indent="0">
              <a:spcBef>
                <a:spcPts val="1776"/>
              </a:spcBef>
              <a:buNone/>
              <a:tabLst>
                <a:tab pos="2743200" algn="l"/>
              </a:tabLst>
            </a:pPr>
            <a:r>
              <a:rPr lang="en-US" u="sng" dirty="0" smtClean="0">
                <a:cs typeface="Arial" pitchFamily="34" charset="0"/>
                <a:sym typeface="Symbol"/>
              </a:rPr>
              <a:t>Euler’s </a:t>
            </a:r>
            <a:r>
              <a:rPr lang="en-US" u="sng" dirty="0" err="1" smtClean="0">
                <a:cs typeface="Arial" pitchFamily="34" charset="0"/>
                <a:sym typeface="Symbol"/>
              </a:rPr>
              <a:t>thm</a:t>
            </a:r>
            <a:r>
              <a:rPr lang="en-US" dirty="0" smtClean="0">
                <a:cs typeface="Arial" pitchFamily="34" charset="0"/>
                <a:sym typeface="Symbol"/>
              </a:rPr>
              <a:t>:          x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   </a:t>
            </a:r>
            <a:r>
              <a:rPr lang="en-US" dirty="0" smtClean="0">
                <a:cs typeface="Arial" pitchFamily="34" charset="0"/>
                <a:sym typeface="Symbol"/>
              </a:rPr>
              <a:t>:    x</a:t>
            </a:r>
            <a:r>
              <a:rPr lang="en-US" baseline="50000" dirty="0" smtClean="0">
                <a:cs typeface="Arial" pitchFamily="34" charset="0"/>
                <a:sym typeface="Symbol"/>
              </a:rPr>
              <a:t>(N)  </a:t>
            </a:r>
            <a:r>
              <a:rPr lang="en-US" baseline="30000" dirty="0" smtClean="0">
                <a:cs typeface="Arial" pitchFamily="34" charset="0"/>
                <a:sym typeface="Symbol"/>
              </a:rPr>
              <a:t> </a:t>
            </a:r>
            <a:r>
              <a:rPr lang="en-US" dirty="0" smtClean="0">
                <a:cs typeface="Arial" pitchFamily="34" charset="0"/>
                <a:sym typeface="Symbol"/>
              </a:rPr>
              <a:t>=  1     </a:t>
            </a:r>
            <a:endParaRPr lang="en-US" baseline="50000" dirty="0" smtClean="0">
              <a:cs typeface="Arial" pitchFamily="34" charset="0"/>
              <a:sym typeface="Symbol"/>
            </a:endParaRPr>
          </a:p>
          <a:p>
            <a:pPr lvl="1">
              <a:tabLst>
                <a:tab pos="2743200" algn="l"/>
              </a:tabLst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08080" y="3898800"/>
              <a:ext cx="7939440" cy="1313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4840" y="3892320"/>
                <a:ext cx="7947360" cy="13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34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RSA </a:t>
            </a:r>
            <a:r>
              <a:rPr lang="en-US" dirty="0" smtClean="0"/>
              <a:t>trapdoor permutation</a:t>
            </a:r>
            <a:endParaRPr lang="en-US" dirty="0"/>
          </a:p>
        </p:txBody>
      </p:sp>
      <p:sp>
        <p:nvSpPr>
          <p:cNvPr id="57856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First published</a:t>
            </a:r>
            <a:r>
              <a:rPr lang="en-US" sz="2800" dirty="0"/>
              <a:t> </a:t>
            </a:r>
            <a:r>
              <a:rPr lang="en-US" sz="2800" dirty="0" smtClean="0"/>
              <a:t>in Scientific </a:t>
            </a:r>
            <a:r>
              <a:rPr lang="en-US" sz="2800" dirty="0"/>
              <a:t>American, Aug. </a:t>
            </a:r>
            <a:r>
              <a:rPr lang="en-US" sz="2800" dirty="0" smtClean="0"/>
              <a:t>1977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Very widely used:</a:t>
            </a:r>
            <a:endParaRPr lang="en-US" sz="2800" dirty="0"/>
          </a:p>
          <a:p>
            <a:pPr lvl="1">
              <a:spcBef>
                <a:spcPts val="1776"/>
              </a:spcBef>
            </a:pPr>
            <a:r>
              <a:rPr lang="en-US" dirty="0" smtClean="0"/>
              <a:t>SSL/TLS:  certificates and key-exchange</a:t>
            </a:r>
          </a:p>
          <a:p>
            <a:pPr lvl="1">
              <a:spcBef>
                <a:spcPts val="1776"/>
              </a:spcBef>
            </a:pPr>
            <a:r>
              <a:rPr lang="en-US" dirty="0" smtClean="0"/>
              <a:t>Secure e-mail and file systems</a:t>
            </a:r>
          </a:p>
          <a:p>
            <a:pPr marL="457200" lvl="1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… many others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93280" y="1919520"/>
              <a:ext cx="2897640" cy="7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8600" y="1909800"/>
                <a:ext cx="291204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2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RSA trapdoor </a:t>
            </a:r>
            <a:r>
              <a:rPr lang="en-US" dirty="0" smtClean="0"/>
              <a:t>permutation</a:t>
            </a:r>
            <a:endParaRPr lang="en-US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5988">
              <a:lnSpc>
                <a:spcPct val="110000"/>
              </a:lnSpc>
              <a:buNone/>
              <a:tabLst>
                <a:tab pos="681038" algn="l"/>
              </a:tabLst>
            </a:pP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G()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:	choose random primes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p,q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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1024 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bits.   Set  N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sz="2600" dirty="0" err="1">
                <a:solidFill>
                  <a:srgbClr val="000000"/>
                </a:solidFill>
                <a:sym typeface="Symbol" pitchFamily="18" charset="2"/>
              </a:rPr>
              <a:t>pq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. 	choose integers 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e, d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s.t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e⋅d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 = 1  mod (p-1)(q-1)  </a:t>
            </a:r>
            <a:endParaRPr lang="en-US" sz="2600" b="1" dirty="0">
              <a:solidFill>
                <a:srgbClr val="000000"/>
              </a:solidFill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buNone/>
              <a:tabLst>
                <a:tab pos="681038" algn="l"/>
              </a:tabLst>
            </a:pP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	output 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pk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= (N, e)    ,  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sk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= (N, d)</a:t>
            </a:r>
          </a:p>
          <a:p>
            <a:endParaRPr lang="en-US" sz="2600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60000"/>
              </a:spcBef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60000"/>
              </a:spcBef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50917" name="Line 5"/>
          <p:cNvSpPr>
            <a:spLocks noChangeShapeType="1"/>
          </p:cNvSpPr>
          <p:nvPr/>
        </p:nvSpPr>
        <p:spPr bwMode="auto">
          <a:xfrm>
            <a:off x="338138" y="4648200"/>
            <a:ext cx="83486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0918" name="Line 6"/>
          <p:cNvSpPr>
            <a:spLocks noChangeShapeType="1"/>
          </p:cNvSpPr>
          <p:nvPr/>
        </p:nvSpPr>
        <p:spPr bwMode="auto">
          <a:xfrm>
            <a:off x="304800" y="3200400"/>
            <a:ext cx="83486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533400" y="5359401"/>
            <a:ext cx="8382000" cy="8925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  <a:buSzPct val="70000"/>
            </a:pP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kumimoji="1" lang="en-US" sz="2600" b="1" baseline="30000" dirty="0" smtClean="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( </a:t>
            </a:r>
            <a:r>
              <a:rPr kumimoji="1"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sk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, y)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kumimoji="1" lang="en-US" sz="2600" dirty="0" err="1" smtClean="0">
                <a:solidFill>
                  <a:srgbClr val="000000"/>
                </a:solidFill>
                <a:sym typeface="Symbol" pitchFamily="18" charset="2"/>
              </a:rPr>
              <a:t>y</a:t>
            </a:r>
            <a:r>
              <a:rPr kumimoji="1" lang="en-US" sz="2600" baseline="30000" dirty="0" err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;     </a:t>
            </a:r>
          </a:p>
          <a:p>
            <a:pPr algn="l">
              <a:buClr>
                <a:schemeClr val="accent2"/>
              </a:buClr>
              <a:buSzPct val="70000"/>
            </a:pPr>
            <a:r>
              <a:rPr kumimoji="1" lang="en-US" sz="2600" dirty="0" err="1" smtClean="0">
                <a:solidFill>
                  <a:srgbClr val="000000"/>
                </a:solidFill>
                <a:sym typeface="Symbol" pitchFamily="18" charset="2"/>
              </a:rPr>
              <a:t>y</a:t>
            </a:r>
            <a:r>
              <a:rPr kumimoji="1" lang="en-US" sz="2600" baseline="30000" dirty="0" err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=  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RSA(x)</a:t>
            </a:r>
            <a:r>
              <a:rPr kumimoji="1" lang="en-US" sz="2600" b="1" baseline="50000" dirty="0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err="1" smtClean="0">
                <a:solidFill>
                  <a:srgbClr val="000000"/>
                </a:solidFill>
                <a:sym typeface="Symbol" pitchFamily="18" charset="2"/>
              </a:rPr>
              <a:t>ed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err="1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kumimoji="1" lang="en-US" sz="2600" baseline="50000" dirty="0">
                <a:solidFill>
                  <a:srgbClr val="000000"/>
                </a:solidFill>
                <a:sym typeface="Symbol" pitchFamily="18" charset="2"/>
              </a:rPr>
              <a:t>(N)+</a:t>
            </a:r>
            <a:r>
              <a:rPr kumimoji="1" lang="en-US" sz="2600" baseline="55000" dirty="0" smtClean="0">
                <a:solidFill>
                  <a:srgbClr val="000000"/>
                </a:solidFill>
                <a:sym typeface="Symbol" pitchFamily="18" charset="2"/>
              </a:rPr>
              <a:t>1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smtClean="0">
                <a:solidFill>
                  <a:srgbClr val="000000"/>
                </a:solidFill>
                <a:sym typeface="Symbol" pitchFamily="18" charset="2"/>
              </a:rPr>
              <a:t>(N)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kumimoji="1" lang="en-US" sz="2600" baseline="80000" dirty="0" smtClean="0">
                <a:solidFill>
                  <a:srgbClr val="000000"/>
                </a:solidFill>
                <a:sym typeface="Symbol" pitchFamily="18" charset="2"/>
              </a:rPr>
              <a:t>k </a:t>
            </a:r>
            <a:r>
              <a:rPr kumimoji="1" lang="en-US" sz="2600" dirty="0" smtClean="0">
                <a:solidFill>
                  <a:srgbClr val="000000"/>
                </a:solidFill>
                <a:sym typeface="Symbol"/>
              </a:rPr>
              <a:t> </a:t>
            </a:r>
            <a:r>
              <a:rPr kumimoji="1" lang="en-US" sz="26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x</a:t>
            </a:r>
            <a:endParaRPr kumimoji="1" lang="en-US" sz="26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729335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lang="en-US" sz="2600" b="1" dirty="0">
                <a:solidFill>
                  <a:srgbClr val="000000"/>
                </a:solidFill>
                <a:sym typeface="Symbol" pitchFamily="18" charset="2"/>
              </a:rPr>
              <a:t>( </a:t>
            </a:r>
            <a:r>
              <a:rPr lang="en-US" sz="2600" b="1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, x )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:  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	  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		;     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RSA</a:t>
            </a:r>
            <a:r>
              <a:rPr lang="en-US" sz="2600" b="1" dirty="0">
                <a:solidFill>
                  <a:srgbClr val="000000"/>
                </a:solidFill>
                <a:sym typeface="Symbol" pitchFamily="18" charset="2"/>
              </a:rPr>
              <a:t>(x) = </a:t>
            </a:r>
            <a:r>
              <a:rPr lang="en-US" sz="2600" b="1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600" b="1" baseline="400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e</a:t>
            </a:r>
            <a:r>
              <a:rPr lang="en-US" sz="26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sz="2600" b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       </a:t>
            </a:r>
            <a:r>
              <a:rPr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(in  Z</a:t>
            </a:r>
            <a:r>
              <a:rPr lang="en-US" sz="2600" baseline="-250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)   </a:t>
            </a:r>
            <a:endParaRPr lang="en-US" sz="2600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21" y="3810000"/>
            <a:ext cx="1410879" cy="4532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430640" y="1798560"/>
              <a:ext cx="7445160" cy="440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120" y="1788840"/>
                <a:ext cx="7455600" cy="442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8" grpId="0" animBg="1"/>
      <p:bldP spid="55091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RSA </a:t>
            </a:r>
            <a:r>
              <a:rPr lang="en-US" u="sng" dirty="0" smtClean="0"/>
              <a:t>assumption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RSA is assumed to be a </a:t>
            </a:r>
            <a:r>
              <a:rPr lang="en-US" sz="2800" i="1" u="sng" dirty="0" smtClean="0">
                <a:solidFill>
                  <a:srgbClr val="990000"/>
                </a:solidFill>
              </a:rPr>
              <a:t>one-way</a:t>
            </a:r>
            <a:r>
              <a:rPr lang="en-US" sz="2800" dirty="0" smtClean="0"/>
              <a:t> permutation</a:t>
            </a:r>
            <a:endParaRPr lang="en-US" sz="28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3900" y="2514601"/>
            <a:ext cx="7696200" cy="166740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60000"/>
              </a:spcBef>
              <a:buClr>
                <a:schemeClr val="accent2"/>
              </a:buClr>
              <a:buSzPct val="70000"/>
            </a:pPr>
            <a:r>
              <a:rPr kumimoji="1" lang="en-US" sz="2800" dirty="0" smtClean="0">
                <a:solidFill>
                  <a:srgbClr val="000000"/>
                </a:solidFill>
                <a:sym typeface="Symbol" pitchFamily="18" charset="2"/>
              </a:rPr>
              <a:t>For all efficient </a:t>
            </a:r>
            <a:r>
              <a:rPr kumimoji="1" lang="en-US" sz="2800" dirty="0" err="1" smtClean="0">
                <a:solidFill>
                  <a:srgbClr val="000000"/>
                </a:solidFill>
                <a:sym typeface="Symbol" pitchFamily="18" charset="2"/>
              </a:rPr>
              <a:t>algs</a:t>
            </a:r>
            <a:r>
              <a:rPr kumimoji="1" lang="en-US" sz="2800" dirty="0" smtClean="0">
                <a:solidFill>
                  <a:srgbClr val="000000"/>
                </a:solidFill>
                <a:sym typeface="Symbol" pitchFamily="18" charset="2"/>
              </a:rPr>
              <a:t>.  A: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0000"/>
                </a:solidFill>
              </a:rPr>
              <a:t>Pr</a:t>
            </a:r>
            <a:r>
              <a:rPr lang="en-US" sz="2800" dirty="0">
                <a:solidFill>
                  <a:srgbClr val="000000"/>
                </a:solidFill>
              </a:rPr>
              <a:t>[  A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N,e,y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000000"/>
                </a:solidFill>
              </a:rPr>
              <a:t>y</a:t>
            </a:r>
            <a:r>
              <a:rPr lang="en-US" sz="2800" baseline="50000" dirty="0" smtClean="0">
                <a:solidFill>
                  <a:srgbClr val="000000"/>
                </a:solidFill>
              </a:rPr>
              <a:t>1</a:t>
            </a:r>
            <a:r>
              <a:rPr lang="en-US" sz="2800" baseline="50000" dirty="0">
                <a:solidFill>
                  <a:srgbClr val="000000"/>
                </a:solidFill>
              </a:rPr>
              <a:t>/</a:t>
            </a:r>
            <a:r>
              <a:rPr lang="en-US" sz="2800" baseline="50000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]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&lt;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negligible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70000"/>
            </a:pP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here      </a:t>
            </a:r>
            <a:r>
              <a:rPr lang="en-US" sz="2800" dirty="0" err="1">
                <a:solidFill>
                  <a:srgbClr val="000000"/>
                </a:solidFill>
              </a:rPr>
              <a:t>p,q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 n-bit primes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,     </a:t>
            </a:r>
            <a:r>
              <a:rPr lang="en-US" sz="2800" dirty="0" err="1">
                <a:solidFill>
                  <a:srgbClr val="000000"/>
                </a:solidFill>
                <a:sym typeface="Symbol" pitchFamily="18" charset="2"/>
              </a:rPr>
              <a:t>Npq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, 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sym typeface="Symbol" pitchFamily="18" charset="2"/>
              </a:rPr>
              <a:t>yZ</a:t>
            </a:r>
            <a:r>
              <a:rPr lang="en-US" sz="2800" baseline="-25000" dirty="0" err="1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sz="2800" baseline="30000" dirty="0" smtClean="0">
                <a:solidFill>
                  <a:srgbClr val="000000"/>
                </a:solidFill>
                <a:sym typeface="Symbol" pitchFamily="18" charset="2"/>
              </a:rPr>
              <a:t>*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95360" y="3440880"/>
              <a:ext cx="5600520" cy="155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9960" y="3436560"/>
                <a:ext cx="5616000" cy="15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9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Textbook RSA is insecure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Textbook RSA encryption:</a:t>
            </a:r>
          </a:p>
          <a:p>
            <a:pPr lvl="1">
              <a:lnSpc>
                <a:spcPct val="90000"/>
              </a:lnSpc>
              <a:spcBef>
                <a:spcPct val="45000"/>
              </a:spcBef>
              <a:tabLst>
                <a:tab pos="4111625" algn="l"/>
              </a:tabLst>
            </a:pPr>
            <a:r>
              <a:rPr lang="en-US" dirty="0"/>
              <a:t>public key:   </a:t>
            </a:r>
            <a:r>
              <a:rPr lang="en-US" b="1" dirty="0"/>
              <a:t>(</a:t>
            </a:r>
            <a:r>
              <a:rPr lang="en-US" b="1" dirty="0" err="1"/>
              <a:t>N,</a:t>
            </a:r>
            <a:r>
              <a:rPr lang="en-US" b="1" dirty="0" err="1" smtClean="0"/>
              <a:t>e</a:t>
            </a:r>
            <a:r>
              <a:rPr lang="en-US" b="1" dirty="0" smtClean="0"/>
              <a:t>)	</a:t>
            </a:r>
            <a:r>
              <a:rPr lang="en-US" dirty="0" smtClean="0"/>
              <a:t>Encrypt</a:t>
            </a:r>
            <a:r>
              <a:rPr lang="en-US" dirty="0"/>
              <a:t>:   </a:t>
            </a:r>
            <a:r>
              <a:rPr lang="en-US" b="1" dirty="0"/>
              <a:t>c</a:t>
            </a:r>
            <a:r>
              <a:rPr lang="en-US" b="1" dirty="0" smtClean="0"/>
              <a:t> ⟵ m</a:t>
            </a:r>
            <a:r>
              <a:rPr lang="en-US" b="1" baseline="50000" dirty="0" smtClean="0"/>
              <a:t>e      </a:t>
            </a:r>
            <a:r>
              <a:rPr lang="en-US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(</a:t>
            </a:r>
            <a:r>
              <a:rPr lang="en-US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in  Z</a:t>
            </a:r>
            <a:r>
              <a:rPr lang="en-US" baseline="-2500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)   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  <a:tabLst>
                <a:tab pos="4111625" algn="l"/>
              </a:tabLst>
            </a:pPr>
            <a:r>
              <a:rPr lang="en-US" dirty="0" smtClean="0"/>
              <a:t>secret </a:t>
            </a:r>
            <a:r>
              <a:rPr lang="en-US" dirty="0"/>
              <a:t>key: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N,d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 smtClean="0"/>
              <a:t>Decrypt</a:t>
            </a:r>
            <a:r>
              <a:rPr lang="en-US" dirty="0"/>
              <a:t>:   </a:t>
            </a:r>
            <a:r>
              <a:rPr lang="en-US" b="1" dirty="0"/>
              <a:t>c</a:t>
            </a:r>
            <a:r>
              <a:rPr lang="en-US" b="1" baseline="46000" dirty="0" smtClean="0">
                <a:solidFill>
                  <a:srgbClr val="000000"/>
                </a:solidFill>
              </a:rPr>
              <a:t>d</a:t>
            </a:r>
            <a:r>
              <a:rPr lang="en-US" b="1" dirty="0" smtClean="0"/>
              <a:t> ⟶ m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dirty="0"/>
              <a:t>							</a:t>
            </a:r>
            <a:endParaRPr lang="en-US" sz="2000" baseline="-25000" dirty="0"/>
          </a:p>
          <a:p>
            <a:pPr marL="0" indent="0">
              <a:lnSpc>
                <a:spcPct val="90000"/>
              </a:lnSpc>
              <a:spcBef>
                <a:spcPct val="45000"/>
              </a:spcBef>
              <a:buNone/>
            </a:pPr>
            <a:r>
              <a:rPr lang="en-US" dirty="0"/>
              <a:t>I</a:t>
            </a:r>
            <a:r>
              <a:rPr lang="en-US" dirty="0" smtClean="0"/>
              <a:t>nsecure cryptosystem</a:t>
            </a:r>
            <a:r>
              <a:rPr lang="en-US" dirty="0"/>
              <a:t> </a:t>
            </a:r>
            <a:r>
              <a:rPr lang="en-US" dirty="0" smtClean="0"/>
              <a:t>!!  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Is not semantically secure and many attacks exist</a:t>
            </a:r>
            <a:endParaRPr lang="en-US" dirty="0"/>
          </a:p>
          <a:p>
            <a:pPr marL="457200" lvl="1" indent="0">
              <a:lnSpc>
                <a:spcPct val="90000"/>
              </a:lnSpc>
              <a:spcBef>
                <a:spcPct val="4500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45000"/>
              </a:spcBef>
              <a:buNone/>
            </a:pPr>
            <a:r>
              <a:rPr lang="en-US" dirty="0" smtClean="0"/>
              <a:t>⇒     The </a:t>
            </a:r>
            <a:r>
              <a:rPr lang="en-US" dirty="0"/>
              <a:t>RSA trapdoor permutation is not </a:t>
            </a:r>
            <a:r>
              <a:rPr lang="en-US" dirty="0" smtClean="0"/>
              <a:t>an encryption scheme 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253560" y="2027520"/>
              <a:ext cx="1978920" cy="2874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7800" y="2020680"/>
                <a:ext cx="1987200" cy="28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1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Never use textbook RSA.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/>
              <a:t>RSA </a:t>
            </a:r>
            <a:r>
              <a:rPr lang="en-US" dirty="0"/>
              <a:t>in </a:t>
            </a:r>
            <a:r>
              <a:rPr lang="en-US" dirty="0" smtClean="0"/>
              <a:t>practice: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Main </a:t>
            </a:r>
            <a:r>
              <a:rPr lang="en-US" dirty="0" smtClean="0"/>
              <a:t>questions: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should the preprocessing be done?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we argue about security of resulting system?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1506539" y="3222625"/>
            <a:ext cx="676275" cy="844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86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msg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lnSpc>
                <a:spcPts val="1860"/>
              </a:lnSpc>
            </a:pPr>
            <a:r>
              <a:rPr lang="en-US" dirty="0" smtClean="0">
                <a:solidFill>
                  <a:srgbClr val="000000"/>
                </a:solidFill>
              </a:rPr>
              <a:t>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4100286" y="2540000"/>
            <a:ext cx="852716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int. </a:t>
            </a:r>
            <a:r>
              <a:rPr lang="en-US" dirty="0" err="1" smtClean="0">
                <a:solidFill>
                  <a:srgbClr val="000000"/>
                </a:solidFill>
              </a:rPr>
              <a:t>msg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6278" name="Line 6"/>
          <p:cNvSpPr>
            <a:spLocks noChangeShapeType="1"/>
          </p:cNvSpPr>
          <p:nvPr/>
        </p:nvSpPr>
        <p:spPr bwMode="auto">
          <a:xfrm>
            <a:off x="2198687" y="3644900"/>
            <a:ext cx="176371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2351088" y="3251200"/>
            <a:ext cx="174919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Preprocessing</a:t>
            </a:r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 flipV="1">
            <a:off x="4953001" y="3644900"/>
            <a:ext cx="1817687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5410200" y="3257490"/>
            <a:ext cx="63100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RSA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70688" y="2540000"/>
            <a:ext cx="852716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723040" y="2542680"/>
              <a:ext cx="2503800" cy="145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0520" y="2535120"/>
                <a:ext cx="2516400" cy="14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PKCS1 </a:t>
            </a:r>
            <a:r>
              <a:rPr lang="en-US" dirty="0" smtClean="0"/>
              <a:t>v2.0:   </a:t>
            </a:r>
            <a:r>
              <a:rPr lang="en-US" dirty="0"/>
              <a:t>OAEP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686800" cy="561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Preprocessing </a:t>
            </a:r>
            <a:r>
              <a:rPr lang="en-US" dirty="0"/>
              <a:t>function:  OAEP   </a:t>
            </a:r>
            <a:r>
              <a:rPr lang="en-US" sz="1600" dirty="0"/>
              <a:t>[</a:t>
            </a:r>
            <a:r>
              <a:rPr lang="en-US" sz="1600" dirty="0" smtClean="0"/>
              <a:t>BR94]</a:t>
            </a:r>
            <a:endParaRPr lang="en-US" sz="16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ct val="100000"/>
              </a:spcBef>
              <a:buNone/>
            </a:pPr>
            <a:r>
              <a:rPr lang="en-US" u="sng" dirty="0" err="1" smtClean="0"/>
              <a:t>Thm</a:t>
            </a:r>
            <a:r>
              <a:rPr lang="en-US" dirty="0" smtClean="0"/>
              <a:t> </a:t>
            </a:r>
            <a:r>
              <a:rPr lang="en-US" sz="1600" dirty="0" smtClean="0"/>
              <a:t>[FOPS’01] </a:t>
            </a:r>
            <a:r>
              <a:rPr lang="en-US" dirty="0" smtClean="0"/>
              <a:t>: If RSA </a:t>
            </a:r>
            <a:r>
              <a:rPr lang="en-US" dirty="0"/>
              <a:t>is </a:t>
            </a:r>
            <a:r>
              <a:rPr lang="en-US" dirty="0" smtClean="0"/>
              <a:t>a trap</a:t>
            </a:r>
            <a:r>
              <a:rPr lang="en-US" dirty="0"/>
              <a:t>-door </a:t>
            </a:r>
            <a:r>
              <a:rPr lang="en-US" dirty="0" smtClean="0"/>
              <a:t>permutation, then 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	RSA-</a:t>
            </a:r>
            <a:r>
              <a:rPr lang="en-US" dirty="0" smtClean="0"/>
              <a:t>OAEP </a:t>
            </a:r>
            <a:r>
              <a:rPr lang="en-US" dirty="0"/>
              <a:t>is </a:t>
            </a:r>
            <a:r>
              <a:rPr lang="en-US" dirty="0" smtClean="0"/>
              <a:t>secure when  </a:t>
            </a:r>
            <a:r>
              <a:rPr lang="en-US" dirty="0"/>
              <a:t>H,G  </a:t>
            </a:r>
            <a:r>
              <a:rPr lang="en-US" dirty="0" smtClean="0"/>
              <a:t>are perfect hash 	functions (technically, random oracle). In </a:t>
            </a:r>
            <a:r>
              <a:rPr lang="en-US" dirty="0"/>
              <a:t>practice:  use </a:t>
            </a:r>
            <a:r>
              <a:rPr lang="en-US" dirty="0" smtClean="0"/>
              <a:t>	SHA-256 for </a:t>
            </a:r>
            <a:r>
              <a:rPr lang="en-US" dirty="0"/>
              <a:t>H and </a:t>
            </a:r>
            <a:r>
              <a:rPr lang="en-US" dirty="0" smtClean="0"/>
              <a:t>G</a:t>
            </a:r>
            <a:endParaRPr lang="en-US" dirty="0"/>
          </a:p>
        </p:txBody>
      </p:sp>
      <p:grpSp>
        <p:nvGrpSpPr>
          <p:cNvPr id="580639" name="Group 31"/>
          <p:cNvGrpSpPr>
            <a:grpSpLocks/>
          </p:cNvGrpSpPr>
          <p:nvPr/>
        </p:nvGrpSpPr>
        <p:grpSpPr bwMode="auto">
          <a:xfrm>
            <a:off x="3537964" y="1973182"/>
            <a:ext cx="4002087" cy="2535239"/>
            <a:chOff x="2087" y="1344"/>
            <a:chExt cx="2521" cy="1597"/>
          </a:xfrm>
        </p:grpSpPr>
        <p:sp>
          <p:nvSpPr>
            <p:cNvPr id="580614" name="Rectangle 6"/>
            <p:cNvSpPr>
              <a:spLocks noChangeArrowheads="1"/>
            </p:cNvSpPr>
            <p:nvPr/>
          </p:nvSpPr>
          <p:spPr bwMode="auto">
            <a:xfrm>
              <a:off x="3370" y="1680"/>
              <a:ext cx="432" cy="288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0615" name="Oval 7"/>
            <p:cNvSpPr>
              <a:spLocks noChangeArrowheads="1"/>
            </p:cNvSpPr>
            <p:nvPr/>
          </p:nvSpPr>
          <p:spPr bwMode="auto">
            <a:xfrm>
              <a:off x="2698" y="1728"/>
              <a:ext cx="192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73152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80616" name="Line 8"/>
            <p:cNvSpPr>
              <a:spLocks noChangeShapeType="1"/>
            </p:cNvSpPr>
            <p:nvPr/>
          </p:nvSpPr>
          <p:spPr bwMode="auto">
            <a:xfrm flipH="1">
              <a:off x="4210" y="1536"/>
              <a:ext cx="0" cy="6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7" name="Line 9"/>
            <p:cNvSpPr>
              <a:spLocks noChangeShapeType="1"/>
            </p:cNvSpPr>
            <p:nvPr/>
          </p:nvSpPr>
          <p:spPr bwMode="auto">
            <a:xfrm flipH="1">
              <a:off x="2890" y="18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8" name="Line 10"/>
            <p:cNvSpPr>
              <a:spLocks noChangeShapeType="1"/>
            </p:cNvSpPr>
            <p:nvPr/>
          </p:nvSpPr>
          <p:spPr bwMode="auto">
            <a:xfrm flipH="1">
              <a:off x="3802" y="182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9" name="Rectangle 11"/>
            <p:cNvSpPr>
              <a:spLocks noChangeArrowheads="1"/>
            </p:cNvSpPr>
            <p:nvPr/>
          </p:nvSpPr>
          <p:spPr bwMode="auto">
            <a:xfrm flipH="1">
              <a:off x="3364" y="2163"/>
              <a:ext cx="432" cy="288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0620" name="Line 12"/>
            <p:cNvSpPr>
              <a:spLocks noChangeShapeType="1"/>
            </p:cNvSpPr>
            <p:nvPr/>
          </p:nvSpPr>
          <p:spPr bwMode="auto">
            <a:xfrm flipV="1">
              <a:off x="3796" y="2304"/>
              <a:ext cx="31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1" name="Line 13"/>
            <p:cNvSpPr>
              <a:spLocks noChangeShapeType="1"/>
            </p:cNvSpPr>
            <p:nvPr/>
          </p:nvSpPr>
          <p:spPr bwMode="auto">
            <a:xfrm>
              <a:off x="2788" y="2307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2" name="Oval 14"/>
            <p:cNvSpPr>
              <a:spLocks noChangeArrowheads="1"/>
            </p:cNvSpPr>
            <p:nvPr/>
          </p:nvSpPr>
          <p:spPr bwMode="auto">
            <a:xfrm>
              <a:off x="4114" y="2208"/>
              <a:ext cx="192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73152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80623" name="Line 15"/>
            <p:cNvSpPr>
              <a:spLocks noChangeShapeType="1"/>
            </p:cNvSpPr>
            <p:nvPr/>
          </p:nvSpPr>
          <p:spPr bwMode="auto">
            <a:xfrm>
              <a:off x="2794" y="1970"/>
              <a:ext cx="2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4" name="Rectangle 16"/>
            <p:cNvSpPr>
              <a:spLocks noChangeArrowheads="1"/>
            </p:cNvSpPr>
            <p:nvPr/>
          </p:nvSpPr>
          <p:spPr bwMode="auto">
            <a:xfrm>
              <a:off x="2088" y="2709"/>
              <a:ext cx="2520" cy="2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28600">
                <a:tabLst>
                  <a:tab pos="268605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p</a:t>
              </a:r>
              <a:r>
                <a:rPr lang="en-US" sz="2000" dirty="0" smtClean="0">
                  <a:solidFill>
                    <a:srgbClr val="000000"/>
                  </a:solidFill>
                </a:rPr>
                <a:t>laintext </a:t>
              </a:r>
              <a:r>
                <a:rPr lang="en-US" sz="2000" dirty="0">
                  <a:solidFill>
                    <a:srgbClr val="000000"/>
                  </a:solidFill>
                </a:rPr>
                <a:t>to encrypt	with RSA</a:t>
              </a:r>
            </a:p>
          </p:txBody>
        </p:sp>
        <p:sp>
          <p:nvSpPr>
            <p:cNvPr id="580625" name="Line 17"/>
            <p:cNvSpPr>
              <a:spLocks noChangeShapeType="1"/>
            </p:cNvSpPr>
            <p:nvPr/>
          </p:nvSpPr>
          <p:spPr bwMode="auto">
            <a:xfrm flipH="1">
              <a:off x="4204" y="2464"/>
              <a:ext cx="2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0633" name="Group 25"/>
            <p:cNvGrpSpPr>
              <a:grpSpLocks/>
            </p:cNvGrpSpPr>
            <p:nvPr/>
          </p:nvGrpSpPr>
          <p:grpSpPr bwMode="auto">
            <a:xfrm>
              <a:off x="2087" y="1344"/>
              <a:ext cx="2520" cy="192"/>
              <a:chOff x="1560" y="1344"/>
              <a:chExt cx="2520" cy="192"/>
            </a:xfrm>
          </p:grpSpPr>
          <p:sp>
            <p:nvSpPr>
              <p:cNvPr id="580613" name="Rectangle 5"/>
              <p:cNvSpPr>
                <a:spLocks noChangeArrowheads="1"/>
              </p:cNvSpPr>
              <p:nvPr/>
            </p:nvSpPr>
            <p:spPr bwMode="auto">
              <a:xfrm>
                <a:off x="3312" y="1344"/>
                <a:ext cx="768" cy="1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</a:rPr>
                  <a:t>rand.</a:t>
                </a:r>
              </a:p>
            </p:txBody>
          </p:sp>
          <p:grpSp>
            <p:nvGrpSpPr>
              <p:cNvPr id="580626" name="Group 18"/>
              <p:cNvGrpSpPr>
                <a:grpSpLocks/>
              </p:cNvGrpSpPr>
              <p:nvPr/>
            </p:nvGrpSpPr>
            <p:grpSpPr bwMode="auto">
              <a:xfrm flipH="1">
                <a:off x="1560" y="1344"/>
                <a:ext cx="1632" cy="192"/>
                <a:chOff x="1560" y="1344"/>
                <a:chExt cx="1632" cy="192"/>
              </a:xfrm>
            </p:grpSpPr>
            <p:sp>
              <p:nvSpPr>
                <p:cNvPr id="580627" name="Rectangle 19"/>
                <p:cNvSpPr>
                  <a:spLocks noChangeArrowheads="1"/>
                </p:cNvSpPr>
                <p:nvPr/>
              </p:nvSpPr>
              <p:spPr bwMode="auto">
                <a:xfrm>
                  <a:off x="2184" y="1344"/>
                  <a:ext cx="1008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n-US" dirty="0" err="1" smtClean="0">
                      <a:solidFill>
                        <a:srgbClr val="000000"/>
                      </a:solidFill>
                    </a:rPr>
                    <a:t>msg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0628" name="Rectangle 20"/>
                <p:cNvSpPr>
                  <a:spLocks noChangeArrowheads="1"/>
                </p:cNvSpPr>
                <p:nvPr/>
              </p:nvSpPr>
              <p:spPr bwMode="auto">
                <a:xfrm>
                  <a:off x="1944" y="1344"/>
                  <a:ext cx="240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r>
                    <a:rPr lang="en-US" sz="1800">
                      <a:solidFill>
                        <a:srgbClr val="000000"/>
                      </a:solidFill>
                    </a:rPr>
                    <a:t>01</a:t>
                  </a:r>
                </a:p>
              </p:txBody>
            </p:sp>
            <p:sp>
              <p:nvSpPr>
                <p:cNvPr id="5806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560" y="1344"/>
                  <a:ext cx="384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r>
                    <a:rPr lang="en-US" sz="1800">
                      <a:solidFill>
                        <a:srgbClr val="000000"/>
                      </a:solidFill>
                    </a:rPr>
                    <a:t>00..0</a:t>
                  </a:r>
                </a:p>
              </p:txBody>
            </p:sp>
          </p:grpSp>
        </p:grpSp>
        <p:sp>
          <p:nvSpPr>
            <p:cNvPr id="580630" name="AutoShape 22"/>
            <p:cNvSpPr>
              <a:spLocks/>
            </p:cNvSpPr>
            <p:nvPr/>
          </p:nvSpPr>
          <p:spPr bwMode="auto">
            <a:xfrm rot="-5400000">
              <a:off x="2840" y="801"/>
              <a:ext cx="121" cy="1611"/>
            </a:xfrm>
            <a:prstGeom prst="leftBrace">
              <a:avLst>
                <a:gd name="adj1" fmla="val 110950"/>
                <a:gd name="adj2" fmla="val 4301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31" name="Line 23"/>
            <p:cNvSpPr>
              <a:spLocks noChangeShapeType="1"/>
            </p:cNvSpPr>
            <p:nvPr/>
          </p:nvSpPr>
          <p:spPr bwMode="auto">
            <a:xfrm>
              <a:off x="2785" y="1661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35" name="Line 27"/>
            <p:cNvSpPr>
              <a:spLocks noChangeShapeType="1"/>
            </p:cNvSpPr>
            <p:nvPr/>
          </p:nvSpPr>
          <p:spPr bwMode="auto">
            <a:xfrm>
              <a:off x="3779" y="2697"/>
              <a:ext cx="0" cy="2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0638" name="Text Box 30"/>
          <p:cNvSpPr txBox="1">
            <a:spLocks noChangeArrowheads="1"/>
          </p:cNvSpPr>
          <p:nvPr/>
        </p:nvSpPr>
        <p:spPr bwMode="auto">
          <a:xfrm>
            <a:off x="1139250" y="2698590"/>
            <a:ext cx="2228369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230188" algn="l"/>
              </a:tabLst>
            </a:pPr>
            <a:r>
              <a:rPr lang="en-US" sz="2000" dirty="0"/>
              <a:t>c</a:t>
            </a:r>
            <a:r>
              <a:rPr lang="en-US" sz="2000" dirty="0" smtClean="0"/>
              <a:t>heck </a:t>
            </a:r>
            <a:r>
              <a:rPr lang="en-US" sz="2000" dirty="0"/>
              <a:t>pad</a:t>
            </a:r>
            <a:br>
              <a:rPr lang="en-US" sz="2000" dirty="0"/>
            </a:br>
            <a:r>
              <a:rPr lang="en-US" sz="2000" dirty="0"/>
              <a:t>on decryption.</a:t>
            </a:r>
            <a:br>
              <a:rPr lang="en-US" sz="2000" dirty="0"/>
            </a:br>
            <a:r>
              <a:rPr lang="en-US" sz="2000" dirty="0" smtClean="0"/>
              <a:t>reject </a:t>
            </a:r>
            <a:r>
              <a:rPr lang="en-US" sz="2000" dirty="0"/>
              <a:t>CT if invalid.</a:t>
            </a:r>
          </a:p>
        </p:txBody>
      </p:sp>
      <p:sp>
        <p:nvSpPr>
          <p:cNvPr id="580640" name="Text Box 32"/>
          <p:cNvSpPr txBox="1">
            <a:spLocks noChangeArrowheads="1"/>
          </p:cNvSpPr>
          <p:nvPr/>
        </p:nvSpPr>
        <p:spPr bwMode="auto">
          <a:xfrm>
            <a:off x="7600375" y="4000576"/>
            <a:ext cx="107142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ym typeface="Symbol" pitchFamily="18" charset="2"/>
              </a:rPr>
              <a:t></a:t>
            </a:r>
            <a:r>
              <a:rPr lang="en-US" sz="1800" dirty="0">
                <a:sym typeface="Symbol" pitchFamily="18" charset="2"/>
              </a:rPr>
              <a:t>{0,1}</a:t>
            </a:r>
            <a:r>
              <a:rPr lang="en-US" sz="1800" baseline="50000" dirty="0">
                <a:sym typeface="Symbol" pitchFamily="18" charset="2"/>
              </a:rPr>
              <a:t>n-1</a:t>
            </a:r>
            <a:endParaRPr lang="en-US" sz="1800" baseline="5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8640" y="1028160"/>
              <a:ext cx="6670800" cy="562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680" y="1018800"/>
                <a:ext cx="6683400" cy="56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45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RSA a one-way permutation?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To invert the RSA one-way </a:t>
            </a:r>
            <a:r>
              <a:rPr lang="en-US" dirty="0" err="1" smtClean="0">
                <a:solidFill>
                  <a:srgbClr val="000000"/>
                </a:solidFill>
              </a:rPr>
              <a:t>func</a:t>
            </a:r>
            <a:r>
              <a:rPr lang="en-US" dirty="0" smtClean="0">
                <a:solidFill>
                  <a:srgbClr val="000000"/>
                </a:solidFill>
              </a:rPr>
              <a:t>. (without d</a:t>
            </a:r>
            <a:r>
              <a:rPr lang="en-US" dirty="0">
                <a:solidFill>
                  <a:srgbClr val="000000"/>
                </a:solidFill>
              </a:rPr>
              <a:t>) attacker must compute: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		x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from     </a:t>
            </a:r>
            <a:r>
              <a:rPr lang="en-US" dirty="0" smtClean="0">
                <a:solidFill>
                  <a:srgbClr val="000000"/>
                </a:solidFill>
              </a:rPr>
              <a:t>c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40000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(mod N).</a:t>
            </a:r>
          </a:p>
          <a:p>
            <a:pPr>
              <a:lnSpc>
                <a:spcPct val="140000"/>
              </a:lnSpc>
              <a:tabLst>
                <a:tab pos="2055813" algn="l"/>
                <a:tab pos="7031038" algn="l"/>
                <a:tab pos="74358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40000"/>
              </a:lnSpc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How hard is computing  </a:t>
            </a:r>
            <a:r>
              <a:rPr lang="en-US" dirty="0" err="1">
                <a:solidFill>
                  <a:srgbClr val="000000"/>
                </a:solidFill>
              </a:rPr>
              <a:t>e’th</a:t>
            </a:r>
            <a:r>
              <a:rPr lang="en-US" dirty="0">
                <a:solidFill>
                  <a:srgbClr val="000000"/>
                </a:solidFill>
              </a:rPr>
              <a:t>  roots modulo N  ??</a:t>
            </a:r>
          </a:p>
          <a:p>
            <a:pPr marL="0" indent="0">
              <a:lnSpc>
                <a:spcPct val="90000"/>
              </a:lnSpc>
              <a:spcBef>
                <a:spcPct val="70000"/>
              </a:spcBef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Best known algorithm:   </a:t>
            </a:r>
          </a:p>
          <a:p>
            <a:pPr lvl="1">
              <a:lnSpc>
                <a:spcPct val="90000"/>
              </a:lnSpc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Step 1:  factor  </a:t>
            </a:r>
            <a:r>
              <a:rPr lang="en-US" dirty="0" smtClean="0">
                <a:solidFill>
                  <a:srgbClr val="000000"/>
                </a:solidFill>
              </a:rPr>
              <a:t>N     </a:t>
            </a:r>
            <a:r>
              <a:rPr lang="en-US" dirty="0">
                <a:solidFill>
                  <a:srgbClr val="000000"/>
                </a:solidFill>
              </a:rPr>
              <a:t>(hard)</a:t>
            </a:r>
          </a:p>
          <a:p>
            <a:pPr lvl="1">
              <a:lnSpc>
                <a:spcPct val="90000"/>
              </a:lnSpc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Step 2:  </a:t>
            </a:r>
            <a:r>
              <a:rPr lang="en-US" dirty="0" smtClean="0">
                <a:solidFill>
                  <a:srgbClr val="000000"/>
                </a:solidFill>
              </a:rPr>
              <a:t>compute </a:t>
            </a:r>
            <a:r>
              <a:rPr lang="en-US" dirty="0" err="1" smtClean="0">
                <a:solidFill>
                  <a:srgbClr val="000000"/>
                </a:solidFill>
              </a:rPr>
              <a:t>e’th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roots modulo  p  and  </a:t>
            </a:r>
            <a:r>
              <a:rPr lang="en-US" dirty="0" smtClean="0">
                <a:solidFill>
                  <a:srgbClr val="000000"/>
                </a:solidFill>
              </a:rPr>
              <a:t>q     </a:t>
            </a:r>
            <a:r>
              <a:rPr lang="en-US" dirty="0">
                <a:solidFill>
                  <a:srgbClr val="000000"/>
                </a:solidFill>
              </a:rPr>
              <a:t>(easy)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sneakers-movie-post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1" y="0"/>
            <a:ext cx="517921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11600" y="4024800"/>
              <a:ext cx="1127160" cy="24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280" y="4015440"/>
                <a:ext cx="1140480" cy="2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3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attacks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320"/>
              </a:lnSpc>
              <a:spcBef>
                <a:spcPct val="60000"/>
              </a:spcBef>
              <a:buNone/>
            </a:pPr>
            <a:r>
              <a:rPr lang="en-US" sz="2800" b="1" dirty="0" smtClean="0"/>
              <a:t>Timing </a:t>
            </a:r>
            <a:r>
              <a:rPr lang="en-US" sz="2800" b="1" dirty="0"/>
              <a:t>attack</a:t>
            </a:r>
            <a:r>
              <a:rPr lang="en-US" sz="2800" dirty="0"/>
              <a:t>:  </a:t>
            </a:r>
            <a:r>
              <a:rPr lang="en-US" sz="2800" dirty="0" smtClean="0"/>
              <a:t>[Kocher et al. 1997], [BB’04]</a:t>
            </a:r>
            <a:br>
              <a:rPr lang="en-US" sz="2800" dirty="0" smtClean="0"/>
            </a:br>
            <a:r>
              <a:rPr lang="en-US" sz="2800" dirty="0" smtClean="0"/>
              <a:t>	The time it takes to compute   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(mod N)    can 	expose  d.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Power </a:t>
            </a:r>
            <a:r>
              <a:rPr lang="en-US" sz="2800" b="1" dirty="0">
                <a:solidFill>
                  <a:srgbClr val="000000"/>
                </a:solidFill>
              </a:rPr>
              <a:t>attack</a:t>
            </a:r>
            <a:r>
              <a:rPr lang="en-US" sz="2800" dirty="0"/>
              <a:t>:  </a:t>
            </a:r>
            <a:r>
              <a:rPr lang="en-US" sz="2800" dirty="0" smtClean="0"/>
              <a:t>[Kocher  et al. 1999]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	The power consumption of a smartcard while </a:t>
            </a:r>
            <a:br>
              <a:rPr lang="en-US" sz="2800" dirty="0"/>
            </a:br>
            <a:r>
              <a:rPr lang="en-US" sz="2800" dirty="0"/>
              <a:t>	it is computing  </a:t>
            </a:r>
            <a:r>
              <a:rPr lang="en-US" sz="2800" dirty="0" smtClean="0"/>
              <a:t>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(mod N)   can expose  d.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1" dirty="0">
                <a:solidFill>
                  <a:srgbClr val="000000"/>
                </a:solidFill>
              </a:rPr>
              <a:t>Faults attack</a:t>
            </a:r>
            <a:r>
              <a:rPr lang="en-US" sz="2800" dirty="0"/>
              <a:t>:  </a:t>
            </a:r>
            <a:r>
              <a:rPr lang="en-US" sz="2800" dirty="0" smtClean="0"/>
              <a:t>[BDL’97</a:t>
            </a:r>
            <a:r>
              <a:rPr lang="en-US" sz="2800" dirty="0"/>
              <a:t>]</a:t>
            </a:r>
            <a:br>
              <a:rPr lang="en-US" sz="2800" dirty="0"/>
            </a:br>
            <a:r>
              <a:rPr lang="en-US" sz="2800" dirty="0"/>
              <a:t>	A computer error during   </a:t>
            </a:r>
            <a:r>
              <a:rPr lang="en-US" sz="2800" dirty="0" smtClean="0"/>
              <a:t>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(mod N)  </a:t>
            </a:r>
            <a:r>
              <a:rPr lang="en-US" sz="2800" dirty="0" smtClean="0"/>
              <a:t>can 	expose 	d</a:t>
            </a:r>
            <a:r>
              <a:rPr lang="en-US" sz="2800" dirty="0"/>
              <a:t>.  </a:t>
            </a:r>
            <a:r>
              <a:rPr lang="en-US" sz="2800" dirty="0" smtClean="0"/>
              <a:t>(common defense: check output with 10% 	slowdown)   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6520" y="28800"/>
              <a:ext cx="8842680" cy="620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160" y="19440"/>
                <a:ext cx="8855280" cy="62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8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 Keys and </a:t>
            </a:r>
            <a:br>
              <a:rPr lang="en-US" dirty="0" smtClean="0"/>
            </a:br>
            <a:r>
              <a:rPr lang="en-US" dirty="0" smtClean="0"/>
              <a:t>Removing TTP Privacy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5173" y="1676400"/>
            <a:ext cx="7595371" cy="492443"/>
            <a:chOff x="1433511" y="2771776"/>
            <a:chExt cx="6642237" cy="492443"/>
          </a:xfrm>
        </p:grpSpPr>
        <p:sp>
          <p:nvSpPr>
            <p:cNvPr id="5" name="TextBox 4"/>
            <p:cNvSpPr txBox="1"/>
            <p:nvPr/>
          </p:nvSpPr>
          <p:spPr>
            <a:xfrm>
              <a:off x="1433511" y="2771776"/>
              <a:ext cx="141212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Alice (</a:t>
              </a:r>
              <a:r>
                <a:rPr lang="en-US" sz="3200" u="sng" dirty="0" err="1" smtClean="0"/>
                <a:t>k</a:t>
              </a:r>
              <a:r>
                <a:rPr lang="en-US" sz="3200" u="sng" baseline="-25000" dirty="0" err="1" smtClean="0"/>
                <a:t>a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8575" y="2771776"/>
              <a:ext cx="12785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Bob (k</a:t>
              </a:r>
              <a:r>
                <a:rPr lang="en-US" sz="3200" u="sng" baseline="-25000" dirty="0" smtClean="0"/>
                <a:t>b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24252" y="2771776"/>
              <a:ext cx="1251496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>
                  <a:solidFill>
                    <a:srgbClr val="000000"/>
                  </a:solidFill>
                </a:rPr>
                <a:t>TTP (</a:t>
              </a:r>
              <a:r>
                <a:rPr lang="en-US" sz="3200" u="sng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3200" u="sng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3200" u="sng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2321243"/>
            <a:ext cx="6477000" cy="444044"/>
            <a:chOff x="838200" y="3594556"/>
            <a:chExt cx="6477000" cy="44404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838200" y="4025443"/>
              <a:ext cx="6477000" cy="13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22213" y="3594556"/>
              <a:ext cx="270897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1. E(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t</a:t>
              </a:r>
              <a:r>
                <a:rPr lang="en-US" sz="2400" dirty="0" smtClean="0"/>
                <a:t>, “talk to bob”)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71954" y="3130831"/>
            <a:ext cx="287538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Choose random K</a:t>
            </a:r>
            <a:r>
              <a:rPr lang="en-US" sz="2400" baseline="-25000" dirty="0" smtClean="0"/>
              <a:t>AB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8200" y="3769043"/>
            <a:ext cx="6477000" cy="838200"/>
            <a:chOff x="838200" y="4038600"/>
            <a:chExt cx="6477000" cy="838200"/>
          </a:xfrm>
        </p:grpSpPr>
        <p:sp>
          <p:nvSpPr>
            <p:cNvPr id="17" name="TextBox 16"/>
            <p:cNvSpPr txBox="1"/>
            <p:nvPr/>
          </p:nvSpPr>
          <p:spPr>
            <a:xfrm>
              <a:off x="2395275" y="4038600"/>
              <a:ext cx="3495316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</a:t>
              </a:r>
              <a:r>
                <a:rPr lang="en-US" sz="2400" dirty="0" smtClean="0"/>
                <a:t>E(</a:t>
              </a:r>
              <a:r>
                <a:rPr lang="en-US" sz="2400" dirty="0" err="1"/>
                <a:t>k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, “A,B” || K</a:t>
              </a:r>
              <a:r>
                <a:rPr lang="en-US" sz="2400" baseline="-25000" dirty="0" smtClean="0"/>
                <a:t>AB</a:t>
              </a:r>
              <a:r>
                <a:rPr lang="en-US" sz="2400" dirty="0" smtClean="0"/>
                <a:t>) </a:t>
              </a:r>
              <a:endParaRPr lang="en-US" sz="2400" dirty="0"/>
            </a:p>
            <a:p>
              <a:r>
                <a:rPr lang="en-US" sz="2400" dirty="0" smtClean="0"/>
                <a:t>    ticket = </a:t>
              </a:r>
              <a:r>
                <a:rPr lang="en-US" sz="2400" dirty="0" smtClean="0"/>
                <a:t>E(k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, “A,B” || 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38200" y="4863643"/>
              <a:ext cx="6477000" cy="13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200" y="4921407"/>
            <a:ext cx="3852840" cy="828836"/>
            <a:chOff x="838200" y="5190964"/>
            <a:chExt cx="3852840" cy="82883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838200" y="6019800"/>
              <a:ext cx="3293713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38200" y="5190964"/>
              <a:ext cx="385284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E(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, “Hi.”) </a:t>
              </a:r>
              <a:endParaRPr lang="en-US" sz="2400" dirty="0"/>
            </a:p>
            <a:p>
              <a:r>
                <a:rPr lang="en-US" sz="2400" dirty="0" smtClean="0"/>
                <a:t>    ticket = </a:t>
              </a:r>
              <a:r>
                <a:rPr lang="en-US" sz="2400" dirty="0" smtClean="0"/>
                <a:t>E(k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, “A,B” || 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43387" y="5966936"/>
            <a:ext cx="2630378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D(k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, “A,B” ||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    D(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, “Hi.”)</a:t>
            </a:r>
            <a:endParaRPr lang="en-US" sz="2400" baseline="-25000" dirty="0" smtClean="0"/>
          </a:p>
        </p:txBody>
      </p:sp>
      <p:sp>
        <p:nvSpPr>
          <p:cNvPr id="30" name="Snip Single Corner Rectangle 29"/>
          <p:cNvSpPr/>
          <p:nvPr/>
        </p:nvSpPr>
        <p:spPr>
          <a:xfrm>
            <a:off x="6477000" y="5595619"/>
            <a:ext cx="2512461" cy="1033781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Basis for </a:t>
            </a:r>
            <a:r>
              <a:rPr lang="en-US" sz="3200" dirty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erberos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431440" y="2729880"/>
              <a:ext cx="6290280" cy="4020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2800" y="2721960"/>
                <a:ext cx="6305760" cy="40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4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Key Generation Trouble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Heninger</a:t>
            </a:r>
            <a:r>
              <a:rPr lang="en-US" sz="2000" dirty="0" smtClean="0"/>
              <a:t> et al./</a:t>
            </a:r>
            <a:r>
              <a:rPr lang="en-US" sz="2000" dirty="0" err="1" smtClean="0"/>
              <a:t>Lenstra</a:t>
            </a:r>
            <a:r>
              <a:rPr lang="en-US" sz="2000" dirty="0" smtClean="0"/>
              <a:t> et al.]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OpenSSL</a:t>
            </a:r>
            <a:r>
              <a:rPr lang="en-US" dirty="0" smtClean="0"/>
              <a:t> RSA key generation  (abstract):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dirty="0" smtClean="0">
                <a:cs typeface="Arial"/>
              </a:rPr>
              <a:t>Suppose poor entropy at startup:</a:t>
            </a:r>
          </a:p>
          <a:p>
            <a:r>
              <a:rPr lang="en-US" dirty="0">
                <a:cs typeface="Arial"/>
              </a:rPr>
              <a:t>S</a:t>
            </a:r>
            <a:r>
              <a:rPr lang="en-US" dirty="0" smtClean="0">
                <a:cs typeface="Arial"/>
              </a:rPr>
              <a:t>ame p will be generated by multiple devices, but different q</a:t>
            </a:r>
          </a:p>
          <a:p>
            <a:r>
              <a:rPr lang="en-US" dirty="0" smtClean="0">
                <a:cs typeface="Arial"/>
              </a:rPr>
              <a:t>N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 , N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 :   RSA keys from different devices   ⇒   </a:t>
            </a:r>
            <a:r>
              <a:rPr lang="en-US" dirty="0" err="1" smtClean="0">
                <a:cs typeface="Arial"/>
              </a:rPr>
              <a:t>gcd</a:t>
            </a:r>
            <a:r>
              <a:rPr lang="en-US" dirty="0" smtClean="0">
                <a:cs typeface="Arial"/>
              </a:rPr>
              <a:t>(N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,N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) = 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0508" y="2023408"/>
            <a:ext cx="5402984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prng.seed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(seed)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p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prng.generate_random_prime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prng.add_randomness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(bits)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q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prng.generate_random_prime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p*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q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04240" y="2048040"/>
              <a:ext cx="4059360" cy="430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720" y="2039760"/>
                <a:ext cx="4070160" cy="43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Key Generation Trouble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Heninger</a:t>
            </a:r>
            <a:r>
              <a:rPr lang="en-US" sz="2000" dirty="0" smtClean="0"/>
              <a:t> et al./</a:t>
            </a:r>
            <a:r>
              <a:rPr lang="en-US" sz="2000" dirty="0" err="1" smtClean="0"/>
              <a:t>Lenstra</a:t>
            </a:r>
            <a:r>
              <a:rPr lang="en-US" sz="2000" dirty="0" smtClean="0"/>
              <a:t> et al.]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cs typeface="Arial"/>
              </a:rPr>
              <a:t>Experiment: </a:t>
            </a:r>
            <a:r>
              <a:rPr lang="en-US" i="1" dirty="0" smtClean="0">
                <a:solidFill>
                  <a:srgbClr val="990000"/>
                </a:solidFill>
                <a:cs typeface="Arial"/>
              </a:rPr>
              <a:t>factors</a:t>
            </a:r>
            <a:r>
              <a:rPr lang="en-US" dirty="0" smtClean="0">
                <a:solidFill>
                  <a:srgbClr val="990000"/>
                </a:solidFill>
                <a:cs typeface="Arial"/>
              </a:rPr>
              <a:t> </a:t>
            </a:r>
            <a:r>
              <a:rPr lang="en-US" i="1" dirty="0" smtClean="0">
                <a:solidFill>
                  <a:schemeClr val="tx2"/>
                </a:solidFill>
                <a:cs typeface="Arial"/>
              </a:rPr>
              <a:t>0.4%</a:t>
            </a:r>
            <a:r>
              <a:rPr lang="en-US" dirty="0" smtClean="0">
                <a:cs typeface="Arial"/>
              </a:rPr>
              <a:t> of public HTTPS keys!</a:t>
            </a:r>
            <a:endParaRPr lang="en-US" dirty="0">
              <a:cs typeface="Arial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cs typeface="Arial"/>
              </a:rPr>
              <a:t>Lesson:  Make sure random number generator is properly seeded when generating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 Primer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will use a bit of number theory to construct:</a:t>
            </a:r>
          </a:p>
          <a:p>
            <a:pPr lvl="1"/>
            <a:r>
              <a:rPr lang="en-US" dirty="0" smtClean="0"/>
              <a:t>Key exchange protocols</a:t>
            </a:r>
          </a:p>
          <a:p>
            <a:pPr lvl="1"/>
            <a:r>
              <a:rPr lang="en-US" dirty="0" smtClean="0"/>
              <a:t>Digital signatures</a:t>
            </a:r>
          </a:p>
          <a:p>
            <a:pPr lvl="1"/>
            <a:r>
              <a:rPr lang="en-US" dirty="0" smtClean="0"/>
              <a:t>Public-key encryption</a:t>
            </a:r>
          </a:p>
          <a:p>
            <a:endParaRPr lang="en-US" dirty="0"/>
          </a:p>
          <a:p>
            <a:pPr marL="0" indent="0">
              <a:buNone/>
              <a:tabLst>
                <a:tab pos="1543050" algn="l"/>
              </a:tabLst>
            </a:pPr>
            <a:r>
              <a:rPr lang="en-US" dirty="0" smtClean="0"/>
              <a:t>More info:	</a:t>
            </a:r>
            <a:br>
              <a:rPr lang="en-US" dirty="0" smtClean="0"/>
            </a:br>
            <a:r>
              <a:rPr lang="en-US" dirty="0" smtClean="0"/>
              <a:t>    http:</a:t>
            </a:r>
            <a:r>
              <a:rPr lang="en-US" dirty="0"/>
              <a:t>//</a:t>
            </a:r>
            <a:r>
              <a:rPr lang="en-US" dirty="0" err="1"/>
              <a:t>shoup.net</a:t>
            </a:r>
            <a:r>
              <a:rPr lang="en-US" dirty="0"/>
              <a:t>/</a:t>
            </a:r>
            <a:r>
              <a:rPr lang="en-US" dirty="0" err="1"/>
              <a:t>ntb</a:t>
            </a:r>
            <a:r>
              <a:rPr lang="en-US" dirty="0"/>
              <a:t>/ntb-v2.pdf</a:t>
            </a:r>
            <a:br>
              <a:rPr lang="en-US" dirty="0"/>
            </a:br>
            <a:r>
              <a:rPr lang="en-US" dirty="0" smtClean="0"/>
              <a:t>    http</a:t>
            </a:r>
            <a:r>
              <a:rPr lang="en-US" dirty="0"/>
              <a:t>://</a:t>
            </a:r>
            <a:r>
              <a:rPr lang="en-US" dirty="0" err="1"/>
              <a:t>cseweb.ucsd.edu</a:t>
            </a:r>
            <a:r>
              <a:rPr lang="en-US" dirty="0"/>
              <a:t>/~</a:t>
            </a:r>
            <a:r>
              <a:rPr lang="en-US" dirty="0" err="1"/>
              <a:t>mihir</a:t>
            </a:r>
            <a:r>
              <a:rPr lang="en-US" dirty="0"/>
              <a:t>/cse107</a:t>
            </a:r>
            <a:r>
              <a:rPr lang="en-US" dirty="0" smtClean="0"/>
              <a:t>/</a:t>
            </a:r>
          </a:p>
          <a:p>
            <a:pPr marL="0" indent="0">
              <a:buNone/>
              <a:tabLst>
                <a:tab pos="1543050" algn="l"/>
              </a:tabLst>
            </a:pPr>
            <a:r>
              <a:rPr lang="en-US" dirty="0" smtClean="0"/>
              <a:t>and other places across the web.</a:t>
            </a:r>
            <a:endParaRPr lang="en-US" dirty="0"/>
          </a:p>
          <a:p>
            <a:pPr marL="0" indent="0">
              <a:buNone/>
              <a:tabLst>
                <a:tab pos="1543050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Defn</a:t>
            </a:r>
            <a:r>
              <a:rPr lang="en-US" sz="2800" dirty="0" smtClean="0"/>
              <a:t>:  a = b mod N </a:t>
            </a:r>
            <a:r>
              <a:rPr lang="en-US" sz="2800" dirty="0" err="1" smtClean="0"/>
              <a:t>iff</a:t>
            </a:r>
            <a:r>
              <a:rPr lang="en-US" sz="2800" dirty="0" smtClean="0"/>
              <a:t> a-b = </a:t>
            </a:r>
            <a:r>
              <a:rPr lang="en-US" sz="2800" dirty="0" err="1" smtClean="0"/>
              <a:t>kN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Addition and multiplication work as expected, e.g., </a:t>
            </a:r>
            <a:br>
              <a:rPr lang="en-US" sz="2800" dirty="0" smtClean="0"/>
            </a:br>
            <a:r>
              <a:rPr lang="en-US" sz="2800" dirty="0" smtClean="0"/>
              <a:t>x(</a:t>
            </a:r>
            <a:r>
              <a:rPr lang="en-US" sz="2800" dirty="0" err="1" smtClean="0"/>
              <a:t>y+z</a:t>
            </a:r>
            <a:r>
              <a:rPr lang="en-US" sz="2800" dirty="0" smtClean="0"/>
              <a:t>) = x*y + x*z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Examples:</a:t>
            </a:r>
            <a:r>
              <a:rPr lang="en-US" sz="2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0" y="4545893"/>
            <a:ext cx="8329670" cy="1226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2600" y="2971800"/>
            <a:ext cx="9335889" cy="83099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9 + 8 = 5 \text{~in $\Z_{12}$ because~} &amp;9+8 = 17 \text{~and~} 17 - 5 = 12\\</a:t>
            </a:r>
          </a:p>
          <a:p>
            <a:r>
              <a:rPr lang="en-US" dirty="0"/>
              <a:t>5 \times 7 = 11 \text{~in $Z_{12}$ because~} &amp;5*7 = 35 \text{~and~} 35 - 11 =  2\times 12\\</a:t>
            </a:r>
          </a:p>
          <a:p>
            <a:r>
              <a:rPr lang="en-US" dirty="0"/>
              <a:t>5 - 7 = 10 \text{~in $Z_{12}$ because~} &amp;5-7 = -2 \text{~and~} -2 - 10 = -1 \times 12\\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6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for integers </a:t>
            </a:r>
            <a:r>
              <a:rPr lang="en-US" dirty="0" err="1" smtClean="0"/>
              <a:t>x,y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990000"/>
                </a:solidFill>
              </a:rPr>
              <a:t>gcd</a:t>
            </a:r>
            <a:r>
              <a:rPr lang="en-US" dirty="0" smtClean="0">
                <a:solidFill>
                  <a:srgbClr val="990000"/>
                </a:solidFill>
              </a:rPr>
              <a:t>(</a:t>
            </a:r>
            <a:r>
              <a:rPr lang="en-US" dirty="0" err="1" smtClean="0">
                <a:solidFill>
                  <a:srgbClr val="990000"/>
                </a:solidFill>
              </a:rPr>
              <a:t>x,y</a:t>
            </a:r>
            <a:r>
              <a:rPr lang="en-US" dirty="0" smtClean="0">
                <a:solidFill>
                  <a:srgbClr val="990000"/>
                </a:solidFill>
              </a:rPr>
              <a:t>)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990000"/>
                </a:solidFill>
              </a:rPr>
              <a:t>greatest common divisor </a:t>
            </a:r>
            <a:r>
              <a:rPr lang="en-US" dirty="0" smtClean="0"/>
              <a:t>of x and 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Fact</a:t>
            </a:r>
            <a:r>
              <a:rPr lang="en-US" dirty="0" smtClean="0"/>
              <a:t>: for all integers x, y there exists integers </a:t>
            </a:r>
            <a:r>
              <a:rPr lang="en-US" dirty="0" err="1" smtClean="0"/>
              <a:t>a,b</a:t>
            </a:r>
            <a:r>
              <a:rPr lang="en-US" dirty="0" smtClean="0"/>
              <a:t> such that:</a:t>
            </a:r>
          </a:p>
          <a:p>
            <a:pPr marL="0" indent="0" algn="ctr">
              <a:buNone/>
            </a:pPr>
            <a:r>
              <a:rPr lang="en-US" dirty="0" smtClean="0"/>
              <a:t>a*x +b*y =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a,b</a:t>
            </a:r>
            <a:r>
              <a:rPr lang="en-US" dirty="0" smtClean="0"/>
              <a:t> can be found efficiently with the extended </a:t>
            </a:r>
            <a:r>
              <a:rPr lang="en-US" dirty="0" smtClean="0">
                <a:solidFill>
                  <a:srgbClr val="990000"/>
                </a:solidFill>
              </a:rPr>
              <a:t>Euclidian </a:t>
            </a:r>
            <a:r>
              <a:rPr lang="en-US" dirty="0" smtClean="0"/>
              <a:t>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   </a:t>
            </a:r>
            <a:r>
              <a:rPr lang="en-US" dirty="0" err="1" smtClean="0"/>
              <a:t>gcd</a:t>
            </a:r>
            <a:r>
              <a:rPr lang="en-US" dirty="0" smtClean="0"/>
              <a:t>(12, 18) = 6</a:t>
            </a:r>
            <a:br>
              <a:rPr lang="en-US" dirty="0" smtClean="0"/>
            </a:br>
            <a:r>
              <a:rPr lang="en-US" dirty="0" smtClean="0"/>
              <a:t>				2*12 + (-1)*18 =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dirty="0" smtClean="0"/>
              <a:t>: 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1, then we say x and y are </a:t>
            </a:r>
            <a:r>
              <a:rPr lang="en-US" i="1" dirty="0" smtClean="0">
                <a:solidFill>
                  <a:srgbClr val="990000"/>
                </a:solidFill>
              </a:rPr>
              <a:t>relative primes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 the </a:t>
            </a:r>
            <a:r>
              <a:rPr lang="en-US" dirty="0" err="1" smtClean="0"/>
              <a:t>rationals</a:t>
            </a:r>
            <a:r>
              <a:rPr lang="en-US" dirty="0" smtClean="0"/>
              <a:t> the inverse of 2 is ½. What about modulo 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dirty="0" smtClean="0"/>
              <a:t>: The </a:t>
            </a:r>
            <a:r>
              <a:rPr lang="en-US" i="1" dirty="0" smtClean="0">
                <a:solidFill>
                  <a:srgbClr val="990000"/>
                </a:solidFill>
              </a:rPr>
              <a:t>inverse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of an integer x is an integer y such that x*y = 1 mod N, and is denoted x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Let N be an odd integer. Then the inverse of 2 is (N+1)/2</a:t>
            </a:r>
          </a:p>
          <a:p>
            <a:pPr marL="0" indent="0">
              <a:buNone/>
            </a:pPr>
            <a:r>
              <a:rPr lang="en-US" u="sng" dirty="0" smtClean="0"/>
              <a:t>Proof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5794738"/>
            <a:ext cx="4508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Elements Have Inverses?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 smtClean="0"/>
              <a:t>Thm</a:t>
            </a:r>
            <a:r>
              <a:rPr lang="en-US" sz="2400" dirty="0" smtClean="0"/>
              <a:t>: an element x only has an inverse mod N </a:t>
            </a:r>
            <a:r>
              <a:rPr lang="en-US" sz="2400" dirty="0" err="1" smtClean="0"/>
              <a:t>iff</a:t>
            </a:r>
            <a:r>
              <a:rPr lang="en-US" sz="2400" dirty="0"/>
              <a:t> </a:t>
            </a:r>
            <a:r>
              <a:rPr lang="en-US" sz="2400" dirty="0" err="1" smtClean="0"/>
              <a:t>gcd</a:t>
            </a:r>
            <a:r>
              <a:rPr lang="en-US" sz="2400" dirty="0" smtClean="0"/>
              <a:t>(x, N) = 1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Computing</a:t>
            </a:r>
            <a:r>
              <a:rPr lang="en-US" sz="2400" dirty="0" smtClean="0"/>
              <a:t>: Calculate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x,N</a:t>
            </a:r>
            <a:r>
              <a:rPr lang="en-US" sz="2400" dirty="0" smtClean="0"/>
              <a:t>) using extended Euclidian to come up with  ax + </a:t>
            </a:r>
            <a:r>
              <a:rPr lang="en-US" sz="2400" dirty="0" err="1" smtClean="0"/>
              <a:t>bN</a:t>
            </a:r>
            <a:r>
              <a:rPr lang="en-US" sz="2400" dirty="0" smtClean="0"/>
              <a:t> = 1. Then a*x =1 mod N, so a is the inverse for x.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Example:</a:t>
            </a:r>
            <a:r>
              <a:rPr lang="en-US" sz="2400" dirty="0" smtClean="0"/>
              <a:t> For N = 12, we have the following invertible elements: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70798" y="4413409"/>
            <a:ext cx="5202404" cy="2215991"/>
            <a:chOff x="1583555" y="3510677"/>
            <a:chExt cx="5202404" cy="2215991"/>
          </a:xfrm>
        </p:grpSpPr>
        <p:sp>
          <p:nvSpPr>
            <p:cNvPr id="5" name="TextBox 4"/>
            <p:cNvSpPr txBox="1"/>
            <p:nvPr/>
          </p:nvSpPr>
          <p:spPr>
            <a:xfrm>
              <a:off x="1583555" y="3510677"/>
              <a:ext cx="1812095" cy="221599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gcd</a:t>
              </a:r>
              <a:r>
                <a:rPr lang="en-US" sz="2400" dirty="0"/>
                <a:t>(0, 12) = 0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>
                  <a:solidFill>
                    <a:srgbClr val="990000"/>
                  </a:solidFill>
                </a:rPr>
                <a:t>(1, 12) = </a:t>
              </a:r>
              <a:r>
                <a:rPr lang="en-US" sz="2400" dirty="0" smtClean="0">
                  <a:solidFill>
                    <a:srgbClr val="990000"/>
                  </a:solidFill>
                </a:rPr>
                <a:t>1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(2, 12) = 2 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(3, 12) = 3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(4, 12) = 4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(5, 12) =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3445" y="3510677"/>
              <a:ext cx="1982514" cy="221599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gcd</a:t>
              </a:r>
              <a:r>
                <a:rPr lang="en-US" sz="2400" dirty="0"/>
                <a:t>(6, 12) = </a:t>
              </a:r>
              <a:r>
                <a:rPr lang="en-US" sz="2400" dirty="0" smtClean="0"/>
                <a:t>6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(7, </a:t>
              </a:r>
              <a:r>
                <a:rPr lang="en-US" sz="2400" dirty="0">
                  <a:solidFill>
                    <a:srgbClr val="990000"/>
                  </a:solidFill>
                </a:rPr>
                <a:t>12) = </a:t>
              </a:r>
              <a:r>
                <a:rPr lang="en-US" sz="2400" dirty="0" smtClean="0">
                  <a:solidFill>
                    <a:srgbClr val="990000"/>
                  </a:solidFill>
                </a:rPr>
                <a:t>1</a:t>
              </a:r>
              <a:endParaRPr lang="en-US" sz="2400" dirty="0">
                <a:solidFill>
                  <a:srgbClr val="990000"/>
                </a:solidFill>
              </a:endParaRP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(8, </a:t>
              </a:r>
              <a:r>
                <a:rPr lang="en-US" sz="2400" dirty="0"/>
                <a:t>12) = 4</a:t>
              </a:r>
              <a:endParaRPr lang="en-US" sz="2400" dirty="0" smtClean="0"/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(9, 12) = 3 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(10, 12) = 2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(11, 12)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3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(E,D) is secure (i.e., semantically secure).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2800" dirty="0" smtClean="0"/>
              <a:t>Eve sees messages, but learns nothing about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ab</a:t>
            </a:r>
            <a:endParaRPr lang="en-US" sz="2800" baseline="-250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2800" dirty="0" smtClean="0"/>
              <a:t>TTP needed to set up every session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800" dirty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2800" dirty="0"/>
              <a:t>TTP </a:t>
            </a:r>
            <a:r>
              <a:rPr lang="en-US" sz="2800" dirty="0" smtClean="0"/>
              <a:t>can decrypt everything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5173" y="4536757"/>
            <a:ext cx="7595371" cy="492443"/>
            <a:chOff x="1433511" y="2771776"/>
            <a:chExt cx="6642237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1433511" y="2771776"/>
              <a:ext cx="141212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Alice (</a:t>
              </a:r>
              <a:r>
                <a:rPr lang="en-US" sz="3200" u="sng" dirty="0" err="1" smtClean="0"/>
                <a:t>k</a:t>
              </a:r>
              <a:r>
                <a:rPr lang="en-US" sz="3200" u="sng" baseline="-25000" dirty="0" err="1" smtClean="0"/>
                <a:t>a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8575" y="2771776"/>
              <a:ext cx="12785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Bob (k</a:t>
              </a:r>
              <a:r>
                <a:rPr lang="en-US" sz="3200" u="sng" baseline="-25000" dirty="0" smtClean="0"/>
                <a:t>b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24252" y="2771776"/>
              <a:ext cx="1251496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>
                  <a:solidFill>
                    <a:srgbClr val="000000"/>
                  </a:solidFill>
                </a:rPr>
                <a:t>TTP (</a:t>
              </a:r>
              <a:r>
                <a:rPr lang="en-US" sz="3200" u="sng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3200" u="sng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3200" u="sng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13" name="Right Brace 12"/>
          <p:cNvSpPr/>
          <p:nvPr/>
        </p:nvSpPr>
        <p:spPr>
          <a:xfrm rot="5400000">
            <a:off x="4181060" y="1721915"/>
            <a:ext cx="523597" cy="7595370"/>
          </a:xfrm>
          <a:prstGeom prst="rightBrac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57016" y="5883275"/>
            <a:ext cx="316278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 Sees All Traffic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7641720" y="2449080"/>
              <a:ext cx="453600" cy="156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7400" y="2444400"/>
                <a:ext cx="462600" cy="1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1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Twinkle Twinkle Little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Let Z</a:t>
            </a:r>
            <a:r>
              <a:rPr lang="en-US" baseline="30000" dirty="0" smtClean="0"/>
              <a:t>*</a:t>
            </a:r>
            <a:r>
              <a:rPr lang="en-US" dirty="0" smtClean="0"/>
              <a:t> be the set of invertible elements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(i.e., the set {x in N | </a:t>
            </a:r>
            <a:r>
              <a:rPr lang="en-US" dirty="0" err="1" smtClean="0"/>
              <a:t>gcd</a:t>
            </a:r>
            <a:r>
              <a:rPr lang="en-US" dirty="0" smtClean="0"/>
              <a:t>(x, N) = 1})</a:t>
            </a: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= {1, 2, 3, ..., p-1} for all primes 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Z</a:t>
            </a:r>
            <a:r>
              <a:rPr lang="en-US" baseline="-25000" dirty="0" smtClean="0"/>
              <a:t>12</a:t>
            </a:r>
            <a:r>
              <a:rPr lang="en-US" baseline="30000" dirty="0" smtClean="0"/>
              <a:t>*</a:t>
            </a:r>
            <a:r>
              <a:rPr lang="en-US" dirty="0" smtClean="0"/>
              <a:t> = {1, 5, 7, 11}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Fermat’s </a:t>
            </a:r>
            <a:r>
              <a:rPr lang="en-US" dirty="0"/>
              <a:t>T</a:t>
            </a:r>
            <a:r>
              <a:rPr lang="en-US" dirty="0" smtClean="0"/>
              <a:t>heorem (1640)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Thm</a:t>
            </a:r>
            <a:r>
              <a:rPr lang="en-US" b="1" dirty="0" smtClean="0"/>
              <a:t>:     </a:t>
            </a:r>
            <a:r>
              <a:rPr lang="en-US" dirty="0" smtClean="0"/>
              <a:t>Let p be a prime</a:t>
            </a:r>
            <a:endParaRPr lang="en-US" b="1" dirty="0"/>
          </a:p>
          <a:p>
            <a:pPr marL="0" indent="0">
              <a:spcBef>
                <a:spcPts val="1824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∀ x ∈ (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:      x</a:t>
            </a:r>
            <a:r>
              <a:rPr lang="en-US" sz="3200" baseline="30000" dirty="0" smtClean="0">
                <a:solidFill>
                  <a:srgbClr val="000000"/>
                </a:solidFill>
              </a:rPr>
              <a:t>p-1</a:t>
            </a:r>
            <a:r>
              <a:rPr lang="en-US" dirty="0" smtClean="0">
                <a:solidFill>
                  <a:srgbClr val="000000"/>
                </a:solidFill>
              </a:rPr>
              <a:t>  =  1  mod p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Example</a:t>
            </a:r>
            <a:r>
              <a:rPr lang="en-US" dirty="0" smtClean="0">
                <a:solidFill>
                  <a:srgbClr val="000000"/>
                </a:solidFill>
              </a:rPr>
              <a:t>:    p=5.         3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= 81 = 1    in   Z</a:t>
            </a:r>
            <a:r>
              <a:rPr lang="en-US" baseline="-25000" dirty="0" smtClean="0">
                <a:solidFill>
                  <a:srgbClr val="000000"/>
                </a:solidFill>
              </a:rPr>
              <a:t>5</a:t>
            </a:r>
          </a:p>
          <a:p>
            <a:pPr marL="0" indent="0">
              <a:buNone/>
            </a:pP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Example Application</a:t>
            </a:r>
            <a:r>
              <a:rPr lang="en-US" dirty="0" smtClean="0">
                <a:solidFill>
                  <a:srgbClr val="000000"/>
                </a:solidFill>
              </a:rPr>
              <a:t>:    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</a:t>
            </a:r>
            <a:r>
              <a:rPr lang="en-US" dirty="0"/>
              <a:t>∈ (</a:t>
            </a:r>
            <a:r>
              <a:rPr lang="en-US" dirty="0" err="1"/>
              <a:t>Z</a:t>
            </a:r>
            <a:r>
              <a:rPr lang="en-US" baseline="-25000" dirty="0" err="1"/>
              <a:t>p</a:t>
            </a:r>
            <a:r>
              <a:rPr lang="en-US" dirty="0"/>
              <a:t>)</a:t>
            </a:r>
            <a:r>
              <a:rPr lang="en-US" baseline="30000" dirty="0"/>
              <a:t>*</a:t>
            </a:r>
            <a:r>
              <a:rPr lang="en-US" dirty="0"/>
              <a:t>  </a:t>
            </a:r>
            <a:r>
              <a:rPr lang="en-US" dirty="0" smtClean="0"/>
              <a:t>    ⇒    x⋅x</a:t>
            </a:r>
            <a:r>
              <a:rPr lang="en-US" baseline="30000" dirty="0" smtClean="0"/>
              <a:t>p-2</a:t>
            </a:r>
            <a:r>
              <a:rPr lang="en-US" dirty="0" smtClean="0"/>
              <a:t>  =  1      </a:t>
            </a:r>
            <a:r>
              <a:rPr lang="en-US" dirty="0"/>
              <a:t>⇒ </a:t>
            </a:r>
            <a:r>
              <a:rPr lang="en-US" dirty="0" smtClean="0"/>
              <a:t>   x</a:t>
            </a:r>
            <a:r>
              <a:rPr lang="en-US" baseline="30000" dirty="0" smtClean="0"/>
              <a:t>−1</a:t>
            </a:r>
            <a:r>
              <a:rPr lang="en-US" dirty="0" smtClean="0"/>
              <a:t> = x</a:t>
            </a:r>
            <a:r>
              <a:rPr lang="en-US" baseline="30000" dirty="0" smtClean="0"/>
              <a:t>p-2</a:t>
            </a:r>
            <a:r>
              <a:rPr lang="en-US" dirty="0" smtClean="0"/>
              <a:t>    in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 marL="0" indent="0">
              <a:spcBef>
                <a:spcPts val="2424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(this is less efficient than extended Euclidian, and for demonstration purposes only.)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Generating Primes*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a large prime, e.g., 1024-bits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133599"/>
            <a:ext cx="8229600" cy="178752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800" dirty="0"/>
              <a:t>Step 1: 	choose a random p from </a:t>
            </a:r>
            <a:r>
              <a:rPr lang="en-US" sz="2800" dirty="0" smtClean="0"/>
              <a:t>[2</a:t>
            </a:r>
            <a:r>
              <a:rPr lang="en-US" sz="2800" baseline="30000" dirty="0" smtClean="0"/>
              <a:t>1024</a:t>
            </a:r>
            <a:r>
              <a:rPr lang="en-US" sz="2800" dirty="0" smtClean="0"/>
              <a:t>,2</a:t>
            </a:r>
            <a:r>
              <a:rPr lang="en-US" sz="2800" baseline="30000" dirty="0" smtClean="0"/>
              <a:t>1025</a:t>
            </a:r>
            <a:r>
              <a:rPr lang="en-US" sz="2800" dirty="0" smtClean="0"/>
              <a:t>-</a:t>
            </a:r>
            <a:r>
              <a:rPr lang="en-US" sz="2800" dirty="0"/>
              <a:t>1]</a:t>
            </a:r>
          </a:p>
          <a:p>
            <a:r>
              <a:rPr lang="en-US" sz="2800" dirty="0"/>
              <a:t>Step 2: 	test if 2</a:t>
            </a:r>
            <a:r>
              <a:rPr lang="en-US" sz="2800" baseline="30000" dirty="0"/>
              <a:t>p-1</a:t>
            </a:r>
            <a:r>
              <a:rPr lang="en-US" sz="2800" dirty="0"/>
              <a:t> = 1 in </a:t>
            </a:r>
            <a:r>
              <a:rPr lang="en-US" sz="2800" dirty="0" err="1"/>
              <a:t>Z</a:t>
            </a:r>
            <a:r>
              <a:rPr lang="en-US" sz="2800" baseline="-25000" dirty="0" err="1"/>
              <a:t>p</a:t>
            </a:r>
            <a:r>
              <a:rPr lang="en-US" sz="2800" dirty="0"/>
              <a:t>. If so, output p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	else </a:t>
            </a:r>
            <a:r>
              <a:rPr lang="en-US" sz="2800" dirty="0" err="1" smtClean="0"/>
              <a:t>goto</a:t>
            </a:r>
            <a:r>
              <a:rPr lang="en-US" sz="2800" dirty="0" smtClean="0"/>
              <a:t> </a:t>
            </a:r>
            <a:r>
              <a:rPr lang="en-US" sz="2800" dirty="0"/>
              <a:t>step </a:t>
            </a:r>
            <a:r>
              <a:rPr lang="en-US" sz="2800" dirty="0" smtClean="0"/>
              <a:t>1 </a:t>
            </a:r>
            <a:br>
              <a:rPr lang="en-US" sz="2800" dirty="0" smtClean="0"/>
            </a:br>
            <a:r>
              <a:rPr lang="en-US" sz="2800" dirty="0" smtClean="0"/>
              <a:t>		(only a few 100 </a:t>
            </a:r>
            <a:r>
              <a:rPr lang="en-US" sz="2800" dirty="0" err="1" smtClean="0"/>
              <a:t>iter</a:t>
            </a:r>
            <a:r>
              <a:rPr lang="en-US" sz="2800" dirty="0" smtClean="0"/>
              <a:t>. needed)</a:t>
            </a:r>
            <a:endParaRPr lang="en-US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8686800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800" dirty="0" err="1" smtClean="0"/>
              <a:t>Pr</a:t>
            </a:r>
            <a:r>
              <a:rPr lang="en-US" sz="2800" dirty="0" smtClean="0"/>
              <a:t>[p not prime] &lt; 2</a:t>
            </a:r>
            <a:r>
              <a:rPr lang="en-US" sz="2800" baseline="30000" dirty="0" smtClean="0"/>
              <a:t>-60</a:t>
            </a:r>
            <a:r>
              <a:rPr lang="en-US" sz="2800" dirty="0" smtClean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3675" y="5486400"/>
            <a:ext cx="7654925" cy="1286907"/>
            <a:chOff x="193675" y="5486400"/>
            <a:chExt cx="7654925" cy="1286907"/>
          </a:xfrm>
        </p:grpSpPr>
        <p:sp>
          <p:nvSpPr>
            <p:cNvPr id="7" name="Oval 6"/>
            <p:cNvSpPr/>
            <p:nvPr/>
          </p:nvSpPr>
          <p:spPr>
            <a:xfrm>
              <a:off x="2438400" y="5486400"/>
              <a:ext cx="5410200" cy="114300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000" dirty="0" smtClean="0">
                  <a:solidFill>
                    <a:schemeClr val="bg1"/>
                  </a:solidFill>
                </a:rPr>
                <a:t>All n-bit numbers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5684838"/>
              <a:ext cx="1676400" cy="71596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primes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24400" y="6271419"/>
              <a:ext cx="228600" cy="205581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675" y="6403975"/>
              <a:ext cx="281627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Tiny set that fails test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V="1">
              <a:off x="3009951" y="6403975"/>
              <a:ext cx="1714449" cy="18466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1047801" y="4698087"/>
            <a:ext cx="1962150" cy="788313"/>
          </a:xfrm>
          <a:prstGeom prst="wedgeRoundRectCallout">
            <a:avLst>
              <a:gd name="adj1" fmla="val 70974"/>
              <a:gd name="adj2" fmla="val -7246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“Carmichael” number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4332" y="1063823"/>
            <a:ext cx="5115336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*not used in modern crypto, but good example</a:t>
            </a:r>
          </a:p>
        </p:txBody>
      </p:sp>
    </p:spTree>
    <p:extLst>
      <p:ext uri="{BB962C8B-B14F-4D97-AF65-F5344CB8AC3E}">
        <p14:creationId xmlns:p14="http://schemas.microsoft.com/office/powerpoint/2010/main" val="28584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Thm</a:t>
            </a:r>
            <a:r>
              <a:rPr lang="en-US" dirty="0"/>
              <a:t> (Euler):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dirty="0" smtClean="0"/>
              <a:t>p is prime) is </a:t>
            </a:r>
            <a:r>
              <a:rPr lang="en-US" dirty="0"/>
              <a:t>a </a:t>
            </a:r>
            <a:r>
              <a:rPr lang="en-US" i="1" dirty="0">
                <a:solidFill>
                  <a:srgbClr val="990000"/>
                </a:solidFill>
              </a:rPr>
              <a:t>cyclic group</a:t>
            </a:r>
            <a:r>
              <a:rPr lang="en-US" dirty="0"/>
              <a:t>, that </a:t>
            </a:r>
            <a:r>
              <a:rPr lang="en-US" dirty="0" smtClean="0"/>
              <a:t>is:</a:t>
            </a:r>
            <a:br>
              <a:rPr lang="en-US" dirty="0" smtClean="0"/>
            </a:br>
            <a:r>
              <a:rPr lang="en-US" dirty="0" smtClean="0"/>
              <a:t>    ∃ </a:t>
            </a:r>
            <a:r>
              <a:rPr lang="en-US" dirty="0"/>
              <a:t>g ∈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such that {</a:t>
            </a:r>
            <a:r>
              <a:rPr lang="en-US" dirty="0"/>
              <a:t>1, g, g</a:t>
            </a:r>
            <a:r>
              <a:rPr lang="en-US" baseline="30000" dirty="0"/>
              <a:t>2</a:t>
            </a:r>
            <a:r>
              <a:rPr lang="en-US" dirty="0"/>
              <a:t>, g</a:t>
            </a:r>
            <a:r>
              <a:rPr lang="en-US" baseline="30000" dirty="0"/>
              <a:t>3</a:t>
            </a:r>
            <a:r>
              <a:rPr lang="en-US" dirty="0"/>
              <a:t>, …, g</a:t>
            </a:r>
            <a:r>
              <a:rPr lang="en-US" baseline="30000" dirty="0"/>
              <a:t>p-2</a:t>
            </a:r>
            <a:r>
              <a:rPr lang="en-US" dirty="0"/>
              <a:t>} </a:t>
            </a:r>
            <a:r>
              <a:rPr lang="en-US" dirty="0" smtClean="0"/>
              <a:t>=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g is called a </a:t>
            </a:r>
            <a:r>
              <a:rPr lang="en-US" i="1" dirty="0" smtClean="0">
                <a:solidFill>
                  <a:srgbClr val="990000"/>
                </a:solidFill>
              </a:rPr>
              <a:t>generator</a:t>
            </a:r>
            <a:r>
              <a:rPr lang="en-US" dirty="0" smtClean="0"/>
              <a:t>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/>
              <a:t>:    p=7.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{</a:t>
            </a:r>
            <a:r>
              <a:rPr lang="en-US" dirty="0"/>
              <a:t>1, 3, 3</a:t>
            </a:r>
            <a:r>
              <a:rPr lang="en-US" baseline="30000" dirty="0"/>
              <a:t>2</a:t>
            </a:r>
            <a:r>
              <a:rPr lang="en-US" dirty="0"/>
              <a:t>, 3</a:t>
            </a:r>
            <a:r>
              <a:rPr lang="en-US" baseline="30000" dirty="0"/>
              <a:t>3</a:t>
            </a:r>
            <a:r>
              <a:rPr lang="en-US" dirty="0"/>
              <a:t>, 3</a:t>
            </a:r>
            <a:r>
              <a:rPr lang="en-US" baseline="30000" dirty="0"/>
              <a:t>4</a:t>
            </a:r>
            <a:r>
              <a:rPr lang="en-US" dirty="0"/>
              <a:t>, 3</a:t>
            </a:r>
            <a:r>
              <a:rPr lang="en-US" baseline="30000" dirty="0"/>
              <a:t>5</a:t>
            </a:r>
            <a:r>
              <a:rPr lang="en-US" dirty="0"/>
              <a:t>} = {1, 3, 2, 6, 4, 5} = </a:t>
            </a:r>
            <a:r>
              <a:rPr lang="en-US" dirty="0" smtClean="0"/>
              <a:t>Z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but not </a:t>
            </a:r>
            <a:r>
              <a:rPr lang="en-US" dirty="0"/>
              <a:t>every elem. is a </a:t>
            </a:r>
            <a:r>
              <a:rPr lang="en-US" dirty="0" smtClean="0"/>
              <a:t>generator, e.g., 2 for Z</a:t>
            </a:r>
            <a:r>
              <a:rPr lang="en-US" baseline="-25000" dirty="0" smtClean="0"/>
              <a:t>7</a:t>
            </a: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{</a:t>
            </a:r>
            <a:r>
              <a:rPr lang="en-US" dirty="0"/>
              <a:t>1, 2, 2</a:t>
            </a:r>
            <a:r>
              <a:rPr lang="en-US" baseline="30000" dirty="0"/>
              <a:t>2</a:t>
            </a:r>
            <a:r>
              <a:rPr lang="en-US" dirty="0"/>
              <a:t>, 2</a:t>
            </a:r>
            <a:r>
              <a:rPr lang="en-US" baseline="30000" dirty="0"/>
              <a:t>3</a:t>
            </a:r>
            <a:r>
              <a:rPr lang="en-US" dirty="0"/>
              <a:t>, 2</a:t>
            </a:r>
            <a:r>
              <a:rPr lang="en-US" baseline="30000" dirty="0"/>
              <a:t>4</a:t>
            </a:r>
            <a:r>
              <a:rPr lang="en-US" dirty="0"/>
              <a:t>, 2</a:t>
            </a:r>
            <a:r>
              <a:rPr lang="en-US" baseline="30000" dirty="0"/>
              <a:t>5</a:t>
            </a:r>
            <a:r>
              <a:rPr lang="en-US" dirty="0"/>
              <a:t>} = {1, 2, 4}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For  </a:t>
            </a:r>
            <a:r>
              <a:rPr lang="en-US" dirty="0" smtClean="0">
                <a:solidFill>
                  <a:srgbClr val="000000"/>
                </a:solidFill>
              </a:rPr>
              <a:t>x ∈ 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the set   {1 , </a:t>
            </a:r>
            <a:r>
              <a:rPr lang="en-US" dirty="0" smtClean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, …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 is called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the </a:t>
            </a:r>
            <a:r>
              <a:rPr lang="en-US" i="1" dirty="0">
                <a:solidFill>
                  <a:srgbClr val="990000"/>
                </a:solidFill>
              </a:rPr>
              <a:t>group generated by </a:t>
            </a:r>
            <a:r>
              <a:rPr lang="en-US" i="1" dirty="0" smtClean="0">
                <a:solidFill>
                  <a:srgbClr val="99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,   </a:t>
            </a:r>
            <a:r>
              <a:rPr lang="en-US" dirty="0">
                <a:solidFill>
                  <a:srgbClr val="000000"/>
                </a:solidFill>
              </a:rPr>
              <a:t>denoted  </a:t>
            </a:r>
            <a:r>
              <a:rPr lang="en-US" dirty="0" smtClean="0">
                <a:solidFill>
                  <a:srgbClr val="000000"/>
                </a:solidFill>
              </a:rPr>
              <a:t>&lt;x&gt;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err="1">
                <a:solidFill>
                  <a:srgbClr val="000000"/>
                </a:solidFill>
              </a:rPr>
              <a:t>Def</a:t>
            </a:r>
            <a:r>
              <a:rPr lang="en-US" dirty="0">
                <a:solidFill>
                  <a:srgbClr val="000000"/>
                </a:solidFill>
              </a:rPr>
              <a:t>:    the </a:t>
            </a:r>
            <a:r>
              <a:rPr lang="en-US" i="1" dirty="0">
                <a:solidFill>
                  <a:srgbClr val="990000"/>
                </a:solidFill>
              </a:rPr>
              <a:t>order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 </a:t>
            </a:r>
            <a:r>
              <a:rPr lang="en-US" dirty="0" smtClean="0">
                <a:solidFill>
                  <a:srgbClr val="000000"/>
                </a:solidFill>
              </a:rPr>
              <a:t>x ∈ 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dirty="0">
                <a:solidFill>
                  <a:srgbClr val="000000"/>
                </a:solidFill>
              </a:rPr>
              <a:t>the size of </a:t>
            </a:r>
            <a:r>
              <a:rPr lang="en-US" dirty="0" smtClean="0">
                <a:solidFill>
                  <a:srgbClr val="000000"/>
                </a:solidFill>
              </a:rPr>
              <a:t>&lt;x&gt;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en-US" dirty="0" err="1" smtClean="0"/>
              <a:t>ord</a:t>
            </a:r>
            <a:r>
              <a:rPr lang="en-US" baseline="-25000" dirty="0" err="1" smtClean="0"/>
              <a:t>p</a:t>
            </a:r>
            <a:r>
              <a:rPr lang="en-US" dirty="0"/>
              <a:t>(g)   </a:t>
            </a:r>
            <a:r>
              <a:rPr lang="en-US" dirty="0" smtClean="0"/>
              <a:t>=   </a:t>
            </a:r>
            <a:r>
              <a:rPr lang="en-US" dirty="0"/>
              <a:t>|</a:t>
            </a:r>
            <a:r>
              <a:rPr lang="en-US" dirty="0" smtClean="0"/>
              <a:t>&lt;x&gt;</a:t>
            </a:r>
            <a:r>
              <a:rPr lang="en-US" dirty="0"/>
              <a:t>| 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dirty="0" smtClean="0"/>
              <a:t> (</a:t>
            </a:r>
            <a:r>
              <a:rPr lang="en-US" dirty="0"/>
              <a:t>smallest a&gt;0 </a:t>
            </a:r>
            <a:r>
              <a:rPr lang="en-US" dirty="0" err="1"/>
              <a:t>s.t.</a:t>
            </a:r>
            <a:r>
              <a:rPr lang="en-US" dirty="0"/>
              <a:t>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1 in </a:t>
            </a:r>
            <a:r>
              <a:rPr lang="en-US" dirty="0" err="1"/>
              <a:t>Z</a:t>
            </a:r>
            <a:r>
              <a:rPr lang="en-US" baseline="-25000" dirty="0" err="1"/>
              <a:t>p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Examples</a:t>
            </a:r>
            <a:r>
              <a:rPr lang="en-US" dirty="0">
                <a:solidFill>
                  <a:srgbClr val="000000"/>
                </a:solidFill>
              </a:rPr>
              <a:t>:    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ord</a:t>
            </a:r>
            <a:r>
              <a:rPr lang="en-US" baseline="-25000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(3) = </a:t>
            </a:r>
            <a:r>
              <a:rPr lang="en-US" dirty="0" smtClean="0">
                <a:solidFill>
                  <a:srgbClr val="000000"/>
                </a:solidFill>
              </a:rPr>
              <a:t>6		</a:t>
            </a:r>
            <a:r>
              <a:rPr lang="en-US" dirty="0" err="1" smtClean="0">
                <a:solidFill>
                  <a:srgbClr val="000000"/>
                </a:solidFill>
              </a:rPr>
              <a:t>ord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aseline="-25000" dirty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(2) = </a:t>
            </a:r>
            <a:r>
              <a:rPr lang="en-US" dirty="0" smtClean="0">
                <a:solidFill>
                  <a:srgbClr val="000000"/>
                </a:solidFill>
              </a:rPr>
              <a:t>3		ord</a:t>
            </a:r>
            <a:r>
              <a:rPr lang="en-US" baseline="-25000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(1) = 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u="sng" dirty="0" err="1">
                <a:solidFill>
                  <a:srgbClr val="000000"/>
                </a:solidFill>
              </a:rPr>
              <a:t>Thm</a:t>
            </a:r>
            <a:r>
              <a:rPr lang="de-DE" dirty="0">
                <a:solidFill>
                  <a:srgbClr val="000000"/>
                </a:solidFill>
              </a:rPr>
              <a:t> (Lagrange):  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∀ x∈ </a:t>
            </a:r>
            <a:r>
              <a:rPr lang="de-DE" dirty="0" err="1" smtClean="0">
                <a:solidFill>
                  <a:srgbClr val="000000"/>
                </a:solidFill>
              </a:rPr>
              <a:t>Z</a:t>
            </a:r>
            <a:r>
              <a:rPr lang="de-DE" baseline="-25000" dirty="0" err="1" smtClean="0">
                <a:solidFill>
                  <a:srgbClr val="000000"/>
                </a:solidFill>
              </a:rPr>
              <a:t>p</a:t>
            </a:r>
            <a:r>
              <a:rPr lang="de-DE" baseline="30000" dirty="0" smtClean="0">
                <a:solidFill>
                  <a:srgbClr val="000000"/>
                </a:solidFill>
              </a:rPr>
              <a:t>*</a:t>
            </a:r>
            <a:r>
              <a:rPr lang="de-DE" dirty="0" smtClean="0">
                <a:solidFill>
                  <a:srgbClr val="000000"/>
                </a:solidFill>
              </a:rPr>
              <a:t>:  </a:t>
            </a:r>
            <a:r>
              <a:rPr lang="de-DE" dirty="0" err="1" smtClean="0">
                <a:solidFill>
                  <a:srgbClr val="000000"/>
                </a:solidFill>
              </a:rPr>
              <a:t>ord</a:t>
            </a:r>
            <a:r>
              <a:rPr lang="de-DE" baseline="-25000" dirty="0" err="1" smtClean="0">
                <a:solidFill>
                  <a:srgbClr val="000000"/>
                </a:solidFill>
              </a:rPr>
              <a:t>p</a:t>
            </a:r>
            <a:r>
              <a:rPr lang="de-DE" dirty="0" smtClean="0">
                <a:solidFill>
                  <a:srgbClr val="000000"/>
                </a:solidFill>
              </a:rPr>
              <a:t>(x)   </a:t>
            </a:r>
            <a:r>
              <a:rPr lang="de-DE" dirty="0" err="1">
                <a:solidFill>
                  <a:srgbClr val="000000"/>
                </a:solidFill>
              </a:rPr>
              <a:t>divides</a:t>
            </a: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dirty="0" smtClean="0">
                <a:solidFill>
                  <a:srgbClr val="000000"/>
                </a:solidFill>
              </a:rPr>
              <a:t>p</a:t>
            </a:r>
            <a:r>
              <a:rPr lang="de-DE" dirty="0">
                <a:solidFill>
                  <a:srgbClr val="000000"/>
                </a:solidFill>
              </a:rPr>
              <a:t>-1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Euler’s generalization of Fermat  </a:t>
            </a:r>
            <a:r>
              <a:rPr lang="en-US" sz="2000" dirty="0" smtClean="0"/>
              <a:t>(1736)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chemeClr val="tx2"/>
                </a:solidFill>
              </a:rPr>
              <a:t>Euler’s </a:t>
            </a:r>
            <a:r>
              <a:rPr lang="en-US" i="1" dirty="0" err="1">
                <a:solidFill>
                  <a:schemeClr val="tx2"/>
                </a:solidFill>
              </a:rPr>
              <a:t>ϕ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func</a:t>
            </a:r>
            <a:r>
              <a:rPr lang="en-US" i="1" dirty="0">
                <a:solidFill>
                  <a:schemeClr val="tx2"/>
                </a:solidFill>
              </a:rPr>
              <a:t>.</a:t>
            </a:r>
            <a:r>
              <a:rPr lang="en-US" dirty="0"/>
              <a:t>):  </a:t>
            </a:r>
            <a:r>
              <a:rPr lang="en-US" dirty="0" smtClean="0"/>
              <a:t> For an integer N </a:t>
            </a:r>
            <a:r>
              <a:rPr lang="en-US" dirty="0"/>
              <a:t>define </a:t>
            </a:r>
            <a:r>
              <a:rPr lang="en-US" dirty="0" err="1" smtClean="0"/>
              <a:t>ϕ</a:t>
            </a:r>
            <a:r>
              <a:rPr lang="en-US" dirty="0" smtClean="0"/>
              <a:t> (N) = </a:t>
            </a:r>
            <a:r>
              <a:rPr lang="en-US" sz="3200" dirty="0" smtClean="0"/>
              <a:t>|</a:t>
            </a:r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*</a:t>
            </a:r>
            <a:r>
              <a:rPr lang="en-US" sz="3200" dirty="0" smtClean="0"/>
              <a:t>|       </a:t>
            </a:r>
            <a:br>
              <a:rPr lang="en-US" sz="3200" dirty="0" smtClean="0"/>
            </a:br>
            <a:endParaRPr lang="en-US" sz="3200" dirty="0"/>
          </a:p>
          <a:p>
            <a:pPr marL="0" indent="0">
              <a:spcBef>
                <a:spcPts val="2376"/>
              </a:spcBef>
              <a:buNone/>
            </a:pPr>
            <a:r>
              <a:rPr lang="en-US" u="sng" dirty="0" smtClean="0"/>
              <a:t>Examples</a:t>
            </a:r>
            <a:r>
              <a:rPr lang="en-US" dirty="0" smtClean="0"/>
              <a:t>: </a:t>
            </a:r>
            <a:r>
              <a:rPr lang="en-US" dirty="0" err="1" smtClean="0"/>
              <a:t>ϕ</a:t>
            </a:r>
            <a:r>
              <a:rPr lang="en-US" dirty="0" smtClean="0"/>
              <a:t>(12) = </a:t>
            </a:r>
            <a:r>
              <a:rPr lang="en-US" sz="3200" dirty="0" smtClean="0"/>
              <a:t>|</a:t>
            </a:r>
            <a:r>
              <a:rPr lang="en-US" dirty="0" smtClean="0"/>
              <a:t>{1,5,7,11}</a:t>
            </a:r>
            <a:r>
              <a:rPr lang="en-US" sz="3200" dirty="0" smtClean="0"/>
              <a:t>| </a:t>
            </a:r>
            <a:r>
              <a:rPr lang="en-US" dirty="0" smtClean="0"/>
              <a:t>= 4    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en-US" dirty="0" err="1" smtClean="0"/>
              <a:t>ϕ</a:t>
            </a:r>
            <a:r>
              <a:rPr lang="en-US" dirty="0" smtClean="0"/>
              <a:t>(p)  =   p-1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For N=</a:t>
            </a:r>
            <a:r>
              <a:rPr lang="en-US" dirty="0" err="1" smtClean="0"/>
              <a:t>p⋅q</a:t>
            </a:r>
            <a:r>
              <a:rPr lang="en-US" dirty="0" smtClean="0"/>
              <a:t>:	</a:t>
            </a:r>
            <a:r>
              <a:rPr lang="en-US" dirty="0" err="1"/>
              <a:t>ϕ</a:t>
            </a:r>
            <a:r>
              <a:rPr lang="en-US" dirty="0"/>
              <a:t> </a:t>
            </a:r>
            <a:r>
              <a:rPr lang="en-US" dirty="0" smtClean="0"/>
              <a:t>(N) = N-p-q+1 = (p-1)(q-1)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Thm</a:t>
            </a:r>
            <a:r>
              <a:rPr lang="en-US" dirty="0" smtClean="0"/>
              <a:t> (Euler):   </a:t>
            </a:r>
            <a:r>
              <a:rPr lang="en-US" dirty="0"/>
              <a:t>∀ x ∈ </a:t>
            </a:r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/>
              <a:t>:      </a:t>
            </a:r>
            <a:r>
              <a:rPr lang="en-US" dirty="0" err="1" smtClean="0"/>
              <a:t>x</a:t>
            </a:r>
            <a:r>
              <a:rPr lang="en-US" sz="3200" baseline="50000" dirty="0" err="1" smtClean="0"/>
              <a:t>ϕ</a:t>
            </a:r>
            <a:r>
              <a:rPr lang="en-US" sz="3200" baseline="50000" dirty="0" smtClean="0"/>
              <a:t>(</a:t>
            </a:r>
            <a:r>
              <a:rPr lang="en-US" sz="3200" baseline="50000" dirty="0"/>
              <a:t>N)</a:t>
            </a:r>
            <a:r>
              <a:rPr lang="en-US" dirty="0" smtClean="0"/>
              <a:t> </a:t>
            </a:r>
            <a:r>
              <a:rPr lang="en-US" dirty="0"/>
              <a:t>=  1 </a:t>
            </a:r>
            <a:r>
              <a:rPr lang="en-US" dirty="0" smtClean="0"/>
              <a:t>   </a:t>
            </a:r>
            <a:r>
              <a:rPr lang="en-US" dirty="0"/>
              <a:t>in </a:t>
            </a:r>
            <a:r>
              <a:rPr lang="en-US" dirty="0" smtClean="0"/>
              <a:t>Z</a:t>
            </a:r>
            <a:r>
              <a:rPr lang="en-US" baseline="-25000" dirty="0" smtClean="0"/>
              <a:t>N </a:t>
            </a:r>
            <a:endParaRPr lang="en-US" baseline="-25000" dirty="0"/>
          </a:p>
          <a:p>
            <a:pPr marL="0" indent="0">
              <a:spcBef>
                <a:spcPts val="2424"/>
              </a:spcBef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    5</a:t>
            </a:r>
            <a:r>
              <a:rPr lang="en-US" baseline="50000" dirty="0" smtClean="0"/>
              <a:t>ϕ(12)</a:t>
            </a:r>
            <a:r>
              <a:rPr lang="en-US" dirty="0" smtClean="0"/>
              <a:t> = 5</a:t>
            </a:r>
            <a:r>
              <a:rPr lang="en-US" baseline="30000" dirty="0" smtClean="0"/>
              <a:t>4</a:t>
            </a:r>
            <a:r>
              <a:rPr lang="en-US" dirty="0" smtClean="0"/>
              <a:t> = 625 = 1    in  Z</a:t>
            </a:r>
            <a:r>
              <a:rPr lang="en-US" baseline="-25000" dirty="0" smtClean="0"/>
              <a:t>12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Generalization of Fermat.   Basis of the RSA cryptosystem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/>
              <a:t>L</a:t>
            </a:r>
            <a:r>
              <a:rPr lang="en-US" dirty="0" smtClean="0"/>
              <a:t>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Solve:		</a:t>
            </a:r>
            <a:r>
              <a:rPr lang="en-US" dirty="0" err="1" smtClean="0"/>
              <a:t>a⋅x</a:t>
            </a:r>
            <a:r>
              <a:rPr lang="en-US" dirty="0" smtClean="0"/>
              <a:t> + b = 0 (mod N)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Solution:	</a:t>
            </a:r>
            <a:r>
              <a:rPr lang="en-US" dirty="0" smtClean="0">
                <a:solidFill>
                  <a:srgbClr val="000000"/>
                </a:solidFill>
              </a:rPr>
              <a:t>x = −b⋅a</a:t>
            </a:r>
            <a:r>
              <a:rPr lang="en-US" baseline="30000" dirty="0" smtClean="0">
                <a:solidFill>
                  <a:srgbClr val="000000"/>
                </a:solidFill>
              </a:rPr>
              <a:t>-1  </a:t>
            </a:r>
            <a:r>
              <a:rPr lang="en-US" dirty="0" smtClean="0">
                <a:solidFill>
                  <a:srgbClr val="000000"/>
                </a:solidFill>
              </a:rPr>
              <a:t> (mod N)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ind  a</a:t>
            </a:r>
            <a:r>
              <a:rPr lang="en-US" baseline="30000" dirty="0" smtClean="0"/>
              <a:t>-1</a:t>
            </a:r>
            <a:r>
              <a:rPr lang="en-US" dirty="0" smtClean="0"/>
              <a:t> using extended Euclidian alg. </a:t>
            </a:r>
            <a:br>
              <a:rPr lang="en-US" dirty="0" smtClean="0"/>
            </a:br>
            <a:r>
              <a:rPr lang="en-US" dirty="0" smtClean="0"/>
              <a:t>Run time:   O(log</a:t>
            </a:r>
            <a:r>
              <a:rPr lang="en-US" baseline="30000" dirty="0" smtClean="0"/>
              <a:t>2</a:t>
            </a:r>
            <a:r>
              <a:rPr lang="en-US" dirty="0" smtClean="0"/>
              <a:t> 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</a:t>
            </a:r>
            <a:r>
              <a:rPr lang="en-US" dirty="0" err="1" smtClean="0"/>
              <a:t>e’th</a:t>
            </a:r>
            <a:r>
              <a:rPr lang="en-US" dirty="0" smtClean="0"/>
              <a:t>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What about higher degree polynomials?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00"/>
                </a:solidFill>
              </a:rPr>
              <a:t>Example</a:t>
            </a:r>
            <a:r>
              <a:rPr lang="en-US" sz="2800" dirty="0" smtClean="0">
                <a:solidFill>
                  <a:srgbClr val="000000"/>
                </a:solidFill>
              </a:rPr>
              <a:t>: let p be a prime and  c ∈ </a:t>
            </a:r>
            <a:r>
              <a:rPr lang="en-US" sz="2800" dirty="0" err="1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. Can we solve: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x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 – c = 0		y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 – c = 0		z</a:t>
            </a:r>
            <a:r>
              <a:rPr lang="en-US" sz="2800" baseline="30000" dirty="0" smtClean="0">
                <a:solidFill>
                  <a:srgbClr val="000000"/>
                </a:solidFill>
              </a:rPr>
              <a:t>37</a:t>
            </a:r>
            <a:r>
              <a:rPr lang="en-US" sz="2800" dirty="0" smtClean="0">
                <a:solidFill>
                  <a:srgbClr val="000000"/>
                </a:solidFill>
              </a:rPr>
              <a:t> – c = 0     in   </a:t>
            </a:r>
            <a:r>
              <a:rPr lang="en-US" sz="2800" dirty="0" err="1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000000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: let </a:t>
            </a:r>
            <a:r>
              <a:rPr lang="en-US" sz="2800" dirty="0" smtClean="0">
                <a:solidFill>
                  <a:srgbClr val="000000"/>
                </a:solidFill>
              </a:rPr>
              <a:t>N be composite. </a:t>
            </a:r>
            <a:r>
              <a:rPr lang="en-US" sz="2800" dirty="0">
                <a:solidFill>
                  <a:srgbClr val="000000"/>
                </a:solidFill>
              </a:rPr>
              <a:t>Can we solve: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	x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– c = 0		y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– c = 0		z</a:t>
            </a:r>
            <a:r>
              <a:rPr lang="en-US" sz="2800" baseline="30000" dirty="0">
                <a:solidFill>
                  <a:srgbClr val="000000"/>
                </a:solidFill>
              </a:rPr>
              <a:t>37</a:t>
            </a:r>
            <a:r>
              <a:rPr lang="en-US" sz="2800" dirty="0">
                <a:solidFill>
                  <a:srgbClr val="000000"/>
                </a:solidFill>
              </a:rPr>
              <a:t> – c = 0     in   </a:t>
            </a:r>
            <a:r>
              <a:rPr lang="en-US" sz="2800" dirty="0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smtClean="0">
                <a:solidFill>
                  <a:srgbClr val="000000"/>
                </a:solidFill>
              </a:rPr>
              <a:t>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aseline="-250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4648200"/>
            <a:ext cx="5486400" cy="20113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342900" indent="-342900">
              <a:buFont typeface="Zapf Dingbats" charset="0"/>
              <a:buChar char="✓"/>
            </a:pPr>
            <a:r>
              <a:rPr lang="en-US" sz="2800" dirty="0" smtClean="0">
                <a:solidFill>
                  <a:schemeClr val="bg1"/>
                </a:solidFill>
              </a:rPr>
              <a:t>Linear equations</a:t>
            </a:r>
          </a:p>
          <a:p>
            <a:pPr marL="342900" indent="-342900">
              <a:buFont typeface="Zapf Dingbats" charset="0"/>
              <a:buChar char="✓"/>
            </a:pPr>
            <a:r>
              <a:rPr lang="en-US" sz="2800" dirty="0" smtClean="0">
                <a:solidFill>
                  <a:schemeClr val="bg1"/>
                </a:solidFill>
              </a:rPr>
              <a:t>Quadratic equations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 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  <a:t>Higher powers of composite N </a:t>
            </a:r>
            <a:b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</a:br>
            <a: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  <a:t>     (believed to require factoring)</a:t>
            </a:r>
            <a:endParaRPr lang="en-US" sz="2800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Big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Representing an n-bit integer  (e.g.  </a:t>
            </a:r>
            <a:r>
              <a:rPr lang="en-US" dirty="0"/>
              <a:t>n</a:t>
            </a:r>
            <a:r>
              <a:rPr lang="en-US" dirty="0" smtClean="0"/>
              <a:t>=2048) on a 32-bit machine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 some processors have 128-bit registers (or more)</a:t>
            </a:r>
            <a:r>
              <a:rPr lang="en-US" dirty="0"/>
              <a:t> </a:t>
            </a:r>
            <a:r>
              <a:rPr lang="en-US" dirty="0" smtClean="0"/>
              <a:t>and support multiplication on them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00163" y="2717800"/>
            <a:ext cx="6543675" cy="1608713"/>
            <a:chOff x="1000124" y="2717800"/>
            <a:chExt cx="6543675" cy="1608713"/>
          </a:xfrm>
        </p:grpSpPr>
        <p:sp>
          <p:nvSpPr>
            <p:cNvPr id="4" name="Rectangle 3"/>
            <p:cNvSpPr/>
            <p:nvPr/>
          </p:nvSpPr>
          <p:spPr>
            <a:xfrm>
              <a:off x="1143000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4814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6628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8442" y="271780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⋯</a:t>
              </a:r>
              <a:endParaRPr lang="en-US" sz="4000" b="1" dirty="0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4121150" y="473948"/>
              <a:ext cx="304800" cy="64770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3850" y="3864848"/>
              <a:ext cx="1896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n/32   blocks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0124" y="2833291"/>
              <a:ext cx="6543675" cy="6096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Given:   two n-bit integers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Addition and subtraction:     linear time     O(n)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Multiplication:   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naively  O(n</a:t>
            </a:r>
            <a:r>
              <a:rPr lang="en-US" baseline="30000" dirty="0" smtClean="0"/>
              <a:t>2</a:t>
            </a:r>
            <a:r>
              <a:rPr lang="en-US" dirty="0" smtClean="0"/>
              <a:t>).  </a:t>
            </a:r>
          </a:p>
          <a:p>
            <a:pPr lvl="1">
              <a:spcBef>
                <a:spcPts val="2376"/>
              </a:spcBef>
            </a:pPr>
            <a:r>
              <a:rPr lang="en-US" dirty="0" err="1" smtClean="0"/>
              <a:t>Karatsuba</a:t>
            </a:r>
            <a:r>
              <a:rPr lang="en-US" dirty="0" smtClean="0"/>
              <a:t> </a:t>
            </a:r>
            <a:r>
              <a:rPr lang="en-US" sz="1200" dirty="0" smtClean="0"/>
              <a:t>(1960)</a:t>
            </a:r>
            <a:r>
              <a:rPr lang="en-US" dirty="0" smtClean="0"/>
              <a:t>:   O(n</a:t>
            </a:r>
            <a:r>
              <a:rPr lang="en-US" baseline="30000" dirty="0" smtClean="0"/>
              <a:t>1.585</a:t>
            </a:r>
            <a:r>
              <a:rPr lang="en-US" dirty="0" smtClean="0"/>
              <a:t>) Basic idea:     (2</a:t>
            </a:r>
            <a:r>
              <a:rPr lang="en-US" baseline="30000" dirty="0" smtClean="0"/>
              <a:t>b 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+ x</a:t>
            </a:r>
            <a:r>
              <a:rPr lang="en-US" baseline="-25000" dirty="0"/>
              <a:t>1</a:t>
            </a:r>
            <a:r>
              <a:rPr lang="en-US" dirty="0" smtClean="0"/>
              <a:t>) × (2</a:t>
            </a:r>
            <a:r>
              <a:rPr lang="en-US" baseline="30000" dirty="0" smtClean="0"/>
              <a:t>b </a:t>
            </a:r>
            <a:r>
              <a:rPr lang="en-US" dirty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+ y</a:t>
            </a:r>
            <a:r>
              <a:rPr lang="en-US" baseline="-25000" dirty="0"/>
              <a:t>1</a:t>
            </a:r>
            <a:r>
              <a:rPr lang="en-US" dirty="0" smtClean="0"/>
              <a:t>)   with  3 </a:t>
            </a:r>
            <a:r>
              <a:rPr lang="en-US" dirty="0" err="1" smtClean="0"/>
              <a:t>mults</a:t>
            </a:r>
            <a:r>
              <a:rPr lang="en-US" dirty="0" smtClean="0"/>
              <a:t>.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Best (asymptotic) algorithm:      </a:t>
            </a:r>
            <a:r>
              <a:rPr lang="en-US" dirty="0"/>
              <a:t>about   O(</a:t>
            </a:r>
            <a:r>
              <a:rPr lang="en-US" dirty="0" err="1" smtClean="0"/>
              <a:t>n⋅log</a:t>
            </a:r>
            <a:r>
              <a:rPr lang="en-US" dirty="0" smtClean="0"/>
              <a:t> n)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2976"/>
              </a:spcBef>
            </a:pPr>
            <a:r>
              <a:rPr lang="en-US" dirty="0" smtClean="0"/>
              <a:t>Division with remainder:   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Can we generate shared keys without an </a:t>
            </a:r>
            <a:r>
              <a:rPr lang="en-US" b="1" i="1" u="sng" dirty="0" smtClean="0">
                <a:solidFill>
                  <a:srgbClr val="990000"/>
                </a:solidFill>
              </a:rPr>
              <a:t>online</a:t>
            </a:r>
            <a:r>
              <a:rPr lang="en-US" i="1" u="sng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trusted 3</a:t>
            </a:r>
            <a:r>
              <a:rPr lang="en-US" baseline="30000" dirty="0" smtClean="0"/>
              <a:t>rd</a:t>
            </a:r>
            <a:r>
              <a:rPr lang="en-US" dirty="0" smtClean="0"/>
              <a:t> party?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Answer:   yes!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Starting point of public-key cryptography</a:t>
            </a:r>
            <a:r>
              <a:rPr lang="en-US" dirty="0"/>
              <a:t>: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Merkle</a:t>
            </a:r>
            <a:r>
              <a:rPr lang="en-US" dirty="0" smtClean="0"/>
              <a:t> (1974), </a:t>
            </a:r>
            <a:r>
              <a:rPr lang="en-US" dirty="0" err="1" smtClean="0"/>
              <a:t>Diffie</a:t>
            </a:r>
            <a:r>
              <a:rPr lang="en-US" dirty="0" smtClean="0"/>
              <a:t>-Hellman (1976),  RSA (1977)</a:t>
            </a:r>
          </a:p>
          <a:p>
            <a:pPr>
              <a:spcBef>
                <a:spcPts val="3624"/>
              </a:spcBef>
            </a:pPr>
            <a:r>
              <a:rPr lang="en-US" dirty="0" smtClean="0"/>
              <a:t>More recently:  ID-based enc. </a:t>
            </a:r>
            <a:r>
              <a:rPr lang="en-US" sz="2000" dirty="0" smtClean="0"/>
              <a:t>(BF 2001)</a:t>
            </a:r>
            <a:r>
              <a:rPr lang="en-US" dirty="0" smtClean="0"/>
              <a:t>,   Functional enc. </a:t>
            </a:r>
            <a:r>
              <a:rPr lang="en-US" sz="2000" dirty="0" smtClean="0"/>
              <a:t>(BSW 2011)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976840" y="4794120"/>
              <a:ext cx="2529360" cy="695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7480" y="4788360"/>
                <a:ext cx="2541240" cy="7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7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Finite cyclic group  G  (for example  G =  Z</a:t>
            </a:r>
            <a:r>
              <a:rPr lang="en-US" baseline="-25000" dirty="0" smtClean="0"/>
              <a:t>P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Goal: given g, x in G, compute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g</a:t>
            </a:r>
            <a:r>
              <a:rPr lang="en-US" baseline="30000" dirty="0" smtClean="0"/>
              <a:t>53</a:t>
            </a:r>
            <a:r>
              <a:rPr lang="en-US" dirty="0" smtClean="0"/>
              <a:t>. x = 53 = (110101)</a:t>
            </a:r>
            <a:r>
              <a:rPr lang="en-US" baseline="-25000" dirty="0" smtClean="0"/>
              <a:t>2 </a:t>
            </a:r>
            <a:r>
              <a:rPr lang="en-US" dirty="0" smtClean="0"/>
              <a:t>= 32+16+4+1</a:t>
            </a:r>
            <a:endParaRPr lang="en-US" dirty="0"/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	Then:    g</a:t>
            </a:r>
            <a:r>
              <a:rPr lang="en-US" sz="3200" baseline="30000" dirty="0" smtClean="0"/>
              <a:t>53</a:t>
            </a:r>
            <a:r>
              <a:rPr lang="en-US" dirty="0" smtClean="0"/>
              <a:t> = g</a:t>
            </a:r>
            <a:r>
              <a:rPr lang="en-US" sz="3200" baseline="30000" dirty="0" smtClean="0"/>
              <a:t>32+16+4+1</a:t>
            </a:r>
            <a:r>
              <a:rPr lang="en-US" sz="3200" dirty="0" smtClean="0"/>
              <a:t> </a:t>
            </a:r>
            <a:r>
              <a:rPr lang="en-US" dirty="0" smtClean="0"/>
              <a:t>= g</a:t>
            </a:r>
            <a:r>
              <a:rPr lang="en-US" sz="3200" baseline="30000" dirty="0" smtClean="0"/>
              <a:t>32</a:t>
            </a:r>
            <a:r>
              <a:rPr lang="en-US" dirty="0"/>
              <a:t>⋅</a:t>
            </a:r>
            <a:r>
              <a:rPr lang="en-US" dirty="0" smtClean="0"/>
              <a:t>g</a:t>
            </a:r>
            <a:r>
              <a:rPr lang="en-US" sz="3200" baseline="30000" dirty="0" smtClean="0"/>
              <a:t>16</a:t>
            </a:r>
            <a:r>
              <a:rPr lang="en-US" dirty="0"/>
              <a:t>⋅</a:t>
            </a:r>
            <a:r>
              <a:rPr lang="en-US" dirty="0" smtClean="0"/>
              <a:t>g</a:t>
            </a:r>
            <a:r>
              <a:rPr lang="en-US" sz="3200" baseline="30000" dirty="0" smtClean="0"/>
              <a:t>4</a:t>
            </a:r>
            <a:r>
              <a:rPr lang="en-US" dirty="0"/>
              <a:t>⋅g</a:t>
            </a:r>
            <a:r>
              <a:rPr lang="en-US" sz="3200" baseline="30000" dirty="0" smtClean="0"/>
              <a:t>1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1" y="5765801"/>
            <a:ext cx="623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⟶ g</a:t>
            </a:r>
            <a:r>
              <a:rPr lang="en-US" sz="3200" b="1" baseline="30000" dirty="0" smtClean="0">
                <a:solidFill>
                  <a:srgbClr val="99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990000"/>
                </a:solidFill>
              </a:rPr>
              <a:t>g</a:t>
            </a:r>
            <a:r>
              <a:rPr lang="en-US" sz="3200" b="1" baseline="30000" dirty="0" smtClean="0">
                <a:solidFill>
                  <a:srgbClr val="990000"/>
                </a:solidFill>
              </a:rPr>
              <a:t>8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16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32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53</a:t>
            </a:r>
            <a:endParaRPr lang="en-US" sz="3200" b="1" dirty="0">
              <a:solidFill>
                <a:srgbClr val="00709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4688" y="5310981"/>
            <a:ext cx="5255106" cy="793648"/>
            <a:chOff x="1584688" y="3983236"/>
            <a:chExt cx="5255106" cy="595236"/>
          </a:xfrm>
        </p:grpSpPr>
        <p:grpSp>
          <p:nvGrpSpPr>
            <p:cNvPr id="11" name="Group 10"/>
            <p:cNvGrpSpPr/>
            <p:nvPr/>
          </p:nvGrpSpPr>
          <p:grpSpPr>
            <a:xfrm>
              <a:off x="1584688" y="3983236"/>
              <a:ext cx="5255106" cy="467086"/>
              <a:chOff x="1584688" y="3983236"/>
              <a:chExt cx="5255106" cy="467086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584688" y="3983236"/>
                <a:ext cx="5255106" cy="467086"/>
              </a:xfrm>
              <a:custGeom>
                <a:avLst/>
                <a:gdLst>
                  <a:gd name="connsiteX0" fmla="*/ 0 w 5255106"/>
                  <a:gd name="connsiteY0" fmla="*/ 467086 h 467086"/>
                  <a:gd name="connsiteX1" fmla="*/ 535998 w 5255106"/>
                  <a:gd name="connsiteY1" fmla="*/ 175834 h 467086"/>
                  <a:gd name="connsiteX2" fmla="*/ 2598423 w 5255106"/>
                  <a:gd name="connsiteY2" fmla="*/ 1083 h 467086"/>
                  <a:gd name="connsiteX3" fmla="*/ 4462762 w 5255106"/>
                  <a:gd name="connsiteY3" fmla="*/ 105934 h 467086"/>
                  <a:gd name="connsiteX4" fmla="*/ 5115280 w 5255106"/>
                  <a:gd name="connsiteY4" fmla="*/ 187484 h 467086"/>
                  <a:gd name="connsiteX5" fmla="*/ 5255106 w 5255106"/>
                  <a:gd name="connsiteY5" fmla="*/ 397185 h 46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5106" h="467086">
                    <a:moveTo>
                      <a:pt x="0" y="467086"/>
                    </a:moveTo>
                    <a:cubicBezTo>
                      <a:pt x="51464" y="360293"/>
                      <a:pt x="102928" y="253501"/>
                      <a:pt x="535998" y="175834"/>
                    </a:cubicBezTo>
                    <a:cubicBezTo>
                      <a:pt x="969068" y="98167"/>
                      <a:pt x="1943962" y="12733"/>
                      <a:pt x="2598423" y="1083"/>
                    </a:cubicBezTo>
                    <a:cubicBezTo>
                      <a:pt x="3252884" y="-10567"/>
                      <a:pt x="4043286" y="74867"/>
                      <a:pt x="4462762" y="105934"/>
                    </a:cubicBezTo>
                    <a:cubicBezTo>
                      <a:pt x="4882238" y="137001"/>
                      <a:pt x="4983223" y="138942"/>
                      <a:pt x="5115280" y="187484"/>
                    </a:cubicBezTo>
                    <a:cubicBezTo>
                      <a:pt x="5247337" y="236026"/>
                      <a:pt x="5255106" y="397185"/>
                      <a:pt x="5255106" y="397185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006247" y="4111797"/>
                <a:ext cx="3694472" cy="315225"/>
              </a:xfrm>
              <a:custGeom>
                <a:avLst/>
                <a:gdLst>
                  <a:gd name="connsiteX0" fmla="*/ 0 w 3694472"/>
                  <a:gd name="connsiteY0" fmla="*/ 187074 h 315225"/>
                  <a:gd name="connsiteX1" fmla="*/ 326259 w 3694472"/>
                  <a:gd name="connsiteY1" fmla="*/ 58923 h 315225"/>
                  <a:gd name="connsiteX2" fmla="*/ 1806078 w 3694472"/>
                  <a:gd name="connsiteY2" fmla="*/ 673 h 315225"/>
                  <a:gd name="connsiteX3" fmla="*/ 3460679 w 3694472"/>
                  <a:gd name="connsiteY3" fmla="*/ 93873 h 315225"/>
                  <a:gd name="connsiteX4" fmla="*/ 3682069 w 3694472"/>
                  <a:gd name="connsiteY4" fmla="*/ 315225 h 31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472" h="315225">
                    <a:moveTo>
                      <a:pt x="0" y="187074"/>
                    </a:moveTo>
                    <a:cubicBezTo>
                      <a:pt x="12623" y="138532"/>
                      <a:pt x="25246" y="89990"/>
                      <a:pt x="326259" y="58923"/>
                    </a:cubicBezTo>
                    <a:cubicBezTo>
                      <a:pt x="627272" y="27856"/>
                      <a:pt x="1283675" y="-5152"/>
                      <a:pt x="1806078" y="673"/>
                    </a:cubicBezTo>
                    <a:cubicBezTo>
                      <a:pt x="2328481" y="6498"/>
                      <a:pt x="3148014" y="41448"/>
                      <a:pt x="3460679" y="93873"/>
                    </a:cubicBezTo>
                    <a:cubicBezTo>
                      <a:pt x="3773344" y="146298"/>
                      <a:pt x="3682069" y="315225"/>
                      <a:pt x="3682069" y="315225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90935" y="4199018"/>
                <a:ext cx="2050773" cy="251304"/>
              </a:xfrm>
              <a:custGeom>
                <a:avLst/>
                <a:gdLst>
                  <a:gd name="connsiteX0" fmla="*/ 0 w 2050773"/>
                  <a:gd name="connsiteY0" fmla="*/ 158103 h 251304"/>
                  <a:gd name="connsiteX1" fmla="*/ 326259 w 2050773"/>
                  <a:gd name="connsiteY1" fmla="*/ 18302 h 251304"/>
                  <a:gd name="connsiteX2" fmla="*/ 1025386 w 2050773"/>
                  <a:gd name="connsiteY2" fmla="*/ 6652 h 251304"/>
                  <a:gd name="connsiteX3" fmla="*/ 1759470 w 2050773"/>
                  <a:gd name="connsiteY3" fmla="*/ 64903 h 251304"/>
                  <a:gd name="connsiteX4" fmla="*/ 2050773 w 2050773"/>
                  <a:gd name="connsiteY4" fmla="*/ 251304 h 25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773" h="251304">
                    <a:moveTo>
                      <a:pt x="0" y="158103"/>
                    </a:moveTo>
                    <a:cubicBezTo>
                      <a:pt x="77680" y="100823"/>
                      <a:pt x="155361" y="43544"/>
                      <a:pt x="326259" y="18302"/>
                    </a:cubicBezTo>
                    <a:cubicBezTo>
                      <a:pt x="497157" y="-6940"/>
                      <a:pt x="786518" y="-1115"/>
                      <a:pt x="1025386" y="6652"/>
                    </a:cubicBezTo>
                    <a:cubicBezTo>
                      <a:pt x="1264254" y="14419"/>
                      <a:pt x="1588572" y="24128"/>
                      <a:pt x="1759470" y="64903"/>
                    </a:cubicBezTo>
                    <a:cubicBezTo>
                      <a:pt x="1930368" y="105678"/>
                      <a:pt x="2050773" y="251304"/>
                      <a:pt x="2050773" y="251304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5814407" y="4332077"/>
              <a:ext cx="838953" cy="246395"/>
            </a:xfrm>
            <a:custGeom>
              <a:avLst/>
              <a:gdLst>
                <a:gd name="connsiteX0" fmla="*/ 0 w 838953"/>
                <a:gd name="connsiteY0" fmla="*/ 106595 h 246395"/>
                <a:gd name="connsiteX1" fmla="*/ 163130 w 838953"/>
                <a:gd name="connsiteY1" fmla="*/ 36694 h 246395"/>
                <a:gd name="connsiteX2" fmla="*/ 501041 w 838953"/>
                <a:gd name="connsiteY2" fmla="*/ 13394 h 246395"/>
                <a:gd name="connsiteX3" fmla="*/ 838953 w 838953"/>
                <a:gd name="connsiteY3" fmla="*/ 246395 h 2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953" h="246395">
                  <a:moveTo>
                    <a:pt x="0" y="106595"/>
                  </a:moveTo>
                  <a:cubicBezTo>
                    <a:pt x="39811" y="79411"/>
                    <a:pt x="79623" y="52227"/>
                    <a:pt x="163130" y="36694"/>
                  </a:cubicBezTo>
                  <a:cubicBezTo>
                    <a:pt x="246637" y="21161"/>
                    <a:pt x="388404" y="-21556"/>
                    <a:pt x="501041" y="13394"/>
                  </a:cubicBezTo>
                  <a:cubicBezTo>
                    <a:pt x="613678" y="48344"/>
                    <a:pt x="838953" y="246395"/>
                    <a:pt x="838953" y="246395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Squaring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Input</a:t>
            </a:r>
            <a:r>
              <a:rPr lang="en-US" sz="2800" dirty="0" smtClean="0"/>
              <a:t>:   g in G   and   x&gt;0      </a:t>
            </a:r>
            <a:br>
              <a:rPr lang="en-US" sz="2800" dirty="0" smtClean="0"/>
            </a:br>
            <a:r>
              <a:rPr lang="en-US" sz="2800" u="sng" dirty="0" smtClean="0"/>
              <a:t>Output:</a:t>
            </a:r>
            <a:r>
              <a:rPr lang="en-US" sz="2800" dirty="0" smtClean="0"/>
              <a:t>  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x</a:t>
            </a:r>
            <a:r>
              <a:rPr lang="en-US" sz="2800" baseline="30000" dirty="0"/>
              <a:t>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Square and Multiple(g, x)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write x = 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n-1</a:t>
            </a:r>
            <a:r>
              <a:rPr lang="en-US" sz="2800" dirty="0" smtClean="0"/>
              <a:t> …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</a:t>
            </a:r>
          </a:p>
          <a:p>
            <a:pPr marL="0" indent="0">
              <a:buNone/>
            </a:pPr>
            <a:r>
              <a:rPr lang="en-US" sz="2800" baseline="-25000" dirty="0"/>
              <a:t>	</a:t>
            </a:r>
            <a:r>
              <a:rPr lang="en-US" sz="2800" dirty="0" smtClean="0"/>
              <a:t>y ⟵ g    </a:t>
            </a:r>
            <a:r>
              <a:rPr lang="en-US" sz="2800" dirty="0"/>
              <a:t>,  </a:t>
            </a:r>
            <a:r>
              <a:rPr lang="en-US" sz="2800" dirty="0" smtClean="0"/>
              <a:t>  z ⟵ 1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for </a:t>
            </a:r>
            <a:r>
              <a:rPr lang="en-US" sz="2800" dirty="0" err="1" smtClean="0"/>
              <a:t>i</a:t>
            </a:r>
            <a:r>
              <a:rPr lang="en-US" sz="2800" dirty="0" smtClean="0"/>
              <a:t> = 0 to n do: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if  (x[</a:t>
            </a:r>
            <a:r>
              <a:rPr lang="en-US" sz="2800" dirty="0" err="1" smtClean="0"/>
              <a:t>i</a:t>
            </a:r>
            <a:r>
              <a:rPr lang="en-US" sz="2800" dirty="0" smtClean="0"/>
              <a:t>] == 1):      z ⟵ </a:t>
            </a:r>
            <a:r>
              <a:rPr lang="en-US" sz="2800" dirty="0" err="1" smtClean="0"/>
              <a:t>z⋅y</a:t>
            </a:r>
            <a:endParaRPr lang="en-US" sz="2800" dirty="0" smtClean="0"/>
          </a:p>
          <a:p>
            <a:pPr marL="0" indent="0">
              <a:buNone/>
              <a:tabLst>
                <a:tab pos="1538288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           y </a:t>
            </a:r>
            <a:r>
              <a:rPr lang="en-US" sz="2800" dirty="0"/>
              <a:t>⟵ </a:t>
            </a:r>
            <a:r>
              <a:rPr lang="en-US" sz="2800" dirty="0" smtClean="0"/>
              <a:t>y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marL="0" indent="0">
              <a:spcBef>
                <a:spcPts val="1176"/>
              </a:spcBef>
              <a:buNone/>
            </a:pPr>
            <a:r>
              <a:rPr lang="en-US" sz="2800" baseline="30000" dirty="0"/>
              <a:t>	</a:t>
            </a:r>
            <a:r>
              <a:rPr lang="en-US" sz="2800" dirty="0" smtClean="0"/>
              <a:t>output  z</a:t>
            </a:r>
            <a:endParaRPr lang="en-US" sz="28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457200" y="2589748"/>
            <a:ext cx="5410200" cy="4039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589748"/>
            <a:ext cx="2034331" cy="4039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u="sng" dirty="0"/>
              <a:t>e</a:t>
            </a:r>
            <a:r>
              <a:rPr lang="en-US" sz="2400" u="sng" dirty="0" smtClean="0"/>
              <a:t>xample:   g</a:t>
            </a:r>
            <a:r>
              <a:rPr lang="en-US" sz="3200" u="sng" baseline="30000" dirty="0" smtClean="0"/>
              <a:t>53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    </a:t>
            </a:r>
            <a:r>
              <a:rPr lang="en-US" sz="3200" u="sng" dirty="0" smtClean="0"/>
              <a:t>y</a:t>
            </a:r>
            <a:r>
              <a:rPr lang="en-US" sz="3200" dirty="0" smtClean="0"/>
              <a:t>       </a:t>
            </a:r>
            <a:r>
              <a:rPr lang="en-US" sz="3200" u="sng" dirty="0" smtClean="0"/>
              <a:t>z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      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        g</a:t>
            </a:r>
            <a:endParaRPr lang="en-US" sz="2400" baseline="30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8            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5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16          </a:t>
            </a:r>
            <a:r>
              <a:rPr lang="en-US" sz="2400" dirty="0" smtClean="0"/>
              <a:t>g</a:t>
            </a:r>
            <a:r>
              <a:rPr lang="en-US" sz="2400" baseline="30000" dirty="0"/>
              <a:t>5</a:t>
            </a:r>
            <a:endParaRPr lang="en-US" sz="2400" baseline="30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       g</a:t>
            </a:r>
            <a:r>
              <a:rPr lang="en-US" sz="2400" baseline="30000" dirty="0" smtClean="0"/>
              <a:t>21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g</a:t>
            </a:r>
            <a:r>
              <a:rPr lang="en-US" sz="2400" baseline="30000" dirty="0" smtClean="0"/>
              <a:t>64</a:t>
            </a: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chemeClr val="tx2"/>
                </a:solidFill>
              </a:rPr>
              <a:t>g</a:t>
            </a:r>
            <a:r>
              <a:rPr lang="en-US" sz="2400" baseline="30000" dirty="0" smtClean="0">
                <a:solidFill>
                  <a:schemeClr val="tx2"/>
                </a:solidFill>
              </a:rPr>
              <a:t>53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 n-bit integer  </a:t>
            </a:r>
            <a:r>
              <a:rPr lang="en-US" dirty="0"/>
              <a:t>N</a:t>
            </a:r>
            <a:r>
              <a:rPr lang="en-US" dirty="0" smtClean="0"/>
              <a:t>: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i="1" dirty="0"/>
              <a:t>Addition</a:t>
            </a:r>
            <a:r>
              <a:rPr lang="en-US" dirty="0"/>
              <a:t> and </a:t>
            </a:r>
            <a:r>
              <a:rPr lang="en-US" i="1" dirty="0" smtClean="0"/>
              <a:t>subtraction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time     </a:t>
            </a:r>
            <a:r>
              <a:rPr lang="en-US" dirty="0" smtClean="0"/>
              <a:t>T</a:t>
            </a:r>
            <a:r>
              <a:rPr lang="en-US" sz="3200" baseline="-25000" dirty="0" smtClean="0"/>
              <a:t>+</a:t>
            </a:r>
            <a:r>
              <a:rPr lang="en-US" dirty="0" smtClean="0"/>
              <a:t> = O</a:t>
            </a:r>
            <a:r>
              <a:rPr lang="en-US" dirty="0"/>
              <a:t>(n)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Modular </a:t>
            </a:r>
            <a:r>
              <a:rPr lang="en-US" i="1" dirty="0" smtClean="0"/>
              <a:t>multiplication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:   </a:t>
            </a:r>
            <a:br>
              <a:rPr lang="en-US" dirty="0" smtClean="0"/>
            </a:br>
            <a:r>
              <a:rPr lang="en-US" dirty="0" smtClean="0"/>
              <a:t>naively   T</a:t>
            </a:r>
            <a:r>
              <a:rPr lang="en-US" sz="3200" baseline="-25000" dirty="0" smtClean="0"/>
              <a:t>×</a:t>
            </a:r>
            <a:r>
              <a:rPr lang="en-US" dirty="0" smtClean="0"/>
              <a:t>  = 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Modular </a:t>
            </a:r>
            <a:r>
              <a:rPr lang="en-US" i="1" dirty="0" smtClean="0"/>
              <a:t>exponentiation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  ( </a:t>
            </a:r>
            <a:r>
              <a:rPr lang="en-US" dirty="0" err="1" smtClean="0"/>
              <a:t>g</a:t>
            </a:r>
            <a:r>
              <a:rPr lang="en-US" sz="3200" baseline="30000" dirty="0" err="1" smtClean="0"/>
              <a:t>x</a:t>
            </a:r>
            <a:r>
              <a:rPr lang="en-US" dirty="0" smtClean="0"/>
              <a:t> ):    </a:t>
            </a:r>
            <a:endParaRPr lang="en-US" dirty="0"/>
          </a:p>
          <a:p>
            <a:pPr marL="0" indent="0" algn="ctr">
              <a:spcBef>
                <a:spcPts val="2376"/>
              </a:spcBef>
              <a:buNone/>
            </a:pPr>
            <a:r>
              <a:rPr lang="en-US" dirty="0" smtClean="0"/>
              <a:t>O</a:t>
            </a:r>
            <a:r>
              <a:rPr lang="en-US" sz="3200" dirty="0"/>
              <a:t>(</a:t>
            </a:r>
            <a:r>
              <a:rPr lang="en-US" dirty="0"/>
              <a:t> (log x)</a:t>
            </a:r>
            <a:r>
              <a:rPr lang="en-US" dirty="0" smtClean="0"/>
              <a:t>⋅</a:t>
            </a:r>
            <a:r>
              <a:rPr lang="en-US" dirty="0"/>
              <a:t>T</a:t>
            </a:r>
            <a:r>
              <a:rPr lang="en-US" sz="3200" baseline="-25000" dirty="0"/>
              <a:t>×</a:t>
            </a:r>
            <a:r>
              <a:rPr lang="en-US" sz="3200" dirty="0" smtClean="0"/>
              <a:t>)</a:t>
            </a:r>
            <a:r>
              <a:rPr lang="en-US" dirty="0" smtClean="0"/>
              <a:t>    ≤   O</a:t>
            </a:r>
            <a:r>
              <a:rPr lang="en-US" sz="3200" dirty="0" smtClean="0"/>
              <a:t>(</a:t>
            </a:r>
            <a:r>
              <a:rPr lang="en-US" dirty="0"/>
              <a:t> </a:t>
            </a:r>
            <a:r>
              <a:rPr lang="en-US" dirty="0" smtClean="0"/>
              <a:t>(log x)⋅n</a:t>
            </a:r>
            <a:r>
              <a:rPr lang="en-US" baseline="30000" dirty="0" smtClean="0"/>
              <a:t>2</a:t>
            </a:r>
            <a:r>
              <a:rPr lang="en-US" sz="3200" dirty="0" smtClean="0"/>
              <a:t>)</a:t>
            </a:r>
            <a:r>
              <a:rPr lang="en-US" dirty="0" smtClean="0"/>
              <a:t>    ≤    O( n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and Hard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DLOG:   more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Let  </a:t>
            </a:r>
            <a:r>
              <a:rPr lang="en-US" sz="3200" b="1" dirty="0" smtClean="0"/>
              <a:t>G</a:t>
            </a:r>
            <a:r>
              <a:rPr lang="en-US" sz="3200" dirty="0" smtClean="0"/>
              <a:t>  </a:t>
            </a:r>
            <a:r>
              <a:rPr lang="en-US" dirty="0" smtClean="0"/>
              <a:t>be a finite cyclic group  and  </a:t>
            </a:r>
            <a:r>
              <a:rPr lang="en-US" sz="3200" b="1" dirty="0" smtClean="0"/>
              <a:t>g</a:t>
            </a:r>
            <a:r>
              <a:rPr lang="en-US" sz="3200" dirty="0" smtClean="0"/>
              <a:t> </a:t>
            </a:r>
            <a:r>
              <a:rPr lang="en-US" dirty="0" smtClean="0"/>
              <a:t>a generator of G </a:t>
            </a:r>
            <a:endParaRPr lang="en-US" dirty="0"/>
          </a:p>
          <a:p>
            <a:pPr marL="0" indent="0">
              <a:spcBef>
                <a:spcPts val="1824"/>
              </a:spcBef>
              <a:buNone/>
              <a:tabLst>
                <a:tab pos="803275" algn="l"/>
              </a:tabLst>
            </a:pPr>
            <a:r>
              <a:rPr lang="en-US" dirty="0"/>
              <a:t>	</a:t>
            </a:r>
            <a:r>
              <a:rPr lang="en-US" dirty="0" smtClean="0"/>
              <a:t>G =  </a:t>
            </a:r>
            <a:r>
              <a:rPr lang="en-US" sz="3200" dirty="0" smtClean="0"/>
              <a:t>{</a:t>
            </a:r>
            <a:r>
              <a:rPr lang="en-US" dirty="0" smtClean="0"/>
              <a:t> 1 , g , g</a:t>
            </a:r>
            <a:r>
              <a:rPr lang="en-US" sz="2800" baseline="30000" dirty="0" smtClean="0"/>
              <a:t>2</a:t>
            </a:r>
            <a:r>
              <a:rPr lang="en-US" dirty="0" smtClean="0"/>
              <a:t> , g</a:t>
            </a:r>
            <a:r>
              <a:rPr lang="en-US" sz="2800" baseline="30000" dirty="0" smtClean="0"/>
              <a:t>3</a:t>
            </a:r>
            <a:r>
              <a:rPr lang="en-US" dirty="0" smtClean="0"/>
              <a:t> ,   …  ,  g</a:t>
            </a:r>
            <a:r>
              <a:rPr lang="en-US" sz="2800" baseline="30000" dirty="0" smtClean="0"/>
              <a:t>q-1</a:t>
            </a:r>
            <a:r>
              <a:rPr lang="en-US" dirty="0" smtClean="0"/>
              <a:t> </a:t>
            </a:r>
            <a:r>
              <a:rPr lang="en-US" sz="3200" dirty="0" smtClean="0"/>
              <a:t>}</a:t>
            </a:r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2000" dirty="0" smtClean="0"/>
              <a:t>( q is called the order of G )</a:t>
            </a:r>
          </a:p>
          <a:p>
            <a:pPr marL="0" indent="0">
              <a:spcBef>
                <a:spcPts val="3024"/>
              </a:spcBef>
              <a:buNone/>
              <a:tabLst>
                <a:tab pos="803275" algn="l"/>
              </a:tabLst>
            </a:pPr>
            <a:r>
              <a:rPr lang="en-US" dirty="0" err="1" smtClean="0"/>
              <a:t>Def</a:t>
            </a:r>
            <a:r>
              <a:rPr lang="en-US" dirty="0" smtClean="0"/>
              <a:t>:  We say that </a:t>
            </a:r>
            <a:r>
              <a:rPr lang="en-US" i="1" dirty="0" smtClean="0">
                <a:solidFill>
                  <a:srgbClr val="990000"/>
                </a:solidFill>
              </a:rPr>
              <a:t>DLOG is hard in G </a:t>
            </a:r>
            <a:r>
              <a:rPr lang="en-US" dirty="0" smtClean="0"/>
              <a:t>if for all efficient alg. A:</a:t>
            </a:r>
          </a:p>
          <a:p>
            <a:pPr marL="0" indent="0" algn="ctr">
              <a:lnSpc>
                <a:spcPct val="20000"/>
              </a:lnSpc>
              <a:spcBef>
                <a:spcPts val="1824"/>
              </a:spcBef>
              <a:buNone/>
              <a:tabLst>
                <a:tab pos="803275" algn="l"/>
              </a:tabLst>
            </a:pP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sz="2800" baseline="-25000" dirty="0" err="1" smtClean="0"/>
              <a:t>g⟵G</a:t>
            </a:r>
            <a:r>
              <a:rPr lang="en-US" sz="2800" baseline="-25000" dirty="0" smtClean="0"/>
              <a:t>, x ⟵</a:t>
            </a:r>
            <a:r>
              <a:rPr lang="en-US" sz="2800" baseline="-25000" dirty="0" err="1" smtClean="0"/>
              <a:t>Z</a:t>
            </a:r>
            <a:r>
              <a:rPr lang="en-US" sz="2800" baseline="-47000" dirty="0" err="1" smtClean="0"/>
              <a:t>q</a:t>
            </a:r>
            <a:r>
              <a:rPr lang="en-US" sz="2800" baseline="-25000" dirty="0" smtClean="0"/>
              <a:t> </a:t>
            </a:r>
            <a:r>
              <a:rPr lang="en-US" sz="3200" dirty="0" smtClean="0"/>
              <a:t>[</a:t>
            </a:r>
            <a:r>
              <a:rPr lang="en-US" dirty="0" smtClean="0"/>
              <a:t>  A( G, q,  g, </a:t>
            </a:r>
            <a:r>
              <a:rPr lang="en-US" dirty="0" err="1" smtClean="0"/>
              <a:t>g</a:t>
            </a:r>
            <a:r>
              <a:rPr lang="en-US" sz="2800" baseline="30000" dirty="0" err="1" smtClean="0"/>
              <a:t>x</a:t>
            </a:r>
            <a:r>
              <a:rPr lang="en-US" baseline="30000" dirty="0" smtClean="0"/>
              <a:t> </a:t>
            </a:r>
            <a:r>
              <a:rPr lang="en-US" dirty="0" smtClean="0"/>
              <a:t>) = x </a:t>
            </a:r>
            <a:r>
              <a:rPr lang="en-US" sz="3200" dirty="0" smtClean="0"/>
              <a:t>]</a:t>
            </a:r>
            <a:r>
              <a:rPr lang="en-US" dirty="0" smtClean="0"/>
              <a:t>  &lt;  negligible</a:t>
            </a:r>
          </a:p>
          <a:p>
            <a:pPr marL="0" indent="0">
              <a:lnSpc>
                <a:spcPct val="120000"/>
              </a:lnSpc>
              <a:spcBef>
                <a:spcPts val="2424"/>
              </a:spcBef>
              <a:buNone/>
              <a:tabLst>
                <a:tab pos="803275" algn="l"/>
              </a:tabLst>
            </a:pPr>
            <a:r>
              <a:rPr lang="en-US" u="sng" dirty="0" smtClean="0"/>
              <a:t>Example</a:t>
            </a:r>
            <a:r>
              <a:rPr lang="en-US" dirty="0" smtClean="0"/>
              <a:t> candidates:</a:t>
            </a:r>
          </a:p>
          <a:p>
            <a:pPr marL="857250" lvl="1" indent="-514350">
              <a:lnSpc>
                <a:spcPct val="120000"/>
              </a:lnSpc>
              <a:spcBef>
                <a:spcPts val="2424"/>
              </a:spcBef>
              <a:buFont typeface="+mj-lt"/>
              <a:buAutoNum type="arabicPeriod"/>
              <a:tabLst>
                <a:tab pos="803275" algn="l"/>
              </a:tabLst>
            </a:pP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dirty="0" smtClean="0"/>
              <a:t> for large p</a:t>
            </a:r>
          </a:p>
          <a:p>
            <a:pPr marL="857250" lvl="1" indent="-514350">
              <a:lnSpc>
                <a:spcPct val="120000"/>
              </a:lnSpc>
              <a:spcBef>
                <a:spcPts val="2424"/>
              </a:spcBef>
              <a:buFont typeface="+mj-lt"/>
              <a:buAutoNum type="arabicPeriod"/>
              <a:tabLst>
                <a:tab pos="803275" algn="l"/>
              </a:tabLst>
            </a:pPr>
            <a:r>
              <a:rPr lang="en-US" dirty="0" smtClean="0"/>
              <a:t>Elliptic curve groups mod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composite N=</a:t>
            </a:r>
            <a:r>
              <a:rPr lang="en-US" dirty="0" err="1" smtClean="0"/>
              <a:t>pq</a:t>
            </a:r>
            <a:r>
              <a:rPr lang="en-US" dirty="0" smtClean="0"/>
              <a:t>, where p and q are large primes, and x in Z</a:t>
            </a:r>
            <a:r>
              <a:rPr lang="en-US" baseline="-25000" dirty="0" smtClean="0"/>
              <a:t>N </a:t>
            </a:r>
            <a:r>
              <a:rPr lang="en-US" dirty="0"/>
              <a:t> </a:t>
            </a:r>
            <a:r>
              <a:rPr lang="en-US" dirty="0" smtClean="0"/>
              <a:t>find   x</a:t>
            </a:r>
            <a:r>
              <a:rPr lang="en-US" baseline="30000" dirty="0" smtClean="0"/>
              <a:t>-1</a:t>
            </a:r>
            <a:r>
              <a:rPr lang="en-US" dirty="0" smtClean="0"/>
              <a:t>   </a:t>
            </a:r>
            <a:r>
              <a:rPr lang="en-US" dirty="0"/>
              <a:t>in Z</a:t>
            </a:r>
            <a:r>
              <a:rPr lang="en-US" baseline="-25000" dirty="0"/>
              <a:t>N 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Diffie</a:t>
            </a:r>
            <a:r>
              <a:rPr lang="en-US" dirty="0"/>
              <a:t>-</a:t>
            </a:r>
            <a:r>
              <a:rPr lang="en-US" dirty="0" smtClean="0"/>
              <a:t>Hellman Protocol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File:Whitfield_Diff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19413"/>
            <a:ext cx="2075528" cy="2895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0636" y="5911334"/>
            <a:ext cx="200505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Whitfield </a:t>
            </a:r>
            <a:r>
              <a:rPr lang="en-US" sz="2400" dirty="0" err="1" smtClean="0"/>
              <a:t>Diffie</a:t>
            </a:r>
            <a:endParaRPr lang="en-US" sz="2400" dirty="0" smtClean="0"/>
          </a:p>
        </p:txBody>
      </p:sp>
      <p:pic>
        <p:nvPicPr>
          <p:cNvPr id="13" name="Picture 12" descr="File:Martin-Hellm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19413"/>
            <a:ext cx="2438400" cy="2840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6866" y="5911334"/>
            <a:ext cx="20646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Martin Hellman</a:t>
            </a:r>
          </a:p>
        </p:txBody>
      </p:sp>
    </p:spTree>
    <p:extLst>
      <p:ext uri="{BB962C8B-B14F-4D97-AF65-F5344CB8AC3E}">
        <p14:creationId xmlns:p14="http://schemas.microsoft.com/office/powerpoint/2010/main" val="1153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0200" y="4754563"/>
            <a:ext cx="8229600" cy="115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smtClean="0"/>
              <a:t>Goal</a:t>
            </a:r>
            <a:r>
              <a:rPr lang="en-US" dirty="0" smtClean="0"/>
              <a:t>: establish shared key for security against eavesdroppers without a TTP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90600" y="13738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13695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2514600" y="1674383"/>
            <a:ext cx="3886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10000" y="1676400"/>
            <a:ext cx="1524000" cy="1524000"/>
            <a:chOff x="3810000" y="3352800"/>
            <a:chExt cx="1524000" cy="1524000"/>
          </a:xfrm>
        </p:grpSpPr>
        <p:sp>
          <p:nvSpPr>
            <p:cNvPr id="26" name="Rounded Rectangle 25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27" name="Straight Arrow Connector 26"/>
            <p:cNvCxnSpPr>
              <a:stCxn id="26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56320" y="1487880"/>
              <a:ext cx="2252880" cy="473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5160" y="1482480"/>
                <a:ext cx="2266560" cy="47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8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Log: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smtClean="0"/>
              <a:t>Recall</a:t>
            </a:r>
            <a:r>
              <a:rPr lang="en-US" sz="2800" dirty="0" smtClean="0"/>
              <a:t>: Logarithms are the inverse of exponentiation.  </a:t>
            </a:r>
          </a:p>
          <a:p>
            <a:pPr marL="0" indent="0" algn="ctr">
              <a:buNone/>
            </a:pPr>
            <a:r>
              <a:rPr lang="en-US" sz="2800" dirty="0" smtClean="0"/>
              <a:t>b</a:t>
            </a:r>
            <a:r>
              <a:rPr lang="en-US" sz="2800" baseline="30000" dirty="0" smtClean="0"/>
              <a:t>y</a:t>
            </a:r>
            <a:r>
              <a:rPr lang="en-US" sz="2800" dirty="0" smtClean="0"/>
              <a:t> = x    is equivalent to    </a:t>
            </a:r>
            <a:r>
              <a:rPr lang="en-US" sz="2800" dirty="0" err="1" smtClean="0"/>
              <a:t>log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(x) = y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Consider arithmetic mod </a:t>
            </a:r>
            <a:r>
              <a:rPr lang="en-US" sz="2800" i="1" dirty="0" smtClean="0"/>
              <a:t>p</a:t>
            </a:r>
            <a:r>
              <a:rPr lang="en-US" sz="2800" dirty="0" smtClean="0"/>
              <a:t>, where </a:t>
            </a:r>
            <a:r>
              <a:rPr lang="en-US" sz="2800" i="1" dirty="0" smtClean="0"/>
              <a:t>p</a:t>
            </a:r>
            <a:r>
              <a:rPr lang="en-US" sz="2800" dirty="0" smtClean="0"/>
              <a:t> is a prime</a:t>
            </a:r>
            <a:r>
              <a:rPr lang="en-US" sz="2800" dirty="0"/>
              <a:t>.  </a:t>
            </a:r>
            <a:r>
              <a:rPr lang="en-US" sz="2800" dirty="0" smtClean="0"/>
              <a:t>The </a:t>
            </a:r>
            <a:r>
              <a:rPr lang="en-US" sz="2800" i="1" u="sng" dirty="0" smtClean="0"/>
              <a:t>discrete log</a:t>
            </a:r>
            <a:r>
              <a:rPr lang="en-US" sz="2800" dirty="0" smtClean="0"/>
              <a:t> to the base </a:t>
            </a:r>
            <a:r>
              <a:rPr lang="en-US" sz="2800" i="1" dirty="0" smtClean="0"/>
              <a:t>b</a:t>
            </a:r>
            <a:r>
              <a:rPr lang="en-US" sz="2800" dirty="0" smtClean="0"/>
              <a:t> of </a:t>
            </a:r>
            <a:r>
              <a:rPr lang="en-US" sz="2800" i="1" dirty="0" smtClean="0"/>
              <a:t>x</a:t>
            </a:r>
            <a:r>
              <a:rPr lang="en-US" sz="2800" dirty="0" smtClean="0"/>
              <a:t> is an integer </a:t>
            </a:r>
            <a:r>
              <a:rPr lang="en-US" sz="2800" i="1" dirty="0" smtClean="0"/>
              <a:t>y</a:t>
            </a:r>
            <a:r>
              <a:rPr lang="en-US" sz="2800" dirty="0" smtClean="0"/>
              <a:t> such that </a:t>
            </a:r>
            <a:r>
              <a:rPr lang="en-US" sz="2800" i="1" dirty="0" smtClean="0"/>
              <a:t>b</a:t>
            </a:r>
            <a:r>
              <a:rPr lang="en-US" sz="2800" i="1" baseline="30000" dirty="0" smtClean="0"/>
              <a:t>y </a:t>
            </a:r>
            <a:r>
              <a:rPr lang="en-US" sz="2800" i="1" dirty="0" smtClean="0"/>
              <a:t>mod p = x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4419600"/>
            <a:ext cx="6705600" cy="1828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sz="2400" i="1" u="sng" dirty="0" smtClean="0">
                <a:solidFill>
                  <a:srgbClr val="000000"/>
                </a:solidFill>
              </a:rPr>
              <a:t>Example.</a:t>
            </a:r>
            <a:r>
              <a:rPr lang="en-US" sz="2400" dirty="0" smtClean="0">
                <a:solidFill>
                  <a:srgbClr val="000000"/>
                </a:solidFill>
              </a:rPr>
              <a:t> Let p = 17.  Then: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3</a:t>
            </a:r>
            <a:r>
              <a:rPr lang="en-US" sz="2800" baseline="3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mod 17 = 81 mod 17 = 13. So 3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= 13 (mod p)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And the discrete log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(13) =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37000" y="106200"/>
              <a:ext cx="6997680" cy="497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4480" y="102240"/>
                <a:ext cx="7011720" cy="49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11162</TotalTime>
  <Words>2747</Words>
  <Application>Microsoft Office PowerPoint</Application>
  <PresentationFormat>On-screen Show (4:3)</PresentationFormat>
  <Paragraphs>656</Paragraphs>
  <Slides>65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Cambria</vt:lpstr>
      <vt:lpstr>Castellar</vt:lpstr>
      <vt:lpstr>Symbol</vt:lpstr>
      <vt:lpstr>Tahoma</vt:lpstr>
      <vt:lpstr>Wingdings</vt:lpstr>
      <vt:lpstr>Zapf Dingbats</vt:lpstr>
      <vt:lpstr>template</vt:lpstr>
      <vt:lpstr>Public Key Cryptography</vt:lpstr>
      <vt:lpstr>Key management</vt:lpstr>
      <vt:lpstr>One Solution: Trusted Third Party (TTP)</vt:lpstr>
      <vt:lpstr>Session Keys and  Removing TTP Privacy Concerns</vt:lpstr>
      <vt:lpstr>Security Analysis</vt:lpstr>
      <vt:lpstr>Key question</vt:lpstr>
      <vt:lpstr>The Diffie-Hellman Protocol</vt:lpstr>
      <vt:lpstr>PowerPoint Presentation</vt:lpstr>
      <vt:lpstr>Discrete Log: A Review</vt:lpstr>
      <vt:lpstr>Discrete Log Example</vt:lpstr>
      <vt:lpstr>PowerPoint Presentation</vt:lpstr>
      <vt:lpstr>Key Exchange with Discrete Log</vt:lpstr>
      <vt:lpstr>PowerPoint Presentation</vt:lpstr>
      <vt:lpstr>How hard is the DH function mod p?</vt:lpstr>
      <vt:lpstr>PowerPoint Presentation</vt:lpstr>
      <vt:lpstr>MITM Adversary</vt:lpstr>
      <vt:lpstr>Public Key Encryption</vt:lpstr>
      <vt:lpstr>PowerPoint Presentation</vt:lpstr>
      <vt:lpstr>Public Key Encryption</vt:lpstr>
      <vt:lpstr>Public Key Encryption</vt:lpstr>
      <vt:lpstr>Semantic Security</vt:lpstr>
      <vt:lpstr>Establishing a shared secret</vt:lpstr>
      <vt:lpstr>Security  (eavesdropping)</vt:lpstr>
      <vt:lpstr>Public key encryption:  constructions</vt:lpstr>
      <vt:lpstr>Notation</vt:lpstr>
      <vt:lpstr>Intractable problems with composites</vt:lpstr>
      <vt:lpstr>The factoring problem</vt:lpstr>
      <vt:lpstr>RSA and Trapdoors</vt:lpstr>
      <vt:lpstr>Trapdoor functions (TDF)</vt:lpstr>
      <vt:lpstr>Arithmetic Mod Composites</vt:lpstr>
      <vt:lpstr>The RSA trapdoor permutation</vt:lpstr>
      <vt:lpstr>The RSA trapdoor permutation</vt:lpstr>
      <vt:lpstr>The RSA assumption</vt:lpstr>
      <vt:lpstr>Textbook RSA is insecure</vt:lpstr>
      <vt:lpstr>RSA encryption in practice</vt:lpstr>
      <vt:lpstr>PKCS1 v2.0:   OAEP</vt:lpstr>
      <vt:lpstr>Is RSA a one-way permutation?</vt:lpstr>
      <vt:lpstr>PowerPoint Presentation</vt:lpstr>
      <vt:lpstr>Implementation attacks</vt:lpstr>
      <vt:lpstr>RSA Key Generation Trouble  [Heninger et al./Lenstra et al.]</vt:lpstr>
      <vt:lpstr>RSA Key Generation Trouble  [Heninger et al./Lenstra et al.]</vt:lpstr>
      <vt:lpstr>PowerPoint Presentation</vt:lpstr>
      <vt:lpstr>END</vt:lpstr>
      <vt:lpstr>Number Theory Primer</vt:lpstr>
      <vt:lpstr>Background</vt:lpstr>
      <vt:lpstr>Modular Arithmetic</vt:lpstr>
      <vt:lpstr>Greatest Common Divisor</vt:lpstr>
      <vt:lpstr>Modular Inversion</vt:lpstr>
      <vt:lpstr>Which Elements Have Inverses?</vt:lpstr>
      <vt:lpstr>Twinkle Twinkle Little Star</vt:lpstr>
      <vt:lpstr>Fermat’s Theorem (1640)</vt:lpstr>
      <vt:lpstr>Application: Generating Primes*</vt:lpstr>
      <vt:lpstr>Structure of Zp*</vt:lpstr>
      <vt:lpstr>Order</vt:lpstr>
      <vt:lpstr>Euler’s generalization of Fermat  (1736)</vt:lpstr>
      <vt:lpstr>Solving Linear Equations</vt:lpstr>
      <vt:lpstr>Modular e’th roots</vt:lpstr>
      <vt:lpstr>Representing Big Numbers</vt:lpstr>
      <vt:lpstr>Arithmetic</vt:lpstr>
      <vt:lpstr>Exponentiation</vt:lpstr>
      <vt:lpstr>Repeated Squaring Algorithm</vt:lpstr>
      <vt:lpstr>Running times</vt:lpstr>
      <vt:lpstr>Easy and Hard Problems</vt:lpstr>
      <vt:lpstr>DLOG:   more generally</vt:lpstr>
      <vt:lpstr>Easy problem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Jonathan Burket</cp:lastModifiedBy>
  <cp:revision>4899</cp:revision>
  <dcterms:created xsi:type="dcterms:W3CDTF">2011-11-02T18:57:24Z</dcterms:created>
  <dcterms:modified xsi:type="dcterms:W3CDTF">2013-10-16T22:52:04Z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