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notesSlides/notesSlide12.xml" ContentType="application/vnd.openxmlformats-officedocument.presentationml.notesSlide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8"/>
  </p:notesMasterIdLst>
  <p:handoutMasterIdLst>
    <p:handoutMasterId r:id="rId109"/>
  </p:handoutMasterIdLst>
  <p:sldIdLst>
    <p:sldId id="836" r:id="rId2"/>
    <p:sldId id="840" r:id="rId3"/>
    <p:sldId id="940" r:id="rId4"/>
    <p:sldId id="941" r:id="rId5"/>
    <p:sldId id="933" r:id="rId6"/>
    <p:sldId id="934" r:id="rId7"/>
    <p:sldId id="935" r:id="rId8"/>
    <p:sldId id="936" r:id="rId9"/>
    <p:sldId id="937" r:id="rId10"/>
    <p:sldId id="938" r:id="rId11"/>
    <p:sldId id="942" r:id="rId12"/>
    <p:sldId id="968" r:id="rId13"/>
    <p:sldId id="995" r:id="rId14"/>
    <p:sldId id="1000" r:id="rId15"/>
    <p:sldId id="1002" r:id="rId16"/>
    <p:sldId id="1001" r:id="rId17"/>
    <p:sldId id="996" r:id="rId18"/>
    <p:sldId id="997" r:id="rId19"/>
    <p:sldId id="1003" r:id="rId20"/>
    <p:sldId id="943" r:id="rId21"/>
    <p:sldId id="854" r:id="rId22"/>
    <p:sldId id="852" r:id="rId23"/>
    <p:sldId id="919" r:id="rId24"/>
    <p:sldId id="1004" r:id="rId25"/>
    <p:sldId id="981" r:id="rId26"/>
    <p:sldId id="960" r:id="rId27"/>
    <p:sldId id="961" r:id="rId28"/>
    <p:sldId id="962" r:id="rId29"/>
    <p:sldId id="963" r:id="rId30"/>
    <p:sldId id="971" r:id="rId31"/>
    <p:sldId id="969" r:id="rId32"/>
    <p:sldId id="965" r:id="rId33"/>
    <p:sldId id="973" r:id="rId34"/>
    <p:sldId id="974" r:id="rId35"/>
    <p:sldId id="979" r:id="rId36"/>
    <p:sldId id="975" r:id="rId37"/>
    <p:sldId id="976" r:id="rId38"/>
    <p:sldId id="978" r:id="rId39"/>
    <p:sldId id="921" r:id="rId40"/>
    <p:sldId id="923" r:id="rId41"/>
    <p:sldId id="924" r:id="rId42"/>
    <p:sldId id="925" r:id="rId43"/>
    <p:sldId id="926" r:id="rId44"/>
    <p:sldId id="909" r:id="rId45"/>
    <p:sldId id="982" r:id="rId46"/>
    <p:sldId id="916" r:id="rId47"/>
    <p:sldId id="980" r:id="rId48"/>
    <p:sldId id="983" r:id="rId49"/>
    <p:sldId id="984" r:id="rId50"/>
    <p:sldId id="985" r:id="rId51"/>
    <p:sldId id="1005" r:id="rId52"/>
    <p:sldId id="1006" r:id="rId53"/>
    <p:sldId id="1007" r:id="rId54"/>
    <p:sldId id="913" r:id="rId55"/>
    <p:sldId id="1010" r:id="rId56"/>
    <p:sldId id="1009" r:id="rId57"/>
    <p:sldId id="1012" r:id="rId58"/>
    <p:sldId id="1013" r:id="rId59"/>
    <p:sldId id="986" r:id="rId60"/>
    <p:sldId id="988" r:id="rId61"/>
    <p:sldId id="989" r:id="rId62"/>
    <p:sldId id="987" r:id="rId63"/>
    <p:sldId id="990" r:id="rId64"/>
    <p:sldId id="992" r:id="rId65"/>
    <p:sldId id="907" r:id="rId66"/>
    <p:sldId id="268" r:id="rId67"/>
    <p:sldId id="387" r:id="rId68"/>
    <p:sldId id="866" r:id="rId69"/>
    <p:sldId id="867" r:id="rId70"/>
    <p:sldId id="920" r:id="rId71"/>
    <p:sldId id="922" r:id="rId72"/>
    <p:sldId id="927" r:id="rId73"/>
    <p:sldId id="928" r:id="rId74"/>
    <p:sldId id="929" r:id="rId75"/>
    <p:sldId id="944" r:id="rId76"/>
    <p:sldId id="945" r:id="rId77"/>
    <p:sldId id="946" r:id="rId78"/>
    <p:sldId id="947" r:id="rId79"/>
    <p:sldId id="948" r:id="rId80"/>
    <p:sldId id="949" r:id="rId81"/>
    <p:sldId id="950" r:id="rId82"/>
    <p:sldId id="951" r:id="rId83"/>
    <p:sldId id="952" r:id="rId84"/>
    <p:sldId id="953" r:id="rId85"/>
    <p:sldId id="954" r:id="rId86"/>
    <p:sldId id="955" r:id="rId87"/>
    <p:sldId id="956" r:id="rId88"/>
    <p:sldId id="957" r:id="rId89"/>
    <p:sldId id="958" r:id="rId90"/>
    <p:sldId id="972" r:id="rId91"/>
    <p:sldId id="891" r:id="rId92"/>
    <p:sldId id="892" r:id="rId93"/>
    <p:sldId id="893" r:id="rId94"/>
    <p:sldId id="894" r:id="rId95"/>
    <p:sldId id="895" r:id="rId96"/>
    <p:sldId id="896" r:id="rId97"/>
    <p:sldId id="908" r:id="rId98"/>
    <p:sldId id="897" r:id="rId99"/>
    <p:sldId id="898" r:id="rId100"/>
    <p:sldId id="899" r:id="rId101"/>
    <p:sldId id="900" r:id="rId102"/>
    <p:sldId id="901" r:id="rId103"/>
    <p:sldId id="902" r:id="rId104"/>
    <p:sldId id="903" r:id="rId105"/>
    <p:sldId id="991" r:id="rId106"/>
    <p:sldId id="993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Introduction" id="{8EBB6921-0581-A949-9522-7C827398DCC9}">
          <p14:sldIdLst>
            <p14:sldId id="840"/>
            <p14:sldId id="940"/>
            <p14:sldId id="941"/>
            <p14:sldId id="933"/>
            <p14:sldId id="934"/>
            <p14:sldId id="935"/>
            <p14:sldId id="936"/>
            <p14:sldId id="937"/>
            <p14:sldId id="938"/>
            <p14:sldId id="942"/>
            <p14:sldId id="968"/>
            <p14:sldId id="995"/>
            <p14:sldId id="1000"/>
            <p14:sldId id="1002"/>
            <p14:sldId id="1001"/>
            <p14:sldId id="996"/>
            <p14:sldId id="997"/>
            <p14:sldId id="1003"/>
            <p14:sldId id="943"/>
          </p14:sldIdLst>
        </p14:section>
        <p14:section name="Goals" id="{0528FB28-22D9-5C41-9860-6C3680E5AE64}">
          <p14:sldIdLst>
            <p14:sldId id="854"/>
            <p14:sldId id="852"/>
            <p14:sldId id="919"/>
            <p14:sldId id="1004"/>
            <p14:sldId id="981"/>
            <p14:sldId id="960"/>
            <p14:sldId id="961"/>
            <p14:sldId id="962"/>
            <p14:sldId id="963"/>
            <p14:sldId id="971"/>
            <p14:sldId id="969"/>
            <p14:sldId id="965"/>
            <p14:sldId id="973"/>
            <p14:sldId id="974"/>
            <p14:sldId id="979"/>
            <p14:sldId id="975"/>
            <p14:sldId id="976"/>
            <p14:sldId id="978"/>
            <p14:sldId id="921"/>
            <p14:sldId id="923"/>
            <p14:sldId id="924"/>
            <p14:sldId id="925"/>
            <p14:sldId id="926"/>
          </p14:sldIdLst>
        </p14:section>
        <p14:section name="Semantic Security" id="{BA82E10B-7464-704F-A0FC-BD0403B85ED4}">
          <p14:sldIdLst>
            <p14:sldId id="909"/>
            <p14:sldId id="982"/>
            <p14:sldId id="916"/>
            <p14:sldId id="980"/>
            <p14:sldId id="983"/>
            <p14:sldId id="984"/>
            <p14:sldId id="985"/>
            <p14:sldId id="1005"/>
            <p14:sldId id="1006"/>
            <p14:sldId id="1007"/>
            <p14:sldId id="913"/>
            <p14:sldId id="1010"/>
            <p14:sldId id="1009"/>
            <p14:sldId id="1012"/>
            <p14:sldId id="1013"/>
            <p14:sldId id="986"/>
            <p14:sldId id="988"/>
            <p14:sldId id="989"/>
            <p14:sldId id="987"/>
            <p14:sldId id="990"/>
            <p14:sldId id="992"/>
          </p14:sldIdLst>
        </p14:section>
        <p14:section name="Conclusion" id="{FAD998B4-7667-8F40-A1A8-42BF6A185D67}">
          <p14:sldIdLst>
            <p14:sldId id="907"/>
            <p14:sldId id="268"/>
            <p14:sldId id="387"/>
          </p14:sldIdLst>
        </p14:section>
        <p14:section name="Old Slides" id="{BA0DA5F8-60D5-BB4D-A123-9159BF2A1DA4}">
          <p14:sldIdLst>
            <p14:sldId id="866"/>
            <p14:sldId id="867"/>
            <p14:sldId id="920"/>
            <p14:sldId id="922"/>
            <p14:sldId id="927"/>
            <p14:sldId id="928"/>
            <p14:sldId id="929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72"/>
          </p14:sldIdLst>
        </p14:section>
        <p14:section name="Stream Ciphers" id="{35870F8C-EA40-E940-966D-1C17ADB30A1A}">
          <p14:sldIdLst>
            <p14:sldId id="891"/>
            <p14:sldId id="892"/>
            <p14:sldId id="893"/>
            <p14:sldId id="894"/>
            <p14:sldId id="895"/>
            <p14:sldId id="896"/>
            <p14:sldId id="908"/>
            <p14:sldId id="897"/>
            <p14:sldId id="898"/>
            <p14:sldId id="899"/>
            <p14:sldId id="900"/>
            <p14:sldId id="901"/>
            <p14:sldId id="902"/>
            <p14:sldId id="903"/>
            <p14:sldId id="991"/>
            <p14:sldId id="9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2866">
          <p15:clr>
            <a:srgbClr val="A4A3A4"/>
          </p15:clr>
        </p15:guide>
        <p15:guide id="4" pos="1920">
          <p15:clr>
            <a:srgbClr val="A4A3A4"/>
          </p15:clr>
        </p15:guide>
        <p15:guide id="5" pos="42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2" autoAdjust="0"/>
    <p:restoredTop sz="81559" autoAdjust="0"/>
  </p:normalViewPr>
  <p:slideViewPr>
    <p:cSldViewPr snapToObjects="1">
      <p:cViewPr varScale="1">
        <p:scale>
          <a:sx n="70" d="100"/>
          <a:sy n="70" d="100"/>
        </p:scale>
        <p:origin x="48" y="78"/>
      </p:cViewPr>
      <p:guideLst>
        <p:guide orient="horz" pos="3264"/>
        <p:guide orient="horz" pos="1392"/>
        <p:guide pos="2866"/>
        <p:guide pos="1920"/>
        <p:guide pos="42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8:51:19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2407 15150 52,'-7'-28'110,"2"4"6,5 24 0,-17-35-93,17 35 3,0 0 3,3 21 2,-3-21-1,9 54-7,1-7-8,4 22-2,0 7-5,2 14 0,-1 4-5,-4 10 5,-1 0-5,-3-7-3,-2-12-3,-5-21-14,7-2-42,-17-34-70,10-28-1,-30-9-14,4-29 13</inkml:trace>
  <inkml:trace contextRef="#ctx0" brushRef="#br0" timeOffset="687.3235">1816 15034 105,'0'0'118,"0"0"2,0 0 0,2 24-97,-2-24-10,36-14 3,-10-3-1,18 1-1,-1-8-1,16 0-4,5-4 0,12 4-3,-1-7-1,3 5-2,-2 0-1,-5-2-1,-10 2 1,-9 0-2,-9 2 1,-13 1-1,-8 1 0,-22 22 0,16-28 0,-16 28 0,0 0-1,0 0 2,-28 10-1,18 11 2,1 10 0,0 6 1,4 13 1,2 9 3,6 10-1,4 14 2,5 9-2,9 5 1,0 0-3,10-5 2,0-12-4,2-9 1,2-21-4,1-19 1,4-22-3,-9-21-1,4-14 0,-4-12-2,4-2 1,-6 0-2,1 9 2,-4 8-1,3 15 4,-6 18 1,1 11 1,0 15 2,-1 4 1,3 5 0,-4-3 1,-1 1 0,-2-12-2,0-3 2,-19-28-3,26 31-2,-26-31-10,0 0-12,23 2-32,-23-2-78,-7-21 1,7 21-6,-9-24 3</inkml:trace>
  <inkml:trace contextRef="#ctx0" brushRef="#br0" timeOffset="979.1861">3749 15623 117,'38'-19'126,"-3"-2"5,-9-3-4,-2 5-98,-7-7-12,6 3-2,-11-3-5,-5-1-4,-9 4-3,-8 2-4,-11 11 1,-10 12 2,-9 10 2,-5 17 2,-2 4 1,9 12 4,7-3-1,24 6 2,24-18-2,25-6-1,27-17-9,18-14-18,22-3-96,-7-8-25,0-1-2,-20-5-5</inkml:trace>
  <inkml:trace contextRef="#ctx0" brushRef="#br0" timeOffset="1500.2925">5593 14880 84,'-21'-23'119,"21"23"1,-24-31 0,24 31-103,0 0-3,33 57 1,-14-5-2,7 14-1,-5 12-5,5 7-4,-4 3-6,-4-13-7,1-4-18,-14-28-47,5-19-45,-10-24-2,-5-41-1</inkml:trace>
  <inkml:trace contextRef="#ctx0" brushRef="#br0" timeOffset="1784.6241">5475 14630 136,'0'0'125,"16"-33"-1,6 14 2,13-5-115,10 5-6,19 12 9,4-5-8,10 12 10,3 12-10,-3 9-3,-5 15-1,-14 6-1,-19 10 2,-21 5 0,-24 2-1,-23 3 0,-22-8 0,-13-7 2,-18-6-3,-2-13-2,5-9-9,10-14-10,21-1-19,11-20-44,36 16-46,14-28 0,29 16-2</inkml:trace>
  <inkml:trace contextRef="#ctx0" brushRef="#br0" timeOffset="2075.4495">6335 15032 166,'-7'23'128,"-17"-8"-1,3 4 0,-7 4-122,21 15-1,14-3 0,12 1 2,7-10 0,14 0 2,5-14-1,9-10 0,0-14-2,1-11 1,-5-15 0,-8-12-1,-11-9-1,-10-7-2,-11-3-1,-10 5-2,-17 12-1,-4 8-8,-3 20-11,-7 7-27,31 17-84,-14 24 0,26 0-3,9 4 1</inkml:trace>
  <inkml:trace contextRef="#ctx0" brushRef="#br0" timeOffset="2469.1109">7205 14767 92,'31'-14'124,"11"2"6,8-2-3,0-10-81,9 15-26,-7-3 0,2 7-5,-11 0-6,-6 10-3,-13 7-4,-15 12-1,-16 11-1,-14 10 1,-17 14-1,-7 7 4,-4 5-2,6 0 3,10-9-1,19-8 2,19-16-2,23-17 1,19-18-5,17-13-4,7-7-8,-2-16-9,4 14-18,-33-16-34,-12 21-59,-28 14-2,0 0 3,-49-17 55</inkml:trace>
  <inkml:trace contextRef="#ctx0" brushRef="#br0" timeOffset="2642.9241">7262 15051 204,'52'-26'134,"9"-5"-3,1 0-6,4 5-134,-9-2-21,11 18-37,-18-9-60,-5 8-2,-12-1-2,-7 5 31</inkml:trace>
  <inkml:trace contextRef="#ctx0" brushRef="#br0" timeOffset="3016.9314">8002 14677 183,'28'-16'131,"10"-6"4,4 1-12,1-5-113,16 7-5,7 5 0,3 7-1,-8 4 1,-7 13-2,-13 9-1,-11 12 6,-25 11-5,-17 5-1,-18 5-1,-15 5 2,-12 5-2,-5 1 3,-1 1-2,6 3 1,7-6-2,15-4 1,16-8 0,17-8 3,18-15 1,22-10 1,14-13 1,7-6-1,7-11-1,5-5-3,-7-5-6,-5-2-8,-5 10-12,-23-10-19,0 23-33,-31 3-62,-12-21-2,-19 12 3,-7 4 23</inkml:trace>
  <inkml:trace contextRef="#ctx0" brushRef="#br0" timeOffset="3174.3197">8115 15027 215,'17'-24'139,"18"3"-3,10-12-3,19 2-128,2 8-18,-5-8-28,15 7-89,-17 1-2,-7 6-4,-12 1 0</inkml:trace>
  <inkml:trace contextRef="#ctx0" brushRef="#br0" timeOffset="3412.8954">8895 14242 197,'14'-24'135,"-14"24"5,0 0-6,26 12-119,-23 26-1,6 21 3,-7 10-5,3 16-2,-7 9-5,4 3-3,0 0-2,-2-9-8,8-1-13,-11-30-34,20-7-81,-5-20-2,9-8-1,0-20 0</inkml:trace>
  <inkml:trace contextRef="#ctx0" brushRef="#br0" timeOffset="3679.5205">9503 14866 215,'37'-33'138,"-4"-2"-3,-7-13-2,-2 1-109,-7 2-27,-6 5 2,-11 9 0,-14 10 3,-16 16-2,-13 19 1,-7 17 2,-4 16 1,2 10 3,14 7 0,19-5 1,33-2 0,31-19-1,38-12 0,26-17-7,14-23-18,23 0-115,-16-12-3,-14 0-6,-28 7-1</inkml:trace>
  <inkml:trace contextRef="#ctx0" brushRef="#br0" timeOffset="4147.8798">5302 16597 108,'36'24'121,"-13"11"2,1 8 1,2 25-96,0-1-19,5 15 4,-8-1-4,-1-3-10,-8-7-8,-10-17-27,8-7-61,-12-18-26,0-29-1,-23-21-6</inkml:trace>
  <inkml:trace contextRef="#ctx0" brushRef="#br0" timeOffset="4425.486">5245 16292 161,'34'-28'131,"3"21"0,13-12 1,16-3-121,17 4-5,16 3 1,17-1 0,5 6 0,-6 10-1,-4 17-2,-18 18-4,-25 15 1,-32 16-1,-29 8 0,-38 1-1,-26 1 1,-23-10-2,-17-9 0,-2-12-5,-1-17-9,22-4-22,8-24-80,36-5-12,34 5-2,24-38-1</inkml:trace>
  <inkml:trace contextRef="#ctx0" brushRef="#br0" timeOffset="4768.5912">6607 16647 172,'-69'59'131,"-9"2"-2,-4 6 1,8-1-126,20 5 6,23-10 1,27-13-4,25-20 1,31-12-2,21-16-4,17-11-2,2-15 0,-4-10-6,-10-6 2,-17 4 5,-16 7-1,-19 10 1,-26 21 2,0 0 2,0 0 2,14 28 1,-7-4-1,10 2 1,4-3-2,12-1-5,5-8-12,-3-16-17,17 4-43,-18-21-64,-4-5 0,-8-13-3,-11-11 10</inkml:trace>
  <inkml:trace contextRef="#ctx0" brushRef="#br0" timeOffset="4964.0424">7018 16112 238,'0'0'139,"38"15"4,-10 39-36,3 5-87,12 26 0,-1 7-4,6 12-2,-6 3-7,3-8-3,-7-2-13,-7-24-11,11-2-34,-23-35-88,12-22 1,-10-30-4,12-15 2</inkml:trace>
  <inkml:trace contextRef="#ctx0" brushRef="#br0" timeOffset="5287.9842">7924 16391 180,'0'0'128,"4"29"2,-30 4 2,-7 21-119,-12 8-2,7 6 5,-4-4-1,14 0 2,6-14-5,22-15-4,0-35-6,40 12-3,5-33-1,7-10 0,5-7 0,-5-2 1,-2 4 1,-10 15 3,-12 14 3,-4 19 2,-12 9 0,0 17 2,2 2-2,5 3 0,2-1-6,5-16-6,9 0-18,-9-33-42,12 0-76,-7-26-4,0-5 1,-5-18-3</inkml:trace>
  <inkml:trace contextRef="#ctx0" brushRef="#br0" timeOffset="5707.6165">8644 16202 211,'0'0'138,"0"0"2,-35 7-2,9 12-121,2 17 1,-2 2-2,10 16-1,4 5-4,14 7-3,17 5-5,21-5 1,20-4-2,18-15 0,14-14-1,12-23-1,4-24-1,-1-24 0,-5-21 0,-17-19-1,-14-10 1,-22-9-1,-16 3 1,-19 1 0,-14 18 2,-14 13-2,-9 24 3,-3 22-1,-5 23 1,5 21 0,2 15 1,12 16 1,10 2 0,21 1 4,16-5-2,27-12 2,25-19-2,24-12-4,19-14-15,-2-26-62,9 9-70,-12-11-4,-11 2-5,-24 5-3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22:05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13003 6756 64,'0'0'107,"-23"9"11,23-9-41,0 0-38,0 0 4,0 0 2,0 0-3,-8-26-5,8 26-5,0 0-7,0 0-7,0 0-3,24-7-3,-24 7-2,31-12-2,-3 0 2,12-2 1,10-7-3,11 4 0,6-6-2,8 1 1,-1 6-3,4 9 2,-3 7 0,6 7-3,-8 9 6,10 3-2,2 3-1,7 1-1,5-4 1,4-5-2,3-4-3,3-3 0,-1-5-1,-2-2 0,-7 0 3,-2 0-3,-1 5 3,1 0-2,4 4 1,3-2-1,-1 3 1,6-1-3,1 3 0,1-3 0,-3 1 0,-2-1 0,-7 3 0,-7 0 0,-5 2 1,-2 3 0,-3-3-1,-9 5 0,0-5 1,0 0-1,-5 0 1,3-2-1,-10-5 2,-2 0-1,-5-2 0,-5-2 1,-4-3-1,-8 0 1,-2-3-2,-2 1 1,-5-1-1,-3 1 1,1 2 0,-24 0-1,38 0 1,-38 0-1,21 0 1,-21 0-1,0 0-1,0 0-3,0 0-3,0 0-9,0 0-57,7-31-79,-4 10-7,-1-3 0,-21-6-3</inkml:trace>
  <inkml:trace contextRef="#ctx0" brushRef="#br0" timeOffset="64951.2277">19154 7933 1,'-10'-23'69,"10"23"48,-5-22 2,5 22-84,0 0-1,-28-16-6,28 16 2,-21 4-1,21-4-3,-48 22-9,15 4-9,-12 0-1,-4 14-5,-8 3 3,-2 6-6,-2 1 2,4 2-3,7-5 4,12-4 2,5-8-1,21-11 0,12-24-1,26 21 0,15-23-1,4-3 0,11-2 0,8 0 0,2 2-1,-2 5 0,-10 10 0,-11 4 1,-15 9 0,-16 8 1,-19 7-1,-9 0 1,-10-3 0,-3 1 0,1-8 0,2-4 0,26-24-1,-24 19-1,24-19 1,0 0-1,21 4 1,-21-4-1,22 22 0,-20-1 1,-9 7 0,-2 10 1,-13 5 1,-1 6 1,-6 3-1,-1 0 1,1-2-1,6 2 1,4-7-2,9 0 2,10-5-2,7-2-6,5-7 6,7-3-10,5-4 1,-1-15-11,15 8-21,-14-24-51,11-8-48,5-3 0,3-16-3</inkml:trace>
  <inkml:trace contextRef="#ctx0" brushRef="#br0" timeOffset="65363.6618">19700 8153 1,'0'0'73,"-38"-19"41,12 29 7,-17 13-80,1 3-12,9 19-4,-5 7-4,14 17 1,1 7-7,15 6-1,13-8-8,19-6 0,16-18-5,12-22 1,9-28 0,1-28 0,2-29 2,-5-19-3,-17-18 3,-11-10 4,-24-3-3,-14 6 2,-19 8 1,-7 18-1,-17 20-2,3 20 4,-3 18-9,6 20-16,15 20-12,-6 8-33,28 14-73,7 17-1,11-13-2,15 13 96</inkml:trace>
  <inkml:trace contextRef="#ctx0" brushRef="#br0" timeOffset="65570.9822">20213 8515 30,'-5'26'125,"2"19"3,-8-5 1,-4 5-105,8 19-5,-4-7-6,3-1-3,-3-8-14,-1-18-29,12-30-92,-7 26-4,0-49 1,9-10 70</inkml:trace>
  <inkml:trace contextRef="#ctx0" brushRef="#br0" timeOffset="65795.0094">20470 7803 45,'0'0'119,"12"21"2,-10 13 2,3 1-99,7 36-11,-3 9 1,10 10 0,-7-2-2,5-6-12,-3-6-17,-14-29-29,7-18-84,-7-29 3,-5-26-4,5-26 98</inkml:trace>
  <inkml:trace contextRef="#ctx0" brushRef="#br0" timeOffset="66343.4975">20993 7207 124,'33'-14'123,"7"5"1,2-8 2,13 1-122,11-1 1,12 0-1,7-9 1,0 0 1,-2-2-2,-5 9-2,-12 5-2,-19 12-1,-25 13 0,-30 18-1,-20 13 4,-29 13-1,-11 11 3,-15 5-1,0 5 2,3-10-2,14-5 2,21-18 0,26-12-1,19-31-2,33 14-1,7-24 1,10-6 0,0-1-1,-1 5 0,-11 8 0,-12 13-1,-19 15 1,-9 9 1,-12 9 0,-1 6 3,4 6 0,6 0 4,10-4-4,16-3-2,12-9 1,17-5 1,6-4 2,6 4-4,-8-2 1,-9 9-2,-19 5 3,-19 7 2,-21 9-2,-22 1-1,-18 1-6,-17-6-3,-12-5-13,-13-23-14,15-3-31,-13-26-83,23-29-1,12-13-1,18-22 67</inkml:trace>
  <inkml:trace contextRef="#ctx0" brushRef="#br0" timeOffset="66616.7129">22456 6503 137,'0'0'118,"0"0"3,0 0 5,-19 42-112,7-2-3,7 15 0,-7 4 0,3 12-1,-10 4-3,-2 4-12,0 1-14,-5-19-11,11 8-30,-15-24-70,1-24 1,3-18 0,-7-34 66</inkml:trace>
  <inkml:trace contextRef="#ctx0" brushRef="#br0" timeOffset="66786.6618">22016 6798 134,'40'-31'125,"3"39"6,6 8-2,11 1-101,10 23-20,4 0 3,6 5-1,-11-5-5,-6-7-6,-6 0-15,-19-21-28,-3-5-85,-35-7-2,8-21-2,-32-3 7</inkml:trace>
  <inkml:trace contextRef="#ctx0" brushRef="#br0" timeOffset="66959.1335">21697 7101 145,'0'0'133,"0"0"2,54-55-3,17-1-121,17-13-20,23 1-51,-5-13-58,-16-6-7,-12 9-5,-24 7 17</inkml:trace>
  <inkml:trace contextRef="#ctx0" brushRef="#br0" timeOffset="67107.8778">22172 6647 203,'-12'64'141,"17"-5"3,7-5-4,16-2-110,10 7-28,7 3-12,12 16-48,-15-10-83,-4-1-4,-10 1-4,-11-4-1</inkml:trace>
  <inkml:trace contextRef="#ctx0" brushRef="#br0" timeOffset="69550.856">17601 10468 1,'0'0'58,"54"-52"45,24 9-5,35-25-92,36-17 5,45-17-1,59-21 3,40-14 4,128-19-5,-29-5 5,29-21-2,31-2 2,20-8-5,6 8 1,2-1-3,-1 8-2,-89 9-9,50 5-27,-12 14-76,-22 28-7,-44 5-1,-24 29 48</inkml:trace>
  <inkml:trace contextRef="#ctx0" brushRef="#br0" timeOffset="121324.062">18823 1225 251,'0'0'127,"-10"21"6,10-21-43,0 0-62,0 0 2,43 38-2,-22-31-2,14 12-6,3-10-6,14 10-3,3-5-2,16 8-3,4 1-3,13 8 2,11 5-3,17 1 3,16 1 0,19-5-1,17-2 0,12-2 0,2-6 1,5-2-2,-5-4 0,-7 0 0,-15-1-3,-18 3 2,-21 0-2,-20-3 0,-13-4-1,-13-2 1,-20-6-4,-15-6-2,-9 0-3,-31 2-9,40-12-21,-40 12-105,0 0-6,-19-36-1,19 36-5</inkml:trace>
  <inkml:trace contextRef="#ctx0" brushRef="#br0" timeOffset="121886.7298">19468 3083 155,'0'0'137,"-24"15"2,24-15 1,0 0-104,0 0-8,22-10 2,4-9-2,21-2-5,14-15-6,24-8-2,19-16-6,29-6 3,23-14-4,23-1 0,15-1-2,14 1 2,0 3-6,-4 12 2,-8 5 0,-17 13-2,-23 3-3,-21 12 0,-26 5-1,-24 7-2,-19 2-4,-21 2-6,-19 10-9,-26 7-20,0 0-100,-21-7-6,-8 21-1,-8-12-3</inkml:trace>
  <inkml:trace contextRef="#ctx0" brushRef="#br0" timeOffset="123063.4518">22501 1386 113,'0'0'119,"0"-26"4,0 26 5,0 0-71,-3-36-26,3 36-1,0 0 6,0 0-6,0 0-6,0 0-7,0 0-3,22 45-3,-25-12-3,6 10-1,-3 9-4,2 7-2,0 0 1,5 2 1,-2 3-1,2-5 0,5-2-1,-3-2 2,3-8-2,0-5 1,-2-1-1,-1-8-1,-2-5 1,-2-4-1,0-3 1,-5-21-1,0 21 0,0-21 1,0 0 0,0 0-1,0 0 1,0 0-1,0 0 0,0 0-1,0 0 1,0 0 1,0 0-1,0 0-1,0 0 2,0 0-1,0 0 1,0 0 1,0 0-1,9 22 0,-9-22 1,0 0 0,24-34-1,-8 8 2,1-11 0,6-11-2,6-11 2,6-9-1,3-8 0,5-4 0,1 4 2,-1 5-4,-5 9 2,-3 8-1,-6 12 0,-8 8-1,-7 13 1,-14 21-2,17-24 0,-17 24 2,0 0-2,0 0 1,0 0-1,0 0-3,0 0-4,0 0-13,0 0-48,0 0-75,4 34-8,-4-34-1,-21 11-10</inkml:trace>
  <inkml:trace contextRef="#ctx0" brushRef="#br0" timeOffset="123715.0833">22205 1237 166,'0'0'131,"12"-29"0,-12 29 3,9-23-93,-9 23-6,24-8-3,-24 8-2,26 36-13,-12 4-11,-9 15 1,0 18-7,-5 14 1,0 13-6,-3 6 3,-4-2-6,3-5 3,-4-18-4,6-13-9,-5-37-19,7-31-96,0 0-3,7-31-2,-14-35 0</inkml:trace>
  <inkml:trace contextRef="#ctx0" brushRef="#br0" timeOffset="124322.8032">22212 1055 292,'-23'2'131,"23"-2"2,0 0-42,0 0-69,30 24 2,8-13 0,0-8-3,21-1-6,10-9-5,16-2-1,14-15-1,14-2-3,13-12 1,6 0-3,0-2 1,-6 2-3,-13 5 1,-14 7 0,-18 12-2,-22 12 0,-24 13-1,-35-11 1,19 50-1,-28-12 1,-8 4 1,-4 6 0,-3 1 0,1 3 0,1 0-3,4-2-3,3 0 4,6-1-6,7 3 6,2 5-6,7 5 4,2 4-4,8 7 6,4 8 0,0 1-1,3 6 1,2-1-2,-5-4 1,0-5 0,-2-7 0,-2-14 0,-1-5 2,-11-14-2,2-5 2,-7-10-2,0-23 3,-9 29-1,9-29 0,-31 7 0,0-10 1,-11 3 1,-17-2 0,-19 2 1,-15 5-1,-15 4 0,-10 3-2,-10 7-4,-4-2-9,16 16-61,-5-19-76,29 0 0,9-9-11,19-3-1</inkml:trace>
  <inkml:trace contextRef="#ctx0" brushRef="#br0" timeOffset="125783.4402">22538 2516 1,'0'0'1,"0"0"92,0 0 9,26 0 2,-26 0-44,0 0-19,0 0-3,0 0-5,5 21-5,-5-21-1,-35 50-10,-1-15 2,-2 17-6,-21 7 3,-7 15-6,-17 4 3,1 5-6,-3-5-1,7 2 0,2-7-4,12-9 0,10-2-2,11-10 1,15-5-3,4-7-1,10 0-6,-3-9-7,15 4-11,2-35-15,2 43-44,-2-43-45,0 0-1,36-33 0</inkml:trace>
  <inkml:trace contextRef="#ctx0" brushRef="#br0" timeOffset="126262.4872">23406 2454 82,'0'0'116,"-31"-9"0,31 9 6,-26-7-64,26 7-25,-21 19 1,21 9-3,-14 5-1,11 26-9,-11 12 2,7 26-8,-7 24 1,4 25-7,-1 15-1,1 12-1,5-1 2,3-4-6,7-9 0,0-13-2,4-23 4,-2-19-6,3-18 2,-6-25-16,6-7-15,-20-32-42,15-1-74,-5-21 0,0 0-6,-2-31 1</inkml:trace>
  <inkml:trace contextRef="#ctx0" brushRef="#br0" timeOffset="130739.7121">17799 605 89,'0'0'98,"0"0"1,0 0 0,0 0-33,-28 5-27,28-5-5,0 0-8,0 0-9,-21 17-8,21-17-1,-22 30-3,8-1-2,-2 1 0,-3 6 0,0 2-2,5 2 3,-1-2-2,11 0 2,6-8-2,12-6 2,15-12-1,11-7 0,14-15 1,0-7-2,6-9 1,-1-9-2,-7-12 2,-10-3-1,-16 0 2,-14 3 0,-24 2 0,-9 12 0,-17 5 1,-7 11-1,-7 8-1,3 9 0,1 0-1,10 7-1,10 2-3,28-9-8,0 0-26,0 0-75,12 31-4,12-36-6,11 5-5</inkml:trace>
  <inkml:trace contextRef="#ctx0" brushRef="#br0" timeOffset="137979.5381">16870 452 106,'0'0'95,"0"0"5,0 0 3,-26 14-58,26-14-18,-7 26 1,10 2 1,-15-2-4,9 17-4,-8 2-7,-4 14-3,-6 0-3,2 5-3,-2-5-2,2 0 0,5-12 0,9-7 2,10-14-2,-5-26 1,42 24-1,-6-22 0,4-4 0,3 2-2,-3-2-2,-2 2-2,-5 2-3,-10 0-4,-1 6-7,-22-8-22,21 2-27,-21-2-49,-5-24 1,-7 1-1,12 23 4</inkml:trace>
  <inkml:trace contextRef="#ctx0" brushRef="#br0" timeOffset="138142.4131">16844 903 195,'0'0'107,"-9"-21"-2,9 21-1,26-26-92,-3 14-6,-1 3-1,6-1-13,0 10-31,-6-7-63,-22 7 1,30-19-5,-30 19 1</inkml:trace>
  <inkml:trace contextRef="#ctx0" brushRef="#br0" timeOffset="138284.8962">16847 487 247,'0'0'108,"0"0"-12,37 17-33,-13-20-166,14 6-3,2-15-2,10 5-1</inkml:trace>
  <inkml:trace contextRef="#ctx0" brushRef="#br0" timeOffset="138460.3407">17300 496 234,'-30'38'115,"-20"-7"0,5 21 0,-4-5-101,13 20 0,5 1-3,12 8-2,8-3-4,11-2-7,16-2-22,-4-27-64,19 1-27,-5-29-6,16-7 1</inkml:trace>
  <inkml:trace contextRef="#ctx0" brushRef="#br0" timeOffset="138782.6398">17932 400 196,'21'-36'113,"-21"36"1,21-14 2,-21 14-85,24 31-11,-5 6 2,-5 4-6,7 15-2,-4 6-6,2 9-1,-5 0-5,-10 4-2,-1-6-8,-13-5-14,8 0-72,-24-22-25,5-4-3,-5-21-5</inkml:trace>
  <inkml:trace contextRef="#ctx0" brushRef="#br0" timeOffset="139485.5635">17740 2859 99,'-16'40'114,"4"-9"-1,-5 2 1,5 12-95,-4 4-3,6 13 3,-1-3-6,8 5-1,6-5-5,8-7-1,13-12-4,9-14-1,10-12-1,9-11 0,4-15-2,1-9-5,2-1-12,-14-13-23,0 16-59,-26-7-16,-19 26-2,-2-33-1</inkml:trace>
  <inkml:trace contextRef="#ctx0" brushRef="#br0" timeOffset="139638.8092">17783 3192 145,'0'0'121,"23"-12"-2,1 1 0,16-6-107,3-2-15,-1-5-21,10 1-69,-14-10-20,-7-3-7,-10-2 1</inkml:trace>
  <inkml:trace contextRef="#ctx0" brushRef="#br0" timeOffset="139778.4837">17922 2722 201,'0'0'123,"0"0"-4,0 0-19,50 28-143,-22-30-50,19 6-29,-2-6 3,12 2-6</inkml:trace>
  <inkml:trace contextRef="#ctx0" brushRef="#br0" timeOffset="139982.5434">18492 2762 182,'-29'33'125,"-11"5"2,0 18-5,-5 11-115,10 15 2,4 6-3,14 4 0,15-7-6,14-11-10,21-8-21,-5-38-40,17-9-55,-5-35-1,10-18-1,-10-20 38</inkml:trace>
  <inkml:trace contextRef="#ctx0" brushRef="#br0" timeOffset="140205.642">18709 2868 36,'0'0'113,"-12"36"0,5-10 4,12 14-59,-17-2-14,10 11-10,-8 3-13,8 5-10,-5 2-15,-5-11-19,14 6-50,-16-26-48,14-28-3,0 0 1</inkml:trace>
  <inkml:trace contextRef="#ctx0" brushRef="#br0" timeOffset="140478.4395">18782 2620 160,'0'0'126,"0"0"-2,34 33-2,-13-12-102,12 15-7,2 2 5,6 11-8,-4 3 2,-1 17-7,-13-1-2,-8 8-1,-11 4-3,-13-1-2,-5-4-7,-12-18-15,9 2-60,-11-33-44,28-26-1,-38 7-4</inkml:trace>
  <inkml:trace contextRef="#ctx0" brushRef="#br0" timeOffset="141418.5486">20971 3606 42,'-9'26'112,"9"-26"4,-14 43-3,7-6-49,-8 6-49,8 16 2,-7 0 5,5 10-10,2-8 1,7-2-6,9-9 2,10-12-6,9-17 3,10-7-8,7-11-4,2-13-7,3 1-11,-12-15-24,4 10-39,-16-7-29,-14-1-3,-12-6 2</inkml:trace>
  <inkml:trace contextRef="#ctx0" brushRef="#br0" timeOffset="141567.5839">21087 3909 97,'0'0'123,"0"0"-4,0 0 5,24 0-91,-3 7-16,3-5-14,-24-2-29,47-9-72,-47 9-24,26-33 2,-21 4-6</inkml:trace>
  <inkml:trace contextRef="#ctx0" brushRef="#br0" timeOffset="141712.4602">21165 3563 198,'0'0'122,"38"-19"-6,-14 10-15,-3-12-137,12 21-24,-9-12-60,9 10-2,-5-6-2,0 6 50</inkml:trace>
  <inkml:trace contextRef="#ctx0" brushRef="#br0" timeOffset="141876.5764">21550 3561 138,'3'38'126,"-15"-17"-3,0 15 6,-12-1-104,6 17-10,-6 2 4,10 10-8,2 0-3,10-7-16,16 0-16,0-22-73,24-11-25,2-15-6,10-18-6</inkml:trace>
  <inkml:trace contextRef="#ctx0" brushRef="#br0" timeOffset="142174.7484">21959 3786 46,'-26'-5'121,"26"5"-2,0 0 5,-28 14-64,21 7-35,-10 3-1,3 14-5,-5 2-2,5 7-10,5-2 1,4-2-7,12-8 2,9-11-6,13-19 3,2-19-6,9-15-13,-9-18 0,4-3-13,-26-16-4,3 9-9,-26-7-2,-2 22-12,-18 4-52,-1 12 4,7 9 18,-8 3 89</inkml:trace>
  <inkml:trace contextRef="#ctx0" brushRef="#br0" timeOffset="142378.2726">22094 3509 153,'12'35'123,"-5"8"-3,5 11 1,-5 8-106,7 14-9,0-1 5,-2 3-7,-5 0 1,-4-9-18,4 4-70,-19-16-37,-2-24-8,-5-12 2</inkml:trace>
  <inkml:trace contextRef="#ctx0" brushRef="#br0" timeOffset="142844.4813">23158 4765 131,'-19'61'125,"5"8"0,-5 4 2,5 3-101,6 11-3,1-16 4,14 0-7,5-21-2,14-10-10,12-14-3,7-17-8,12-11-6,-3-17 2,10-2-4,-10-8 1,5 15-12,-21-14-21,-2 9-84,-36 19 1,19-33 1,-19 33-4</inkml:trace>
  <inkml:trace contextRef="#ctx0" brushRef="#br0" timeOffset="142987.0253">23226 5115 168,'26'-10'128,"5"-2"-13,-7-16-14,16 0-144,-9-6-85,-3-6 5,-4 0 0,-15-10 29</inkml:trace>
  <inkml:trace contextRef="#ctx0" brushRef="#br0" timeOffset="143116.4289">23370 4691 202,'0'0'127,"45"10"-12,-4-10-32,-6-17-198,12 1-13,5-1 1,-2-4-3</inkml:trace>
  <inkml:trace contextRef="#ctx0" brushRef="#br0" timeOffset="143306.21">23907 4573 223,'-28'38'139,"-13"14"-2,-1 21-1,-10 12-125,9 17-7,8 4 6,11 6-5,17-8-4,10-17-12,23-4-13,0-38-33,30-19-73,1-24-3,9-21-8,0-26 6</inkml:trace>
  <inkml:trace contextRef="#ctx0" brushRef="#br0" timeOffset="143578.1864">24266 4800 114,'-4'31'123,"-6"18"-1,-6 8 3,-1 0-77,0 19-33,-1-1-10,-4-8-26,15-11-92,0-16-3,7-40-5,0 0-7</inkml:trace>
  <inkml:trace contextRef="#ctx0" brushRef="#br0" timeOffset="143774.8444">24314 4469 209,'30'111'130,"6"15"2,2 13 1,11 5-124,-9 10-1,3 0 0,-15-5-3,-11-15-17,-8-8-111,-35 4-7,-40-17-5,-47 10-6</inkml:trace>
  <inkml:trace contextRef="#ctx0" brushRef="#br0" timeOffset="146750.5369">23983 4405 31,'-10'-23'88,"8"-1"-37,4 3-3,-4-15 3,11 8-8,-9-15-7,10 10-5,-10-12-7,12 0-4,-10-9-11,10-1 3,-5-11-7,2-5 3,1-9-4,2-10 3,-5 0-1,0 7 0,-7 1 3,2 6-3,-9 7 2,0 10-3,-5 7 1,0 12-2,-4 0-1,2 2-2,4 0 1,1 3-1,4-1 1,0 8-1,3 0 2,2 6 0,0 22 1,0-28 0,0 28 0,0 0 1,0 0 0,0 0-2,-24 12 0,24-12-1,-19 35-2,12-11 1,-7 9-2,0 7 2,-7 5-4,-3 7 3,-4 7-2,-8 3 2,1-3-1,-1 0 1,1-12 0,6-11 0,10-15 2,19-21 0,0-38 0,22-14 0,11-16 2,12-13-2,11-11 3,6 0-1,-3 2 2,0 19 0,-14 9-2,-2 18 4,-13 15 2,-4 22 0,-26 7-1,26 36 0,-16 1-2,4 11-4,7 11-8,-2-2-43,14 16-84,3-5-4,1-1-8,-3-4-4</inkml:trace>
  <inkml:trace contextRef="#ctx0" brushRef="#br0" timeOffset="148202.1018">22118 3712 69,'7'-21'106,"5"0"5,4-8-2,8-4-87,4-9-8,10-6-1,-3-8 0,10-1-3,-4-7 0,3 0-6,6-2 1,-3 2-3,-2 3 1,0 11-1,-7 5 0,-5 7-1,-2 10 0,-8 7-2,-23 21 0,24-29-3,-24 29-3,0 0-5,0 0-9,0 0-8,0 0-6,-35-16-2,35 16 1,-33-5 2,33 5 7,-38-7 13,16 2 17,22 5 14,-40-7 12,40 7 6,-45 2 2,45-2 2,-49 17-2,49-17-6,-40 19-7,40-19-6,-26 14-2,26-14-3,0 0 0,28-7-2,7-7-1,17 0-1,7-1 0,12 4-1,7 1-2,7 8-1,1 4-3,-6 10 0,-9 5-1,-17 4-1,-14 12 0,-16 5 1,-19 4-1,-15 6 1,-16 1-1,-9-1 1,-5 4-8,-5-15-14,19 6-98,-7-19-8,33-24-4,-36 11-5</inkml:trace>
  <inkml:trace contextRef="#ctx0" brushRef="#br0" timeOffset="152475.5803">22118 1946 17,'0'0'77,"0"0"-1,-22-7-46,22 7-25,0 0 0,0 0 0,-28-2-1,28 2 1,-28 9 1,6-2 4,22-7 5,-47 12 6,24-3 4,-13-9 2,8 7 3,-15-7 1,10 10-3,-14-12-4,2 11-5,-7-7-4,0 5-4,-10-2 0,-6 2-3,-8-2 0,-7 7 0,-11-5 1,-5 5 2,-17-5 0,0 7 0,-12-7 0,3 5-2,-3-7 0,-4 4-2,0-4-2,2 4-1,0 1-3,-3 2 2,-4 2-3,0 2 3,-7 3-1,4 0 1,-1 2-1,-1 1 2,2-1-1,8 0 0,2-2-1,5 3 0,4-1-1,1 2 0,1 1-1,4 2 0,1 5-1,-2 0 2,-4 4-3,-1 3-2,1 0 7,-1 2-8,-2-5 8,0 3-7,3-2 7,-8 2-7,12-5 7,3-3-2,6 6-3,6-1 2,16 3-6,4-7-7,22 9-19,-5-23-54,29 2-46,7-19 0,28 0-6</inkml:trace>
  <inkml:trace contextRef="#ctx0" brushRef="#br0" timeOffset="153202.3009">12755 3535 11,'0'0'94,"0"0"0,0 0-1,0 0-72,0 0-7,21 7 1,-21-7-3,33 38 0,-18-7-2,-1 11 0,-7 10-2,0 10 0,-9 4 5,-1 3-5,-4-8 5,7 0-3,2-16 6,13-7-2,8-21 5,17-10-6,8-12-3,13-4 1,8-8-7,6-6-4,1 4-11,-10-7-17,3 14-50,-17-7-39,-17-2-6,-9-3-3</inkml:trace>
  <inkml:trace contextRef="#ctx0" brushRef="#br0" timeOffset="153373.8816">13001 3876 184,'0'0'129,"14"-41"-14,12 18-18,14 6-150,-4-4-67,20 4-2,-4-6-4,3 1 23</inkml:trace>
  <inkml:trace contextRef="#ctx0" brushRef="#br0" timeOffset="153534.1848">13072 3268 158,'0'0'125,"-5"-21"-9,38 21-21,14-10-140,29 8-75,21-10-2,12-7-5</inkml:trace>
  <inkml:trace contextRef="#ctx0" brushRef="#br0" timeOffset="153778.9269">14322 2958 206,'-52'59'134,"-9"7"-6,4 12-4,3 10-129,-3 9 3,14 2-4,10-2 4,10 0-3,15-2 5,16-10 2,10-17-6,18-11-4,4-21-17,24-8-38,-7-28-58,9-19 0,-2-21-10,0-15 31</inkml:trace>
  <inkml:trace contextRef="#ctx0" brushRef="#br0" timeOffset="154050.0787">14774 3221 137,'-26'14'120,"-3"16"-3,-4 20-2,0 9-106,-2 15-8,9 6 1,7 3-4,14-8 2,14-8-2,13-15 5,8-22-1,6-15 3,2-25-2,0-14 3,-10-13-1,-7-13-1,-14-4-1,-9-8-5,-5 5-2,-12 3-9,5 21-22,-12-3-80,14 15-3,2 0-4,10 21 4</inkml:trace>
  <inkml:trace contextRef="#ctx0" brushRef="#br0" timeOffset="154281.9813">14722 2913 195,'33'7'136,"9"5"-1,22 14-8,9 12-116,22 9-16,18 22 0,3 6-1,-2 18 2,-13 6 1,-18 10-2,-29 4 7,-28 8 0,-35-8-18,-22 6-98,-37-13-11,-22-9-5,-19-12-6</inkml:trace>
  <inkml:trace contextRef="#ctx0" brushRef="#br0" timeOffset="177258.8571">18203 1854 1,'0'0'0,"-26"-31"55,26 31 3,-16-24-66,16 24 8,0 0 8,0 0 2,-26-16 4,26 16 2,-21 5 6,21-5 3,-22 9-1,22-9-1,0 0-1,-30 9 3,30-9 0,0 0-3,-19 38-3,2-16-3,5 11 0,-9-3-3,2 11-3,-2-4-5,2 6-1,2-3 0,8 0 2,4-4 0,8 2 2,4-8-1,7 4 1,7-11-2,5-4 2,5-7 0,4-5 0,8-9 0,2-8-1,2-9 0,5-4-1,-5-6 1,3-4-2,-8-7 0,-4 2 0,-9-2 2,-6 4-1,-11 1 2,-7 4-1,-12 3 1,7 28-2,-33-36 0,9 22-2,-4 0 0,-3 2 0,-5 3-1,-1 4 0,-6 3 0,-4 2 1,-3 4-1,-4 6 0,-3 6-1,-2 8 0,0 2 0,5 7 1,2 5-1,11 2 0,11 3-1,8-1 0,15-1-2,7-6 1,12-4-3,9-5 2,10-10-2,-3-6 2,10-8-1,5-9 2,4-7 0,5-7 2,5-5-1,2-8 1,2-1 1,6-5-2,-1 2 2,-12 2-1,-4 3 0,-10 3-1,-9 4 1,-12 2-3,-19 24 2,4-28-1,-4 28 0,-33-17 1,5 15 0,-3 4 1,-7 3-1,-2 7 2,-5 2 0,0 5 0,-2 4 0,4 3-2,3 3 0,7-1-1,7 1 0,12-6-2,14-23 0,14 26 1,15-26 0,11-7-1,9-9 2,6-3 0,1-5 1,1 0 0,-7 5 0,-10 5-1,-12 9 1,-28 5 0,0 0-1,-26 38 0,-26-5 0,-19 1-1,-16 3 0,-12-1 1,-3-3 0,0-5 2,15-6-2,14-6 2,21-11-1,26-3 1,26-2 0,26-19 1,21-2-2,22-3-1,13-4 2,13-5-2,2-3 2,2 1-2,-12-1 1,-13 8 0,-20 7 1,-26 11 0,-28 10-1,-26 15 0,-30 11 1,-18 9-2,-25 10 1,-5 0 0,-2 0-1,2-7 1,16-8 1,17-6 0,24-14-2,21-10 3,26 0-1,17-29 0,18 3 1,15-2-2,9-5 1,9 2-1,1 5 2,-3 5-3,-7 6 2,-9 11-2,-17 11 0,-33-7 0,19 35-1,-36-9 0,-11 3 0,-7-3 1,-3-5-1,0-5 2,7-6-1,10-10 1,21 0 0,2-21 1,24-1 1,12 1-2,9-3 1,5 6-1,0-1 1,-2 7-2,-10 2 0,-14 13-1,-26-3 0,-5 28 1,-37-2-1,-15 0 1,-9 5 0,-7-3 1,4-4 0,10-5 0,19-7 0,40-12 0,0 0-1,54-22 0,24 1 0,17-7 0,18-5 0,3-3-1,2 1 0,-9-3-5,-14 9-11,-32-8-26,-1 13-94,-41-2-4,-21 26-3,-33-19-5</inkml:trace>
  <inkml:trace contextRef="#ctx0" brushRef="#br0" timeOffset="218393.528">769 1660 82,'0'0'119,"0"0"1,0 0 5,0 0-84,0 0 0,23 5-3,-23-5-8,12 45-4,-12-12-9,2 19-1,-13 12-6,1 14-1,-6 7-2,-1 5-1,3-1-2,7-1 1,4-10-2,15-14 2,17-17-2,15-19 1,16-16-2,10-12 0,11-7 0,2-9-1,-1 1-5,-8-1-4,-13 9-9,-23-5-9,-7 24-24,-31-12-53,0 0-33,-52 9-5,11-9 6</inkml:trace>
  <inkml:trace contextRef="#ctx0" brushRef="#br0" timeOffset="218569.9239">757 2303 229,'23'-24'137,"1"13"-4,16 3-1,-2-6-123,7 2-6,0-2-15,-14-16-27,11 6-78,-21-16-15,-4 7 0,-24-10-3</inkml:trace>
  <inkml:trace contextRef="#ctx0" brushRef="#br0" timeOffset="218710.192">719 1750 282,'9'-22'134,"24"18"0,15-20-46,1 8-108,27 18-55,-5-14-49,14 3-10,-2-6 0,-3 8-5</inkml:trace>
  <inkml:trace contextRef="#ctx0" brushRef="#br0" timeOffset="218897.9005">1648 1594 239,'-10'26'148,"-1"26"0,-27 9 0,2 31-115,-13 15-18,9 23 1,4 2-4,15 5-9,14-11-3,16-17-8,27-20-15,-3-37-44,19-11-82,-5-34-2,7-10-2,-13-20 3</inkml:trace>
  <inkml:trace contextRef="#ctx0" brushRef="#br0" timeOffset="220794.3694">2130 1998 200,'-31'0'136,"-16"5"-1,-7 18-2,-27 10-118,13 27-3,4 6 1,17 9-2,9-1-4,28-1-3,32-16-2,27-10 0,25-26-2,15-18 1,13-24-2,2-17-1,-7-19 0,-14-9-2,-27-5 2,-20-3-2,-27 8 2,-20 12-3,-15 11 4,-15 13-2,-4 15-4,-2 4-14,19 25-30,-8-5-78,36-9-1,-16 33-3,28-11-2</inkml:trace>
  <inkml:trace contextRef="#ctx0" brushRef="#br0" timeOffset="221065.8527">2664 2487 202,'-2'22'133,"0"13"-4,-13 1 1,1 9-120,-9 4 2,4-1-19,4 1-34,-11-23-90,26-26-1,-21-7-3,31-31 1</inkml:trace>
  <inkml:trace contextRef="#ctx0" brushRef="#br0" timeOffset="221450.6195">3149 1705 211,'-10'59'140,"-1"19"-2,-18 5-5,1 11-119,-10 3-4,12 0 0,0-23-4,14-18-2,17-18-7,-5-38-1,52-5-1,-12-30 0,14-17 2,3-19-1,9-2 4,-4-1-1,-5 3 3,-5 8-2,-17 11 3,-11 11-4,-8 15 1,-16 26-3,-21 5 1,-5 23 0,-2 20 0,-10 11 3,9 5 1,6 9 3,9-7-1,21-7 3,14-11-2,14-20-4,15-16-10,-3-24-22,17-2-86,-14-24-17,2-7 0,-19-12-4</inkml:trace>
  <inkml:trace contextRef="#ctx0" brushRef="#br0" timeOffset="221658.2647">3688 1428 251,'23'7'150,"18"29"-4,-6 6-2,12 24-129,-2 17-6,12 19 5,-10 7-8,3 9-3,0 5-10,-13-10-5,-4 1-15,-28-31-26,7-8-87,-24-34-5,12-41 3,-26 0-5</inkml:trace>
  <inkml:trace contextRef="#ctx0" brushRef="#br0" timeOffset="221883.6991">4593 1672 262,'40'0'147,"-2"-17"0,19 5-6,2-9-127,0 0-6,5-3-7,-7-7-15,4 20-14,-21-11-35,-7 27-79,-33-5 3,-7 38-2,-31-5 3</inkml:trace>
  <inkml:trace contextRef="#ctx0" brushRef="#br0" timeOffset="222001.8076">4792 1932 249,'28'35'144,"12"-25"1,26-3-2,-2-12-122,14-14-29,12 10-72,-14-27-55,-13 6-6,-13-11-6</inkml:trace>
  <inkml:trace contextRef="#ctx0" brushRef="#br0" timeOffset="222701.8667">6172 1308 257,'0'0'141,"14"37"0,-11 11-5,-20 6-124,-4 24 0,-8 10-1,1 13-5,-3-1-2,8 4 1,8-10-3,18-11 2,18-14-2,22-27 0,16-18-1,12-24-6,4-12-4,-1-21-12,8 7-26,-37-24-92,-2 8-1,-27-13-2,-20 15-2</inkml:trace>
  <inkml:trace contextRef="#ctx0" brushRef="#br0" timeOffset="222851.8835">6146 1783 264,'0'0'140,"43"-31"2,11 10-11,3-12-132,2-10-13,12 10-26,-29-19-72,6 17-23,-27-8 0,-12 19-6</inkml:trace>
  <inkml:trace contextRef="#ctx0" brushRef="#br0" timeOffset="222993.4846">6267 1433 238,'0'0'137,"52"-26"8,26 14-5,7-19-117,21-2-16,15 7-39,-17-14-91,9 12-7,-21-8-5,-7 20-5</inkml:trace>
  <inkml:trace contextRef="#ctx0" brushRef="#br0" timeOffset="223219.1654">7318 1196 278,'22'-4'147,"-22"4"-6,19-24 0,-19 24-117,0 0-2,-31 28-5,-9 13-15,-10 18-3,-11 16-6,-3 25 2,0 11-1,10 5-1,16-3 0,28-6-3,20-20-3,37-9-17,3-42-37,32-8-72,1-40-3,12-4 0,-10-27-1</inkml:trace>
  <inkml:trace contextRef="#ctx0" brushRef="#br0" timeOffset="223577.1481">8087 1204 265,'0'0'143,"-52"11"-4,14 22-7,-26 3-110,12 21-10,0 2 2,12 7-7,23-2-3,22-10-7,28-18-1,19-20 4,21-20-3,10-25-1,7-21 1,-7-11 1,-15-10-3,-18-5 2,-27 10-2,-20 9 0,-15 24-7,-21 12-6,2 35-19,-14 0-25,26 31-70,-4 0-2,25 12-2,8-10 2</inkml:trace>
  <inkml:trace contextRef="#ctx0" brushRef="#br0" timeOffset="223729.8999">8616 1556 224,'50'31'136,"-36"2"3,-7 19-5,-40-7-99,-3 11-20,-11-4-14,-2-11-15,18 1-22,-7-37-46,38-5-56,7-31 1,24-19-1,11-28 1</inkml:trace>
  <inkml:trace contextRef="#ctx0" brushRef="#br0" timeOffset="224066.0423">9186 849 330,'0'0'143,"-3"66"-2,-30-16-4,-4 11-129,-13 8-2,7-3-5,5-9 0,15-15-3,23-42 1,9 24 3,27-38-3,16-15 1,14-11-1,5-7 5,0-3-5,-3-2 2,-9 12-2,-14 9-3,-19 19 4,-26 12 0,-16 43 2,-17 9-2,-7 9 4,-5 10-3,7 3 5,17-3-3,16-15 1,24-13-6,30-24-4,18-24-11,25-9-22,-12-26-104,17-5 1,-19-21-2,-5 4-1</inkml:trace>
  <inkml:trace contextRef="#ctx0" brushRef="#br0" timeOffset="224291.1531">9978 350 355,'11'24'150,"11"32"-1,-15 1-8,9 21-135,8 19-2,7 12 1,2 9-5,2 5-4,1 2-1,-10 1-5,-10 6-3,-23-9-15,-14 17-25,-45-22-96,-3 0 2,-30-19-3,-15-11-1</inkml:trace>
  <inkml:trace contextRef="#ctx0" brushRef="#br0" timeOffset="224809.9243">6479 2854 204,'0'0'149,"22"-31"1,-22 31-6,19 24-116,-8 16-8,-4 12-4,-2 12-7,-7 12-12,-8-3-8,-1 7-12,-16-30-17,16-5-34,-22-59-19,28-10 0,-16-52 25,30-9 27,0-28 24,22-10 25,24 14 27,-3-4 31,37 42 27,-15 7-2,25 57-20,-23 11-25,9 44-19,-31 16-12,-14 25-9,-28 11-1,-26 13-3,-26 5-1,-24-13-8,-9-9-16,-20-36-45,15-13-76,8-38-1,39-16-2,26-31-2</inkml:trace>
  <inkml:trace contextRef="#ctx0" brushRef="#br0" timeOffset="225053.9413">7505 2982 198,'-12'42'144,"-16"17"-4,-24-4-2,12 4-119,0-7-4,21-7 1,16-24-5,29-19-5,22-16-6,15-16-2,13-11 2,4 1-1,-4 0 1,-5 9-1,-14 12 0,-12 10-3,-15 14-4,-30-5-14,41 28-22,-41-28-69,0 0-26,0 0 1,0 0-1</inkml:trace>
  <inkml:trace contextRef="#ctx0" brushRef="#br0" timeOffset="225244.3152">8063 2986 237,'0'0'146,"38"52"-1,-22-26 4,15 12-115,-5-9-23,14-8-2,3-14-2,6-14-5,3-14-5,-2-15-6,0-2-9,-15-14-8,1 15-13,-29-16-30,14 27-68,-28-2-3,7 28-2,-2-26 7</inkml:trace>
  <inkml:trace contextRef="#ctx0" brushRef="#br0" timeOffset="225574.5654">8682 2842 172,'29'3'137,"1"8"-3,-30-11 1,38 26-103,-38-26-9,14 43 0,-11-19-8,6-1-6,1 1-6,4-3 2,9-9-2,1-5 0,9-14-2,10-14-1,2-15 0,4-11 1,1-17-1,-7-9 2,-10-3-1,-12 5 0,-14 10-1,-14 13 4,-17 22-3,-14 31 5,-11 26 1,1 23-1,6 20 5,16 13-1,16 5 2,27 1-3,23-13 2,24-16-8,21-17-6,7-28-18,17 0-95,-24-36-36,-9-2-3,-34-11-4</inkml:trace>
  <inkml:trace contextRef="#ctx0" brushRef="#br0" timeOffset="226105.4605">1653 3152 217,'0'0'136,"0"0"0,-29 31-11,27 14-118,4 23-1,15 15 3,-3 12-2,-2 13-1,-10 1 0,-7 2-5,-16-11 5,-14-15-2,-17-24 4,-10-16-5,-4-28 5,-3-24-4,8-24 0,14-17-3,14 6-20,9-12-15,24 54-50,9-43-51,29 41-9,2 4 3,20 17 5</inkml:trace>
  <inkml:trace contextRef="#ctx0" brushRef="#br0" timeOffset="226352.8625">1846 3821 179,'24'-2'132,"-24"2"4,17 26-9,-29 2-109,26 15-10,12-5 6,17-3-7,4-9 3,12-9-10,7-17 1,-2-17 8,-7-14-9,-20-4 6,-20-3-7,-24 7 7,-21 8-8,-15 8 6,-16 15-6,-5 10-12,3 14 1,2-6-26,35 18-51,5-12-46,28-3 0,17-16-2</inkml:trace>
  <inkml:trace contextRef="#ctx0" brushRef="#br0" timeOffset="226662.7051">2754 3634 164,'21'-11'140,"-21"11"1,0-24 2,-23 10-107,1 14-15,-11 0 1,5 9-6,-12 1-7,7 9-6,2 4-2,14 6 0,17-1-1,19 0-2,24 1-2,11-3 2,12-3-2,1 1 3,-4 0 0,-13-1-3,-24 3 2,-28 0-4,-31-2 7,-24-5-12,-9-5-2,-10-21-15,22-3-26,-8-34-39,34-6-41,18-23 1,36-5-5</inkml:trace>
  <inkml:trace contextRef="#ctx0" brushRef="#br0" timeOffset="226973.586">3068 3223 213,'22'40'141,"1"29"0,-16 6 1,1 10-120,-11 5-10,8-2 1,-7-15-4,4-19-1,7-25-9,-9-29-3,43-24-3,-12-21-2,14-16 2,-3-15-1,5 0 1,-2 6 0,-14 13 4,-10 21 2,-21 36 5,0 0 1,-23 31 1,1 16 0,-4 8 1,15-1-1,15-2 0,27-12-2,33-16-2,33-19-2,28-8-18,3-20-105,25 1-20,-8-6-4,-13 7-3</inkml:trace>
  <inkml:trace contextRef="#ctx0" brushRef="#br0" timeOffset="228758.4456">5801 828 238,'-62'44'137,"-23"11"-5,-2 32-4,-22 22-119,-7 50-1,-9 42 0,-12 40-5,-19 40-6,-17 31-10,-6 31-12,-24-5-35,2 12-75,-10-23-5,6-44 2,1-56-7</inkml:trace>
  <inkml:trace contextRef="#ctx0" brushRef="#br0" timeOffset="229066.3743">1284 1416 292,'123'71'158,"87"0"-3,119 14-8,101 8-152,106 20 5,114 24-2,76 12 1,68 7 0,27 14-2,6 27 3,-7 20-4,-14 27-2,-19 2-66,-7 38-75,-38 2-12,-54-5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26:17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8661 4746 45,'0'0'108,"21"14"-4,-21-14-3,26 14-97,3-2 3,6-5 4,17 0 2,7-7 1,14 5 4,10-10 2,7 10 1,2-12 1,17 9-3,0-9-1,14 2 0,11-11-1,15-6-2,7-11 0,24-5-2,7-11 1,16 2-2,7-3-1,12 14-2,-11 6 1,9 13-2,-1 8 0,4 13-2,6 3-1,3 5 0,9-9-1,12-6 0,18-9 0,13-4-2,14-1 0,0-2-1,-7 5-1,-3 5 1,-14 11-1,-16 10-1,-22 7 1,-21 5 0,-23-1-1,-15 1 1,-7-8 0,-9-11-1,-8-7-1,-6-12-1,-15-5-3,-11-5-2,-15 3-2,-21-5-7,-14 16-13,-38-13-39,-7 13-70,-26 10 1,12-28-1,-16 4-1</inkml:trace>
  <inkml:trace contextRef="#ctx0" brushRef="#br0" timeOffset="367.7539">17159 3797 147,'0'0'135,"4"29"-9,-4-29-3,38 38-121,-7-10-14,14 15 6,7-3-1,5 7 8,-5 0-4,-8 1 11,-10 1-1,-25-6 2,-18 4 2,-25-4-1,-18 2 1,-21 0-9,-12 0-11,-9 14-41,-18-12-75,-1-2-2,-10-10-4,-9-11 10</inkml:trace>
  <inkml:trace contextRef="#ctx0" brushRef="#br0" timeOffset="694.8688">9238 4256 1,'-31'-16'45,"31"16"-38,-16-24-5,16 24-56</inkml:trace>
  <inkml:trace contextRef="#ctx0" brushRef="#br0" timeOffset="927.234">9221 4233 107,'0'0'117,"-30"23"-1,30-23-3,-36 26-97,12 3-3,-11 8-6,-5 6 0,-12 14-2,-5 7 2,-9 11-2,2 8 2,0 0 0,19 0 2,12-5 0,38-5-1,30-16-8,34-17-25,49-14-95,24-17-7,31-16-2,9-14-12</inkml:trace>
  <inkml:trace contextRef="#ctx0" brushRef="#br0" timeOffset="2723.1454">12320 3762 62,'0'0'112,"-5"-26"6,5 26-1,-21-17-87,-5 15-1,2 23 2,-23 5-5,2 24-2,-11 12-4,6 16-10,3 7 0,16 5-6,24-5 3,26-10-5,26-13 4,21-17-10,19-12-6,2-21-14,15 4-43,-17-16-59,-9 5-6,-24-3-2,-14 10 24</inkml:trace>
  <inkml:trace contextRef="#ctx0" brushRef="#br0" timeOffset="10144.7958">14062 13641 1,'0'0'68,"0"0"37,0 0-5,0-37-63,0 37 1,-7-31 4,7 31 1,-12-36-5,12 36-11,-21-33-6,21 33-7,-26-26-4,26 26-1,-33-21-3,33 21-2,-43-5-1,17 12 1,-9 5 0,-1 9 2,-4 8 2,-5 11 0,-4 5 2,11 7 2,-2-2-1,18 4 1,13-7-3,23 1 0,22-11-2,16-1 0,23-8-2,20-9 0,9-5-2,4-4 0,-1-8-4,-10-9-11,-7 9-34,-27-13-91,-13-6-2,-26-2-5,-24 19-3</inkml:trace>
  <inkml:trace contextRef="#ctx0" brushRef="#br0" timeOffset="15262.8186">18886 14691 1,'-2'-26'91,"2"26"21,-5-38-36,5 38-23,0-28-3,0 28-2,3-21-11,-3 21-3,0 0-10,0 0-5,0 0-4,-17 35-3,17-35 1,-19 48-2,5-20-1,5 12-2,-6 0 1,6 10 0,0 2-3,6 5 0,1-1-2,7-6-1,4-7-2,3-8 0,7-9-5,-19-26-6,42 24-15,-42-24-29,40-10-82,-40 10-3,0 0-1,0 0-3</inkml:trace>
  <inkml:trace contextRef="#ctx0" brushRef="#br0" timeOffset="15958.572">19243 15157 55,'0'0'113,"-16"21"4,16-21 4,0 0-95,0 0-8,-12-33 2,12 33 0,19-42-1,-3 13-3,-4-4-6,10 0-4,1-5-3,3 3-1,5 4 0,-3 3-1,1 6 1,-3 11 0,-26 11 0,38 4 3,-38-4 1,23 31 1,-23-31 1,12 45 0,-10-24 0,-2-21 0,10 31-1,-10-31-1,28-2-2,-7-13-2,5-6 0,3-5-1,2 0-1,2-2 0,0 2 0,0 7 0,-7 5 0,0 9 1,-5 10 1,0 9 1,-2 7 0,-2 8 2,-5 6-1,-1 5 2,-3 0-1,-1 5 0,-7-4-1,4-11 0,-8-4-3,1-4-1,3-22-10,0 0-13,7 23-30,-7-23-85,0 0-2,0 0-2,0 0 0</inkml:trace>
  <inkml:trace contextRef="#ctx0" brushRef="#br0" timeOffset="16259.0019">20366 15136 114,'0'0'122,"0"0"3,0 0-49,0 0-38,0 0-4,0 0-6,-5 33-5,-16-17-6,2 13-5,-7 6-5,0 6-1,0-1-2,5-2-2,7 2-6,4-19-9,25 5-29,-15-26-90,47-5 0,-7-11-4,10-8 1</inkml:trace>
  <inkml:trace contextRef="#ctx0" brushRef="#br0" timeOffset="16928.2851">21011 14736 1,'0'0'0,"0"0"58,0 0-25,0 0-23,0 0 16,0 0 14,0 0 7,0 0 3,0 0-6,0 0-7,0 0-5,0 0-7,-23-7-8,23 7-2,0 0-3,0 0-2,0 0-1,-24 12 0,24-12-1,0 0-1,0 0 1,-23 19 1,23-19-1,0 0 0,-24 14 1,24-14 0,0 0 1,-26 19 0,26-19-2,-31 19-1,31-19-3,-42 31 0,16-8 0,0 6 1,4-1 0,1 7 1,9-4-1,15 2 2,11-9-2,19-5 0,12-7-3,9-10-6,12-2-12,-7-16-19,19 8-72,-21-13-29,-7 9-2,-15-2-1</inkml:trace>
  <inkml:trace contextRef="#ctx0" brushRef="#br0" timeOffset="17312.2205">21262 14389 15,'-5'-22'120,"5"22"8,0 0 2,22-2-64,11 19-37,-3-1 1,20 15 0,-5 7-5,12 16-8,-1 3-4,3 14-6,-9 4-1,-5 11 0,-17 1 1,-9-2-1,-16-9 0,-13-8-2,-13-9-5,-11-18-9,-1-6-25,-15-23-95,20-5-8,-6-12-2,15-2-2</inkml:trace>
  <inkml:trace contextRef="#ctx0" brushRef="#br0" timeOffset="19352.3849">19014 14299 42,'-28'-14'120,"28"14"2,-26-17 5,26 17-94,0 0-2,-14-21 3,14 21 0,18-5-7,6 10-5,-24-5-5,47 0-3,-16-3-2,9 1-1,8-5-2,8 2-2,6-4-1,9 2-3,7-8 1,9 1-1,3-2-1,12 2 1,-1-3 0,6 3 1,1-3 0,6 5-1,-3 3 0,5 2 0,2 2-1,-2 3-1,-3 4 0,3 0 0,-5 3 0,-5 0 0,-4 0 0,-7-3 0,-10 0 0,-7 1 0,-10-3-1,-11-5 1,-7-2-1,-13-3 1,-3 1-2,-11-3-2,-23 12-3,21-23-8,-21 23-16,0 0-31,-23-15-81,-3 15-5,-3 3 2,-6-6-2</inkml:trace>
  <inkml:trace contextRef="#ctx0" brushRef="#br0" timeOffset="19671.7445">21342 13701 185,'0'0'137,"17"-31"2,-17 31 0,54-19-124,-18 21-5,13 8 0,6 4 1,11 10-1,0 4-2,5 12-3,2 7-3,1 8-1,-13 4 0,-2 5 1,-14-3 0,-9 1 2,-18-6 1,-15-1 1,-20-6-1,-16-1-1,-16-6 0,-11-4 0,-8-5-5,-5-11-10,9 8-48,-2-18-85,11-2-8,10-10 2,10-5-8</inkml:trace>
  <inkml:trace contextRef="#ctx0" brushRef="#br0" timeOffset="27450.4142">22867 15138 1,'0'0'99,"0"0"12,-24 33 1,24-33-73,-11 26-6,11-26 1,0 22-6,0-22-5,21 0-7,-21 0-7,42-34-2,-18 11-4,2-10 0,2-3 0,-4-4 1,2 0-1,-7 0 1,2 4-1,-2 3 2,2 7-1,-2 2 0,-19 24-1,36-23 1,-15 25 1,-21-2-1,28 31 1,-16-5 0,-2 5 2,-6 2-1,3 0 1,3-7-1,-10-26-1,31 16-1,-3-30-1,0-9 0,8-6-3,-1-4 0,1 2-2,-6 8 1,-1 6 0,-8 15 0,-21 2 2,24 42 2,-22-9 2,-2 3-1,0 2 2,0-3-2,-2-6 0,4-8-3,-2-21-6,0 0-13,21 0-21,3-5-49,-12-21-44,7 0-2,-5-9 0</inkml:trace>
  <inkml:trace contextRef="#ctx0" brushRef="#br0" timeOffset="27703.0366">24179 14254 1,'5'-29'25,"-5"29"78,0 0 1,-10-26-57,10 26 11,0 0 6,-21 43 5,0-26-10,16 18-19,-12-7-14,8 10-7,-5-7-7,2 0-6,0-3-7,12-28-12,-9 45-42,9-45-74,-10 24-7,10-24 1,0 0-5</inkml:trace>
  <inkml:trace contextRef="#ctx0" brushRef="#br0" timeOffset="28790.9077">22361 14698 10,'29'-45'95,"-29"45"5,21-26-51,-21 26-15,0 0 1,0 0-2,0 0-1,-12 24-5,-9 9-3,-10-7-3,-4 19 0,-8-7-5,3 12 0,-5-3-5,9 5 1,3-2-5,12 2 1,14-10-5,14-6 1,14-8-2,12-7-2,8-9-6,-1-10-10,7 3-16,-11-21-29,1 13-61,-8-4-3,-29 7 0,21-9 53</inkml:trace>
  <inkml:trace contextRef="#ctx0" brushRef="#br0" timeOffset="28971.9172">22217 15058 127,'0'0'116,"5"-29"-3,-5 29-1,26-26-111,0 22-4,7-3-9,7 9-14,-7-9-21,12 4-58,-5 1-5,-4-5-4,-3-2 63</inkml:trace>
  <inkml:trace contextRef="#ctx0" brushRef="#br0" timeOffset="29196.3664">22640 14445 173,'-31'19'132,"3"14"-1,-15 15-6,-6 18-115,-13 14 0,1 17-1,-8 5 2,-2 11-2,-2 6-9,7-13-23,21-2-101,3-9-9,16-15-3,9-14-9</inkml:trace>
  <inkml:trace contextRef="#ctx0" brushRef="#br0" timeOffset="65957.266">18974 15930 1,'9'-26'76,"-9"26"30,-4-26 7,4 26-68,-26-7-23,26 7 2,-29 12 3,20 9 2,-15-4-3,8 21-2,-10 0-7,9 14-3,-4 2-1,9 5-1,3-2-4,11 2-1,5-9-2,12-3-2,9-5-6,3-11-15,16 12-44,-11-17-65,-1 0-2,-9-10-5,-26-16 36</inkml:trace>
  <inkml:trace contextRef="#ctx0" brushRef="#br0" timeOffset="66494.4044">19378 16458 119,'0'0'121,"-21"19"3,21-19-4,0 0-109,0 0-4,0 0 0,31-10-1,-8-9 0,1-7 0,4-5-5,3-6-1,2-6-1,0 0 1,0 3-1,-2 7 2,-3 10 0,-6 6 2,-22 17 1,30 7 3,-25 17 2,-7-1 0,-3 8 2,-2-5-1,5-2 0,2-24-2,0 0-3,26-12-1,2-16-2,5-8-2,5-4 0,0 4 0,-3 3-2,-2 14 3,-7 15 0,-26 4 2,21 38 1,-23-1-1,-3 8 2,-6 3-3,-1-4-5,2 1-12,-4-19-19,26 8-41,-12-34-59,24 16-1,-3-21-2,12 3 44</inkml:trace>
  <inkml:trace contextRef="#ctx0" brushRef="#br0" timeOffset="66902.7151">20451 16384 32,'0'0'111,"-21"12"5,21-12 0,-17 24-81,-4-8-18,2 8 2,-9 0-2,4 6 0,-11-4-11,2 0-16,7 8-29,-7-18-75,33-16-3,-29 5-3,29-5 35</inkml:trace>
  <inkml:trace contextRef="#ctx0" brushRef="#br0" timeOffset="67171.4308">20945 16112 92,'-21'-2'131,"-12"9"2,-21 5 2,-1 9-69,-9 10-54,10 7 2,2 0 0,19 4 1,5-2-2,20 1-4,23-11-4,11-4-1,19-4-2,11-11-3,10-3-7,-2-13-12,5 7-26,-22-11-83,-2 9-8,-21-7-2,-24 7-1</inkml:trace>
  <inkml:trace contextRef="#ctx0" brushRef="#br0" timeOffset="67494.2691">21089 15819 155,'0'0'134,"0"0"2,0 0-3,0 0-116,10 47-10,21-4 5,11 11-2,1 8 2,4 14-3,-4 4-2,-3 7-4,-7-4 0,-10-2 1,-8-8-5,-13-9-5,-4-5-16,-20-31-30,13-2-82,-19-28-4,6-5-2,1-19-3</inkml:trace>
  <inkml:trace contextRef="#ctx0" brushRef="#br0" timeOffset="68027.6437">22262 15968 80,'-21'-23'118,"21"23"7,-43 4-1,5 3-97,-2 22-8,-7-1 0,4 17 3,-6 2-3,11 15 0,5-1-5,14 3-2,19-2-5,21-6 0,19-13-3,17-8-3,12-11-7,1-15-14,11 1-30,-22-15-82,-5-2-2,-23-7-2,-31 14-1</inkml:trace>
  <inkml:trace contextRef="#ctx0" brushRef="#br0" timeOffset="68199.1375">21926 16432 115,'-2'-26'131,"16"-3"0,19 1-3,10-8-65,11 13-64,10 1-2,2 6-7,5 9-9,-19-5-20,7 21-58,-21-6-29,-7 6-3,-31-9-1</inkml:trace>
  <inkml:trace contextRef="#ctx0" brushRef="#br0" timeOffset="68646.4087">23155 15968 1,'-23'-5'0,"23"5"95,-31 10 11,31-10-58,-28 16-4,6-16 5,13 22 2,-22-18-6,10 25-10,-19-8-8,4 17-1,-9 0-5,12 16-2,0 1-4,19 6-2,14-4-5,21-3-2,22-2-9,11-14-11,24 0-16,-9-31-34,18 0-66,-16-9-2,-5-3-1,-18-9 31</inkml:trace>
  <inkml:trace contextRef="#ctx0" brushRef="#br0" timeOffset="69502.3765">22860 16521 1,'0'0'0,"-21"38"65,9-14-20,0-3-18,10 3 7,2-24 7,-3 40 6,3-40 0,10 33-1,-10-33-2,12 24-6,-12-24-4,0 0-5,0 0-4,0 0-4,0 0-4,14-33-1,-14 0-4,9 0-1,1-15 0,13-6-4,8-8 1,9 6-5,3 1-1,2 8-2,-3 9 0,1 17 0,-3 23 0,-12 24 1,-9 24 0,-12 16 3,-7 10 0,0 7 3,-4-3 0,1-7 0,1-16-1,4-22-1,-2-35-3,33-16-3,0-29-3,5-21-3,9-12 2,-4-5-3,0 3 2,-6 9 0,-1 16 4,-8 27 4,-28 28 2,31 14 3,-22 22 1,3 18 2,-5 5-1,7 5 1,-4 2-3,-1-4 0,3-8-6,-2-12-8,4-1-19,-14-41-34,0 0-81,23 4-4,-23-4 0,29-47-3</inkml:trace>
  <inkml:trace contextRef="#ctx0" brushRef="#br0" timeOffset="69826.4541">24219 15796 173,'2'-24'135,"-2"24"3,0 0-5,-21-14-114,7 35-7,-3 10-3,-2 2-15,1 9-16,-16-8-56,11 6-57,-6-5-3,1-2-3</inkml:trace>
  <inkml:trace contextRef="#ctx0" brushRef="#br0" timeOffset="70598.9417">19227 15814 92,'0'0'129,"0"0"3,21 5-3,-21-5-96,38 24-8,4-17 1,22 12-7,5-12-2,21 7-7,9-4-1,12 1-3,5-3-2,7-6-8,2 0 2,0-4-4,-2-3-3,-9-4-3,-1 6-16,-28-18-20,10 14-87,-29-3 6,-12 8-8,-16-3 17</inkml:trace>
  <inkml:trace contextRef="#ctx0" brushRef="#br0" timeOffset="70899.3523">20969 15658 116,'0'0'126,"0"0"8,0 0-7,42 0-110,1 5 3,21 7-1,7-7 0,11 9-4,-4 0-6,3 10-7,-10 4-1,-15 10-1,-18 2 2,-16 7-2,-22 1 4,-17 6-3,-16-4 3,-7-1-2,-8-6-7,-4-17-26,19-2-100,0-17-3,33-7-7,-26-19-4</inkml:trace>
  <inkml:trace contextRef="#ctx0" brushRef="#br0" timeOffset="75875.1781">19156 15460 1,'0'0'0,"0"0"75,0 0 10,28-10-64,-28 10-2,0 0 2,33 0 0,-11 5-1,-22-5-2,45 2-3,-17 1-9,5-1-6,5 1-5,0-3-6,2 4-4,-2-4-5,0 7 1,-5-7 0,0 7 2,-5-2 1,-7 7 5,-21-12 5,24 19 7,-24-19 8,0 0 5,0 0 4,0 0 1,0 0 4,0 0 0,31-2 2,-31 2-2,47-22-2,-9 13-4,11 9-4,1 0-3,9 9-2,5-2-4,5 8-1,-1 1-3,3 1 1,0-3 0,-5-2 4,0-3 1,0 1 1,1-8 1,-1 0-1,5-6 0,0 1 0,-10-2-2,3 1-3,-3 1-1,-4 1-2,0 4 1,-3 1 1,-11 4-1,-1-2 0,-4 2 0,-5-3 2,-2-1 0,0-1 1,-10-4 0,0-1-1,5-1 1,-5-1 0,3 0 0,0 0-2,-3 1 0,-21 4-1,33-10 0,-33 10 0,0 0 0,0 0-1,0 0 1,0 0 0,-24-16 1,-2 18 0,-4 3 1,-8 2 1,-9-2 2,-3 2 1,-7-3 2,1 1-1,-11-7 2,-1 2-2,-10-3 1,0 1-3,-10 0 0,-1-1-1,-6 3-2,0 3 0,-4-1-1,5 3 0,-3-3-1,2 3 2,5-3 2,5 1 0,3-6 1,8-1 1,3-6 1,12 1-2,5-1 1,7 1-2,6-1-1,6 6-1,7 4-1,-1 9 0,8 5-1,21-14 1,-33 40-5,33-18-5,19 4-24,-19-26-97,64 28 1,-5-26-8,14-6 0</inkml:trace>
  <inkml:trace contextRef="#ctx0" brushRef="#br0" timeOffset="104599.534">19541 11589 52,'3'40'124,"-6"-16"3,15-1 2,21-11-109,-12-17-3,10-6 1,5-25-1,11-21-1,-5-18-4,13-15-6,4-16-1,9-6-5,6-1 2,1 9-2,3 14 2,-2 24-1,-7 21 2,-8 28 1,-9 24 0,-9 22 3,-15 13 0,-7 13 2,-11-1-1,1 0 3,-3-9-4,6-9 0,9-20-3,15-16-2,9-11 0,8-8-2,4-5-1,2 0 0,1 10-1,-15 14 2,-14 21-1,-16 20 2,-20 15-2,-11 8-2,-2 7-8,-10-12-10,19 10-22,-10-34-44,24-6-52,-7-29-4,50 14 1</inkml:trace>
  <inkml:trace contextRef="#ctx0" brushRef="#br0" timeOffset="104761.8717">21437 11591 138,'-10'36'138,"-4"6"-5,-14-6 1,-12 4-124,2-2-25,7 2-13,-11-23-50,4-13-50,17-6-7,9-22 3</inkml:trace>
  <inkml:trace contextRef="#ctx0" brushRef="#br0" timeOffset="104970.4556">22200 11055 61,'0'0'127,"-28"9"6,-14 19 2,-15 22-95,-2 16-27,0 5 1,14 10 0,12-15-10,23-10-17,38-1-50,15-24-67,16-29-5,24-16-2,7-29 75</inkml:trace>
  <inkml:trace contextRef="#ctx0" brushRef="#br0" timeOffset="105179.0667">22827 10570 176,'16'64'149,"10"25"-8,5 13 7,-12 14-148,31 21 3,4 7-3,-11-2 5,-25 0-2,-25-7-9,-23-3-27,-46-11-100,-21-19-4,-38-17-4,-25-26 0</inkml:trace>
  <inkml:trace contextRef="#ctx0" brushRef="#br0" timeOffset="105442.9479">19704 10411 129,'-78'100'145,"-11"49"-8,-11 23 1,-9 41-150,24 21-30,31 22-86,28 8-2,38-27-2,47-20 28</inkml:trace>
  <inkml:trace contextRef="#ctx0" brushRef="#br0" timeOffset="108955.5546">19934 11624 16,'-52'-4'117,"7"-15"5,45 19 1,-10-29-96,53 3-4,44 5-2,48-10-3,49 8-1,50-8-3,55 10-3,39 4-6,32 15-2,8 11-2,-8 10 0,-39 5 2,-42 9 4,-76 2 4,-70 10 1,-98-5 1,-85 5 2,-101-4 1,-73 1 0,-77-9-4,-55-2-2,-44-14-4,-18-6 1,-1-15-3,29-8 0,48-17 0,67-13-2,91-27 2,101-18-6,112-20 1,105-13-5,103-8 1,65-11-3,46 13 1,-1 20-2,-35 33 5,-68 37 2,-100 48 2,-116 40 5,-141 45-1,-112 35 6,-101 15-2,-59 4 4,-27-14-7,6-16-3,42-36-17,57-52-19,110-38-46,93-58-68,109-44-4,90-23-2,77-21 71</inkml:trace>
  <inkml:trace contextRef="#ctx0" brushRef="#br0" timeOffset="109255.5993">21919 9711 23,'38'-35'140,"-7"7"3,-31 28 2,21 0-94,-68 23-14,-12 41-8,-36 14-9,-4 21-2,-5 8-7,16 6 1,29-4-2,43-10 0,53-25-6,56-29-10,53-12-41,20-26-101,25-21 0,-2-5-7,-14-10 7</inkml:trace>
  <inkml:trace contextRef="#ctx0" brushRef="#br0" timeOffset="124671.0756">1835 9856 23,'0'0'98,"7"-33"2,-7 33-41,-3-36-21,3 36-2,0 0-2,0 0-3,-23 12-3,1 23-3,-13 8-4,-10 18-1,-14 3-4,5 14-1,-3-4-2,10 1 0,9-11-2,21-5 0,20-16-2,27-8 0,20-11-3,21-5 0,9-5-3,12-7-1,1-5-2,4 1 2,-8-3-4,-4-5-8,-7 7-23,-33-6-99,0 6 0,-23-7-10,-22 5-5</inkml:trace>
  <inkml:trace contextRef="#ctx0" brushRef="#br0" timeOffset="125938.2549">2610 9969 88,'-7'-21'124,"9"0"1,-2-8-3,14 8-100,-14 21 2,38-28-4,-14 16 0,16 9-4,0-4-6,12 5-2,7-5-2,15 0 0,4-7-1,18-3-1,11-7-1,-1 1 0,5-1-1,-2-2 0,-3 2-1,-2 1 0,-7 1 0,-9 1 0,-13 5-1,-13-1-1,-5 5-4,-12 3-7,-3 11-12,-42-2-26,45 3-80,-45-3 0,0 0-5,-2 23 9</inkml:trace>
  <inkml:trace contextRef="#ctx0" brushRef="#br0" timeOffset="126253.3384">4191 9186 94,'0'0'121,"0"0"-5,0 0 1,36-4-106,9 13 1,9-4 0,12 4 0,5-2 0,5 5-4,-3 10-2,-2 4-7,-12 4 3,-14 8-2,-19 7 6,-17 2-3,-20 5 4,-20 0-3,-12-4 2,-11-6-1,-5-4-6,2-17-18,15 3-59,4-24-45,38 0-5,-24-35-2</inkml:trace>
  <inkml:trace contextRef="#ctx0" brushRef="#br0" timeOffset="126547.2377">5338 8662 141,'0'0'120,"-24"-22"-3,24 22-38,-2 33-53,16 10-9,7 7-5,5 16-2,2 7-5,-2 5-2,3 2-1,-10-1-8,0-9-3,-12-13-13,-3-5-18,-22-23-52,18-29-28,-45 14-3,9-38 4</inkml:trace>
  <inkml:trace contextRef="#ctx0" brushRef="#br0" timeOffset="126815.5371">5078 8822 111,'4'-68'123,"20"-3"-1,26 9-1,11 1-88,29 18-12,9 3-7,17 16-6,12 13-3,4 15-3,-2 22-2,-9 17 1,-15 16 0,-19 17 4,-28 11-1,-25 10 5,-39 2-1,-31 5 0,-25-7 2,-22-2-1,-16-15-1,-5-11-6,0-10-6,7-19-17,19 0-29,12-28-79,28-2-7,38-10-1,0 0-5</inkml:trace>
  <inkml:trace contextRef="#ctx0" brushRef="#br0" timeOffset="127474.0227">5617 10132 1,'-29'0'70,"29"0"32,-28-7 4,28 7-72,0 0 2,0 0-3,0 0-3,23 24-8,-1 2-4,-6 9-5,6 15-2,-4 4 1,4 17-4,-10 3 4,2 13 0,-19-2 2,0 10-1,-14-5 0,-7 4 0,-23-4-4,-13-2 1,-16-13-4,-19-4 0,-23-14-3,-15-5 2,-19-17-1,-9-6-1,-9-10 1,-1-3-1,-2-6-1,10 2 0,9 2 0,14 0-1,10 5-1,16-3 0,17 3 0,13-2 0,20-3-2,14-2-2,22 0-8,6-8-15,24-4-38,7 24-70,-7-24-1,38 5-5,-12-10 31</inkml:trace>
  <inkml:trace contextRef="#ctx0" brushRef="#br0" timeOffset="127761.9169">3347 11274 110,'-49'-4'130,"-8"-1"-1,7 10 0,-4 2-115,7 26 1,-8 2 0,-1 15 0,-13 2-1,1 12-3,-13 4-6,3 10-1,-2-2 3,7-3-3,13-9 3,20-7-4,24-14 4,30-15-5,36-14 1,28-21-13,30 2-21,-1-21-64,18 5-40,-9-10-4,-10 8-3</inkml:trace>
  <inkml:trace contextRef="#ctx0" brushRef="#br0" timeOffset="128323.0875">1237 12447 105,'-12'29'117,"-2"1"3,14-30 0,-29 43-91,29-43-9,0 0-5,0 0-4,3-26 0,15-24-1,11-9-5,9-9-1,2-6-4,9 1 1,1 7-3,-5 14 2,-2 19-2,-8 23 1,-9 20-1,-12 20 3,-7 15 1,-9 0 2,2 5 2,-5-15 0,10-11 1,-5-24-1,38-21 0,0-17-2,7-7-2,7-5 0,4 3-3,1 16 1,-10 17 0,-7 24 1,-14 20 1,-11 22-1,-11 12 1,-6 12-1,-5 7-2,-3 2-11,-8-12-28,8 5-90,-11-12-6,0-9-5,-5-10-7</inkml:trace>
  <inkml:trace contextRef="#ctx0" brushRef="#br0" timeOffset="136678.2206">5321 15623 187,'19'-31'143,"9"-9"-4,20-3 0,4-6-127,14 1-8,7 4-9,-2-1-18,7 30-48,-14-1-68,-5 16 0,-9 2-3,-1 10 38</inkml:trace>
  <inkml:trace contextRef="#ctx0" brushRef="#br0" timeOffset="138763.3247">24640 15923 1,'5'-33'30,"-5"33"76,-3-26 5,3 26-67,0 0-1,-14-26 0,14 26 6,0 0-5,-19 36-13,19-36-6,-21 59-5,4-19-2,10 14-5,-7 3 0,5 9-5,-1-4 1,3 4-1,0-7-4,4-5-2,3-9 0,3-2 1,2-10-1,9-5 1,-14-28-1,42 34 1,-11-27-2,7-5 1,0-4 0,2-10-3,5 0-3,-7-7-9,-1 5-17,-18-17-34,5 12-66,-22-2-3,-2 21-2,-19-33 4</inkml:trace>
  <inkml:trace contextRef="#ctx0" brushRef="#br0" timeOffset="138926.5583">24619 16342 179,'21'-24'124,"-21"24"-1,31-19-2,-31 19-122,40-14-13,-40 14-20,42-21-73,-42 21-12,22-33-2,-22 11-2</inkml:trace>
  <inkml:trace contextRef="#ctx0" brushRef="#br0" timeOffset="139080.0438">24602 16065 208,'0'0'138,"14"-31"1,17 8-8,2-10-111,5-10-34,21 12-45,-5-14-71,5 10-4,-9-1-2,-3 13-7</inkml:trace>
  <inkml:trace contextRef="#ctx0" brushRef="#br0" timeOffset="141394.3756">19589 17233 40,'0'0'118,"0"0"8,0 0 0,-34-7-76,39 31-13,-5-24-4,5 59-4,-5-14-9,7 16-2,-5 6-6,5 6-3,-2 0-5,-2-2 1,-3-9-6,0-15-8,4-9-22,-4-38-59,0 0-44,-12-41-2,17 1-2</inkml:trace>
  <inkml:trace contextRef="#ctx0" brushRef="#br0" timeOffset="141727.0424">19551 17266 40,'-22'-28'113,"22"28"11,-18-24 0,18 24-98,0 0 1,26-14 8,14 28 2,2-9-5,24 14-9,8 0-9,18 9-4,7 5-3,12 10-1,-2 2-1,0 12 2,-10 4 1,-12 8 1,-25 2-2,-22 9 2,-38 0-2,-28 1 2,-30-10-3,-29-7-4,-24-12-6,-21-17-8,-2-7-28,-15-28-101,19-4-3,10-18-7,24 1-4</inkml:trace>
  <inkml:trace contextRef="#ctx0" brushRef="#br0" timeOffset="206433.8365">17277 7673 6,'0'0'109,"-21"-31"8,21 31 1,0 0-88,0 0 2,0 0 0,0 24-2,2 21 3,-16 5-8,9 23-5,-16 7-6,9 17-4,-5 7-5,1 3-1,2-3-6,-3-12-6,10-7-16,-10-35-35,13-17-78,4-33-1,0 0-1,-14-31 62</inkml:trace>
  <inkml:trace contextRef="#ctx0" brushRef="#br0" timeOffset="206894.3469">17473 8546 50,'-7'30'135,"-3"-6"5,10-24-36,-14 21-59,14-21 0,7-28-4,5-29-6,26-9-13,2-29-8,17-9-4,4-14-5,10 5-3,0 6 1,-5 20-2,-4 23 1,-13 28-1,-11 39-2,-9 25-5,-6 29 3,-6 14 0,-1 12-1,3 2 1,0-3 0,2-11 2,10-23 0,2-18 3,-2-27 0,4-24 0,-6-27 3,-1-20 2,-9-15-2,-7-7-1,-5-2 1,-7 7-3,-2 11 0,-3 15-4,-5 26-11,-8 10-22,18 23-40,-12 37-69,5-6 2,0 7-5,4-5 40</inkml:trace>
  <inkml:trace contextRef="#ctx0" brushRef="#br0" timeOffset="207102.6663">18917 7605 147,'29'2'121,"-1"26"2,-16 22-62,-10 21-53,3 16 0,-5 8-1,0 0 1,-5-1-7,-4-11-16,4-12-36,-12-29-70,17-42-7,-26-9 4,0-41 80</inkml:trace>
  <inkml:trace contextRef="#ctx0" brushRef="#br0" timeOffset="207333.0133">18676 7493 124,'7'-54'129,"29"26"3,20 11 2,15 17-109,12 26-10,19 14-6,16 12 2,-7 12-3,-7 14 0,-26 7-2,-26 15 1,-38-1 0,-30 3 1,-43-10-2,-24 2 2,-28-20-5,-10-10-4,8-10-16,-3-30-24,43 2-43,16-31-61,36-14-1,25-14 0</inkml:trace>
  <inkml:trace contextRef="#ctx0" brushRef="#br0" timeOffset="207496.5041">19811 8040 157,'68'-7'144,"-9"-10"1,-4 0-5,6-9-143,-2 19-42,-4-2-87,4-10 2,-5 7-6,-4-7 1</inkml:trace>
  <inkml:trace contextRef="#ctx0" brushRef="#br0" timeOffset="207749.7761">21333 7304 160,'-52'22'135,"-28"8"4,-22 6-4,-14 32-123,3 17-4,11 8 6,12-8-6,24 2 0,33-13-5,42-15-7,46-17-8,30-25-11,45-10-47,16-28-72,10-24 5,7-10-1,-7-20 43</inkml:trace>
  <inkml:trace contextRef="#ctx0" brushRef="#br0" timeOffset="208078.8531">22026 7517 249,'-62'109'146,"-9"7"1,-14-29-40,2 29-100,10-14-1,19-20-2,6-27-4,8-31-9,40-24-6,-23-45-4,44-19-5,0-40-2,22-19 7,-1-24 9,17-2 12,12 7 4,5 15 10,9 32 3,-7 26 9,12 41-2,-12 30-4,-3 39-8,-15 15-7,-16 22-1,-25 5-4,-19 2 0,-26-2-5,-26-10-9,-7 3-37,-28-26-98,9-15 2,0-11-6,19-17 2</inkml:trace>
  <inkml:trace contextRef="#ctx0" brushRef="#br0" timeOffset="208385.5816">22534 8047 198,'-22'38'144,"-1"-15"1,-1-23 5,24 0-138,19-54-6,24-3-3,18-28-5,10-29-4,14-18-2,0-19-1,5 4 3,-10 10-3,-11 16 10,-12 24 4,-10 31 8,-2 45 2,-10 35 2,3 52-2,-12 31-3,0 29-2,-7 27-12,-7 10-4,-5 12-15,-17-23-22,18-6-92,-30-32-20,-8-43-1,-15-36-1</inkml:trace>
  <inkml:trace contextRef="#ctx0" brushRef="#br0" timeOffset="208489.4629">22917 7671 230,'78'-38'142,"54"26"-90,29-4-50,25-10-120,13 7-38</inkml:trace>
  <inkml:trace contextRef="#ctx0" brushRef="#br0" timeOffset="217946.4594">16213 9229 18,'-26'-43'113,"-5"1"-33,10-3-16,21 19-9,7-5-10,24 17-10,16 5-13,36 11-4,33 3-9,44 2-2,39 0-4,47 0-3,45-2 0,37-8 3,46-18 2,37-7-2,21-10 1,22-2 0,7-5 1,-7-7 0,-12 0-1,-14 2-4,-36 12 1,-44 10-1,-55 11 1,-54 10-2,-55 7 2,-49 10-1,-60 1 1,-75-11-1,-21 34-2,-69-25 2,-49-2 0,-43-2-1,-52 2 0,-48 2-2,-41 6 0,-30 3 0,-22 6 0,-6 4 1,10 6-1,26-1 2,30 0-1,51-2 3,49-5-1,78-10 2,89-11-2,91-15 0,101-16 0,78-14-2,95-9 2,68-15-3,79-3-6,39-8-10,43 16-12,-12 2-35,-18 21-58,-27 34-4,-78 12 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30:48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13774 17165 1,'0'0'57,"0"0"50,0 0 2,-5-33-61,5 33-1,35-24-8,1 14-2,-5-8-9,16 8-2,0-4-4,15 14-5,-1-2-1,12 11-1,1 0-5,11 15 1,7 2-3,12 5-5,5-3 2,7 1-5,2-8 4,7-2-5,-4-5 5,1-5-6,-6-4 4,-5 5 0,-4-3 0,-10 2-2,-5 8 0,-9-3 0,-5 2 0,-10 1 0,-4-3 0,-10-2-1,-6-5 1,-6 0 0,-9-2 0,-4-5 0,-8 0 0,-21 0 0,31-2 0,-31 2-1,0 0 1,0 0 0,-24-10 0,-4 10 0,-13-2 1,-13 2 0,-12-3 0,-12 1-1,-10 0 1,-13-3 0,-10 3 0,-8-1 0,-1 3-1,-3 0 1,0 3 0,5-1 0,7 3 0,9-1 1,12 1-1,12-3 0,17 1 0,18-3 1,10-3-2,33 3 0,0 0 1,0 0-1,48-26 0,11 15 0,26-4 1,23 1-2,20 0 0,12 0-7,16 7-15,-8-10-57,16 17-54,-20 3-1,-21 6-9,-29 5 36</inkml:trace>
  <inkml:trace contextRef="#ctx0" brushRef="#br0" timeOffset="1326.3481">11363 17198 51,'0'0'107,"0"0"-1,30 5-2,8-10-87,21 2-2,15 1-5,15 0-1,16-8-3,15 3 4,1 0-6,2 5 4,-5 4-7,-7 5-2,-12 5 3,-19 7 3,-25 2 4,-27 8-5,-33-3 9,-21 2-4,-28-14 7,-17 7 2,-28-9-2,-5 0-1,-14-7-1,7-3-3,4-7-2,15 1-2,14-3-5,21 2-11,36 7-28,21-2-82,40 10-9,26-1-2,24 1-9</inkml:trace>
  <inkml:trace contextRef="#ctx0" brushRef="#br0" timeOffset="2087.5981">19518 17399 105,'-29'-26'117,"1"0"1,11 2-3,3-7-100,31 5-3,16-2-4,24-3 2,16 3-5,17-1 3,11 6-4,10 4-1,0 7-4,-9 12 2,-22 17-2,-20 9-3,-32 7 6,-30 7 1,-39 3 5,-25 6 1,-31-2 1,-14 1-1,-14-10 2,7-5-6,18 0-40,22-17-86,31-1-13,19-8-9</inkml:trace>
  <inkml:trace contextRef="#ctx0" brushRef="#br0" timeOffset="24470.5906">17014 10369 27,'0'0'105,"-23"-29"-59,23 29 4,0 0-8,0 0-1,0 0-3,26-4-4,-26 4-7,35-10-8,-6 1-6,16-1-4,-1 3-2,13 0-1,7-2-1,9 4 0,3 0 0,7 3 0,-5-1-1,-3 3-1,-4 0-2,-7 0-1,-7 3-4,-17-6-9,0 8-17,-40-5-38,26-21-56,-26 21-5,0 0 6</inkml:trace>
  <inkml:trace contextRef="#ctx0" brushRef="#br0" timeOffset="24784.1889">17735 9998 1,'24'4'76,"-24"-4"32,33-2 3,-9 14-97,4 0 4,10 9-1,0-9-1,7 11 0,-10-6-2,8 6-3,-10-1-6,-3 6-2,-11 1-2,-7 4 2,-14 0 0,-8 2 2,-11 1-1,-5-1 1,-9-2-2,-3-2-8,2 2-23,-6-9-70,6-15-19,36-9-8,-42 0 65</inkml:trace>
  <inkml:trace contextRef="#ctx0" brushRef="#br0" timeOffset="68641.5717">14027 7039 1,'2'-40'0,"26"12"60,-21-17 20,8 2-62,6 8-3,0-1 3,10 3 1,-3-2-1,12 9 5,-6-3-1,8-6 6,3-10-10,17-7 7,6-19-3,17 0-2,7-14-2,17-5-7,14-12 3,19-2-6,11-7 6,20 0-7,7-5 5,11 0 0,12-4-7,10 4 0,-5 5-2,0 7 2,-9 2-2,-5 12 5,-12 0-2,-12 15 1,-17 1 6,-1 6-1,-22 4 0,-3 12-1,-16 2-2,-7 15-2,-14 2-2,-9 9-1,-15 3-1,-10 9-1,-8 0 0,-6-2-3,-2 2-1,-4-2-5,-1 2-10,-9-16-27,12 2-83,-5-7-1,-11-12-9,-25 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32:2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5867 5384 31,'0'29'110,"-9"-8"-3,9-21 5,-12 28-82,12-28-16,0 0 7,2-23 2,17-1 6,-2-23-11,9 2 2,-3-14-5,10 4-2,-7-4-9,5 9 2,-10 5-6,1 12-4,-3 12 7,-19 21 0,30-7-1,-30 7-1,19 33 1,-14-9 1,2-1 1,0 1 1,0-3-1,-7-21 0,29 22 0,-8-27 0,5-12-1,7-6-1,5-13 0,2-2-1,-2-2 1,0 2 0,-5 5 1,0 14 0,-10 17 2,-23 2-1,29 45 1,-24-3 0,-8 10-2,-4 5 0,-2 0 4,-1 0-5,-2-8 0,0-13-10,10-3-8,2-33-19,0 0-51,24-2-47,-1-24-6,-1-19-2</inkml:trace>
  <inkml:trace contextRef="#ctx0" brushRef="#br0" timeOffset="246.5719">6978 4535 103,'21'-23'124,"-21"23"0,0 0 0,10 30-103,-8 13 3,-9-1-3,5 18-7,-5 3-4,0 6-2,-5 0-6,2-6-3,3-6-11,-5-17-14,10 5-38,2-45-64,-24 24-1,24-24-4,-40-17 52</inkml:trace>
  <inkml:trace contextRef="#ctx0" brushRef="#br0" timeOffset="611.5311">5678 4415 70,'-21'37'119,"14"-6"2,2 12 0,-2 9-98,7 28 2,-7 5 0,4 22-1,-6-1-5,2 8-10,-7-3-5,-1-12-11,-1-9-7,-8-26-20,15-10-43,-8-30-52,17-24-3,-21-17 3</inkml:trace>
  <inkml:trace contextRef="#ctx0" brushRef="#br0" timeOffset="1154.9258">7550 4696 161,'31'7'123,"-5"-9"0,7-17-52,9 5-61,8-5 1,9 5-4,3-1-14,-3-6-20,7 14-39,-9-5-54,-15 3 2,-9 11-4</inkml:trace>
  <inkml:trace contextRef="#ctx0" brushRef="#br0" timeOffset="1329.5866">7784 4888 173,'10'26'140,"-10"-26"-4,37 35-5,-13-23-113,4-10-32,15 3-20,-10-14-96,14-13-4,-4-16-3,-1-9-2</inkml:trace>
  <inkml:trace contextRef="#ctx0" brushRef="#br0" timeOffset="5658.8302">16012 4497 83,'0'0'109,"0"0"1,0 0 0,0 0-101,3 38 2,-1-7 5,5 19 1,-9 9 0,4 14-2,-9 12-4,-3 5-3,1 9-1,-8-2-6,10-12-8,-9-18-15,18-13-46,-2-28-47,0-26-4,7-26-1</inkml:trace>
  <inkml:trace contextRef="#ctx0" brushRef="#br0" timeOffset="6029.9904">16041 4989 106,'0'0'129,"26"19"-4,-3-21 2,3-17-98,12-7-11,5-17 3,9-9-8,4-14-5,3-5-6,3-2-3,-5 2-7,-3 9-3,-16 10-8,-3 24-11,-23 4-11,-12 24-9,-14 31-11,-7 19-8,-22-3 7,3 22 16,-10-10 19,1 7 22,4-2 23,0-12 19,19 12 20,-5-22 13,26 20 4,-2-17-7,26 19-13,0-12-13,19 9-13,2-9-13,7-5-16,3 3-18,-12-24-48,0-9-65,-5-15 0,-7-23-5,-7-20 17</inkml:trace>
  <inkml:trace contextRef="#ctx0" brushRef="#br0" timeOffset="7412.2566">19078 4294 72,'28'-5'113,"-28"5"-2,0 0 5,-28 41-90,-17-15-2,2 14 1,-16 2-4,-2 10-1,-10 0-7,7 0-1,0-4-4,15-3-2,6-8-7,17-6 2,26-31-1,12 29 0,21-29-1,12-5 1,14-7 0,7-2 0,3 0 0,-5 7 0,-12 4-1,-15 10 0,-13 10 1,-19 9 0,-17 7 0,-14 5 1,-7-3-1,-7 1 1,0-10-1,4-3 2,8-13-1,28-10-1,0 0 0,0 0 0,4-36 0,22 20 0,5-1 0,5 8 0,-3 9-1,-7 7 1,-26-7 0,28 42 2,-33-8 2,-11 8 1,-10 3 0,-5 5 1,-4-1 6,4 3-3,3-4 2,9-3-4,12-5 0,14-5-9,14-2-15,0-18-24,29-6-89,-1-11-1,13-22-5,6-9-2</inkml:trace>
  <inkml:trace contextRef="#ctx0" brushRef="#br0" timeOffset="7771.0791">19773 4606 164,'0'0'122,"-40"36"-3,7-17-8,-8 23-103,-11 8 2,3 7 0,2 2-1,9 0-1,16-2-2,20-8 1,19-13-3,18-13-4,19-18-3,10-17 1,10-19 0,-4-16 0,-6-12-1,-16-10 1,-20-1 1,-19-1-1,-16 9 1,-16 12-2,-15 15 0,-12 16-2,-4 21-11,-5 3-29,14 21-76,2 10-1,10-1-2,17 3 4</inkml:trace>
  <inkml:trace contextRef="#ctx0" brushRef="#br0" timeOffset="8062.7785">20302 5079 133,'-7'50'119,"-12"-3"-9,-2 7-19,-7-11-144,-5-5-56,11-7-2,-1-29 1,23-2 41</inkml:trace>
  <inkml:trace contextRef="#ctx0" brushRef="#br0" timeOffset="8266.4808">20723 4384 156,'5'42'129,"-3"20"0,-2 11-2,-5 5-97,3 10-26,2 4-4,-7-7-4,7-2-20,-12-26-39,5-15-61,7-18-4,0-24 0,21-33 25</inkml:trace>
  <inkml:trace contextRef="#ctx0" brushRef="#br0" timeOffset="8822.7117">21349 4008 27,'22'26'115,"-22"-26"-4,0 0 3,21 28-61,-21-28-20,50-11-6,-15-8-17,10 0-2,5-7-9,4 2 4,-4 0-7,-8 5 2,-9 12-5,-33 7 10,0 0 7,3 52-2,-36-11 5,-8 13-4,-8 7 5,-1 10-4,3-9 3,11 2-9,10-15-1,15-13-3,13-10 0,-2-26-1,38 7 0,-10-21 0,0-3 1,-2-2-2,-4 5 1,-22 14 0,0 0 0,0 0 0,-22 40 0,-4-2 0,-2 9-2,2 8 4,5 2-2,7 2 3,7-5 0,11 0 3,6-4 1,6 4 2,-2-4 2,1 5 0,-13 1 8,-7 6-6,-16-5 3,-14 2-10,-13-7-7,-18-19-24,7-12-78,-14-26-28,4-25-10,8-22 0</inkml:trace>
  <inkml:trace contextRef="#ctx0" brushRef="#br0" timeOffset="11960.4628">17846 4235 1,'0'0'89,"0"0"17,0 0 1,0 0-57,0 0-12,-11 28 2,18 8-9,-14-1-10,4 13-6,-6 6-5,2 3-5,-3-3-10,-4-11-9,9-6-20,5-37-27,-21 12-56,21-12 0,-12-59 0,15 10 70</inkml:trace>
  <inkml:trace contextRef="#ctx0" brushRef="#br0" timeOffset="12317.9644">17806 4145 84,'0'0'115,"0"0"-3,31-19 3,-5 14-88,0-11-3,17 4-2,-6-4-9,11 1-3,-3 4-4,-3 3-1,-4 8-2,-12 5-4,-26-5 1,14 29-2,-28-3 1,-12 0 2,-10 4 3,-4 6 0,-2-1 0,2 1 2,4-1-1,12 1 1,10-6 1,17 1-1,16 0-1,2 0 1,12-3-1,7 5 1,3 0-1,-1 0 0,1 0-5,-5-2-4,-5 2-11,-33-33-33,37 36-81,-37-36-2,22 2-5,-22-2-6</inkml:trace>
  <inkml:trace contextRef="#ctx0" brushRef="#br0" timeOffset="18119.4197">16934 5155 1,'-5'23'56,"5"-23"53,0 0 0,0 0-57,0 0-5,10 22 0,-10-22-11,0 0-6,23 16-7,-23-16-3,38 12-4,-7-10-3,0-6-1,7 1-4,4-4 1,8 5-1,2-5-1,7 4 0,0-1-2,7 4 0,0-5-2,5 0-1,-2 1-2,-3-1 1,0 0-1,-7 0-1,-2 1-1,-7 4 0,-6 0-2,-10 2-2,-1 0-1,-10 1-7,3 1-13,-26-4-32,0 0-68,0 0-5,0 0 4,7-30 12</inkml:trace>
  <inkml:trace contextRef="#ctx0" brushRef="#br0" timeOffset="18663.6123">17220 4961 68,'0'0'112,"0"0"3,0 0-40,0 0-31,-16 31-1,16-31-8,-24 28-8,3-16-3,4 14-6,-14-5-3,3 12-2,-12 3 3,-3 6-5,-4-2 0,0 5-3,-1-4 0,8-1-1,9-2 2,10-5-3,16-7-3,20-5 1,13-7-1,17-7-3,14-4-6,5-8-11,16 5-23,-18-14-93,6 0-5,-11-5 0,-14 2-5</inkml:trace>
  <inkml:trace contextRef="#ctx0" brushRef="#br0" timeOffset="41183.5198">22340 3854 140,'-24'10'110,"24"-10"-11,0 0-51,0 0-54,0 0 0,0 0 3,0 0 4,0 0 3,0 0 4,19-26 4,-19 26 4,0 0 3,19-26 2,-19 26 0,12-29-3,-5 8-2,-7 21-3,21-43 0,-4 22-1,-3-10-1,10 3-2,-5-7 0,11-3-2,-1 0 1,4 0 0,2-7 0,3 5 0,0-3-1,2 8-1,0 2-1,0 7-1,-4 5 0,2 2-1,-8 14-1,-1 10-1,-3 11-1,-10 8 1,-2 9 0,-6 5-1,-8 9-1,0 5 1,-5 0-1,-2 0 1,0-2-1,-3-5 1,1-3-1,-1-2 2,3-4-2,-2-5 1,2-3-2,7-28-7,-12 43-14,12-43-52,0 0-58,0 0-7,-3-24-1,6-7 11</inkml:trace>
  <inkml:trace contextRef="#ctx0" brushRef="#br0" timeOffset="43983.4894">8548 5072 1,'0'0'68,"-15"24"18,15-24 3,-21 14-82,21-14 2,0 0 5,0 0 8,0 0 2,0 0-1,10-38 4,6 7-1,-4-25 2,14-4-4,-2-13-1,11-3-8,0-11 1,13 4-5,-1-2 3,10 7-5,-3 12 2,3 19-7,-5 11 0,-3 22-2,-6 23 0,-7 24 1,-10 22-1,-8 23 2,-8 14-1,-3 17 2,2 2-4,-1-2-3,10 7-39,1-19-85,10-19-3,1-29-5,-6-39-7</inkml:trace>
  <inkml:trace contextRef="#ctx0" brushRef="#br0" timeOffset="48702.0526">6529 13568 1,'0'0'20,"7"-28"79,-7 28 7,2-31-63,-9 7-1,7 24-7,5-28-3,-5 28-3,0 0-3,0 0-3,0 0-5,0 0-2,2 31-5,1-3 2,-3 8-1,5 13 3,-1 10-3,6 10 0,-1 7-4,5 6 2,-2-1-2,0-1-2,-3-9-2,1-12-1,-3-14-2,-2-14-4,-5-31-8,0 0-17,4 21-49,-4-21-56,-21-24-1,0 10-7</inkml:trace>
  <inkml:trace contextRef="#ctx0" brushRef="#br0" timeOffset="50741.9579">9150 13729 1,'-4'-26'54,"4"2"53,-5-7 3,3-11-58,-3 16-14,-14-12-5,12 12-5,-19-9-3,2 16-5,-16 2-5,-7 15-3,-8 6-3,1 20-1,0 9-2,4 15 0,5 6-1,14 7 2,12-1 1,24 1 0,14-9-1,21-7 0,15-14-3,15-15 1,6-11-1,9-12-2,-2-14 0,-3-10-1,-13-9 0,-15-3-2,-19-4 1,-12 4-1,-26 3 1,-14 5-2,-11 6 2,-8 8-1,-5 4 0,1 6-5,11 3-13,0-8-37,31 16-73,0 0 1,43-26-5,11 21 26</inkml:trace>
  <inkml:trace contextRef="#ctx0" brushRef="#br0" timeOffset="51318.3574">11403 13485 29,'-7'-23'105,"7"23"9,0 0 4,0 0-80,-5 45-4,0-3 2,15 27 3,-13-1-2,15 20-2,-14-5-11,9 4-6,-5-14-8,3-4-5,-3-17-8,-4-19-17,9-5-52,-7-28-60,0 0-1,0 0-6,-19-35-1</inkml:trace>
  <inkml:trace contextRef="#ctx0" brushRef="#br0" timeOffset="51926.0971">13731 13757 69,'-16'-26'113,"4"3"6,12 23-15,0 0-46,0 0-6,0 56-12,0 6-10,9 21-7,-4 4-6,4 10-3,-4 0-9,5-7-4,4-10-12,-5-25-24,22-15-92,-7-19-3,11-16 1,3-19-8</inkml:trace>
  <inkml:trace contextRef="#ctx0" brushRef="#br0" timeOffset="52408.0969">16178 13963 142,'-5'38'126,"7"0"0,3 11-5,0 18-91,-10-1-21,7 9-2,-2 1-4,0-7-1,3-3-12,-6-19-25,18-7-84,6-7-4,12-14-3,17-16-3</inkml:trace>
  <inkml:trace contextRef="#ctx0" brushRef="#br0" timeOffset="52760.6732">18707 13708 139,'19'-36'127,"-19"36"-1,33-14-3,-24 45-114,-6 35 1,-1 26 0,0 17 4,-4 7-3,-3 4 1,-4-1-5,-1-13-10,10-11-26,-4-27-97,18-16-6,9-31-3,11-21-4</inkml:trace>
  <inkml:trace contextRef="#ctx0" brushRef="#br0" timeOffset="53195.2465">21241 13786 74,'2'-36'114,"3"15"0,-5 21 1,-64 0-90,14 40 3,-18 14-2,4 27 1,-7 6-3,21 24 2,8-11-3,42-3-2,35-26-8,36-22-3,24-37-4,18-33-4,10-38-5,-14-36-16,-12-9-33,-48-19-81,-44 10-2,-59 16-6,-64 33-4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34:32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17464 6042 94,'0'0'123,"-12"28"2,12-28 2,-12 31-92,19-1 4,-9-8 0,13 18-5,-18 0-8,5 17-5,-10 4-2,-4 13-6,-3-1-2,5 7-6,-1-4 0,11-3-2,11-11 1,16-10-1,18-14-2,15-10 2,13-14-1,9-9-1,5-12 0,2-10-7,-5 1-8,-16-13-21,2 17-54,-28-11-55,-12 2-4,-24-5 2,-11 0-4</inkml:trace>
  <inkml:trace contextRef="#ctx0" brushRef="#br0" timeOffset="197.4912">17596 6432 204,'-31'4'140,"31"-4"2,0 0-4,31 12-119,0-12-7,16 0-3,12-7-12,0-12-19,17 10-32,-22-15-83,3-2 0,-19-2-2,-22-3 0</inkml:trace>
  <inkml:trace contextRef="#ctx0" brushRef="#br0" timeOffset="341.803">17546 6077 218,'0'0'141,"10"-38"-2,35 17-7,11-8-128,13-4-33,18 10-94,6 1-10,-1 1-5,-5 7-4</inkml:trace>
  <inkml:trace contextRef="#ctx0" brushRef="#br0" timeOffset="539.1637">18556 5803 234,'-19'38'148,"-22"11"-1,-6 24-3,-17-4-117,3 35-16,4 12 3,12 7-6,12 0-2,17-7-8,18-15-4,19-20-13,29-6-37,2-37-89,21-21-5,0-27 4,8-11-6</inkml:trace>
  <inkml:trace contextRef="#ctx0" brushRef="#br0" timeOffset="1351.9063">18700 6775 18,'0'0'123,"0"0"0,0 0 7,30-10-65,-30 10-11,0 0-9,29-26-10,-6 12-6,-4-14-16,12-6 3,0-13-12,9-5 1,3-5-6,1 1 4,-1 8-7,-3 13 1,-11 11 4,-8 24-1,-21 0 6,16 38 1,-18-5 1,-3 7-2,3-7 3,4-7 3,-2-26-6,31 3-3,2-29-1,10-17-3,9-9 1,7-7 0,0 0 0,-5 12-6,-6 16 8,-8 24 2,-17 21 1,-11 26 2,-21 17 0,-3 16 0,-9 8 2,-3 1-2,-2-11 0,2-9-6,3-10-4,2-19-16,17 0-33,2-33-95,0 0-5,0-26 4,16 0-5</inkml:trace>
  <inkml:trace contextRef="#ctx0" brushRef="#br0" timeOffset="1613.855">19794 6749 157,'0'0'139,"12"26"3,-12-26-2,-14 35-94,9-2-9,-14-5-18,3 1-20,-1 9-26,-9-26-45,26-12-70,-26 16 0,26-16-4,0-38 3</inkml:trace>
  <inkml:trace contextRef="#ctx0" brushRef="#br0" timeOffset="2047.2249">20213 5985 220,'-10'35'139,"-6"1"-3,-3 9-3,-12 4-124,7 13-5,3-3 2,7-2-1,-3-3-5,10-9 3,-2-2-7,6-17 7,3-26-5,0 0 0,31 4 0,0-30 0,7-16 2,9-6-4,12-11 8,-2 0-7,-1 2 7,-4 8-2,-21 13 0,-12 13-1,-19 23-2,-21 4-1,-12 27-1,-15 12 1,1 13 1,2 13 5,5 0 4,19 4 0,11-7 4,20-4-2,9-15 3,14-9-4,5-15-5,-1-13-17,8-3-23,-23-28-46,-1 6-61,-7-15 3,-2-8-5,-7-9-1</inkml:trace>
  <inkml:trace contextRef="#ctx0" brushRef="#br0" timeOffset="2310.692">20626 5897 148,'0'-26'140,"0"26"3,5-35-2,16 37-95,-21-2-9,47 14-3,-13 12-11,15 22-9,-2 11-7,3 14-3,-10 17-1,-9 7 1,-17 7-3,-21 0-1,-14-5-1,-12-7-2,-7-9-5,-10-21-15,22-8-38,-6-35-86,34-19-1,-14-21 1,31-15 0</inkml:trace>
  <inkml:trace contextRef="#ctx0" brushRef="#br0" timeOffset="2551.1463">21534 6219 256,'42'-14'148,"-9"2"-3,12 5-3,-2-10-129,4 1-9,-2 6-18,-17-9-29,10 24-44,-38-5-59,0 0 2,-21 31-2,-19-3 19</inkml:trace>
  <inkml:trace contextRef="#ctx0" brushRef="#br0" timeOffset="2674.5706">21501 6481 290,'14'22'148,"26"-3"3,12-22-9,7-11-144,7 0-120,-14-7-22,-11-8-2,-15 3-13</inkml:trace>
  <inkml:trace contextRef="#ctx0" brushRef="#br0" timeOffset="3325.6106">22453 5916 85,'0'0'125,"22"-31"3,-22 31 1,7-23-83,-7 23-3,12 45-8,-5 7-10,-17 12-9,5 18-6,-9 15-4,-2 10-4,-1-1-5,-4-14-13,7-4-14,-12-31-25,21-12-59,5-45-17,0 0-2,0 0 4</inkml:trace>
  <inkml:trace contextRef="#ctx0" brushRef="#br0" timeOffset="3471.1177">22463 6377 183,'31'-33'139,"6"7"1,1 0 0,17 12-93,-15-19-13,12 4-13,-7-11-15,-5-9-14,-2 6-21,-24-16-32,7 16-75,-21 10-5,0 33 0,-35-21-1</inkml:trace>
  <inkml:trace contextRef="#ctx0" brushRef="#br0" timeOffset="3626.5307">22588 6356 206,'5'64'141,"16"0"2,3-10-2,11 0-104,-14-16-13,15-2-18,-12-5-25,-24-31-49,33 11-76,-33-11 1,30-16 0,-30 16 2</inkml:trace>
  <inkml:trace contextRef="#ctx0" brushRef="#br0" timeOffset="3960.3241">23363 6240 158,'-21'-31'129,"-12"8"7,-5 13-5,0 20-103,-9 11-10,12 24 1,-1 12-4,22 9-9,12 7-6,21-4-5,21-10-1,12-17 5,16-20-5,8-25 4,0-20-4,-8-20 3,-9-11 0,-23-8 4,-25 1 2,-15 2-1,-22 9 8,-12 19-2,-14 10 3,0 16 0,-5 10-2,8 7-10,8 16-29,-1-4-103,18-3-2,24-21-5,-14 24 0</inkml:trace>
  <inkml:trace contextRef="#ctx0" brushRef="#br0" timeOffset="4238.9046">23321 6124 82,'12'-21'120,"-12"21"2,28 12-38,-28-12-14,12 47-13,-24-11-19,12 25-7,-17 3-11,6 14-7,-6-2-4,3 2-9,4-3-14,-1-20-33,11-10-89,0-15 1,0-30-3,0 0 5</inkml:trace>
  <inkml:trace contextRef="#ctx0" brushRef="#br0" timeOffset="4412.0544">23207 6441 184,'-7'26'133,"7"-26"3,31 10-4,12-10-113,-3-10-10,9-4-21,13 4-62,-1-6-56,-6-5-2,-3 2-5,-15 2 10</inkml:trace>
  <inkml:trace contextRef="#ctx0" brushRef="#br0" timeOffset="4867.0099">23947 6524 225,'-26'33'135,"5"-5"-1,21-28-3,-12 36-114,12-36-4,0 0-1,38-21-8,-5-8-6,5-9-1,4-11 3,1-3-2,2-5-4,-3 5 5,-1 7-5,-8 10 9,-5 16 1,-28 19 6,26 4 0,-26 20 1,2 11 2,-9-1-2,10 1 1,4-11-3,-7-24-3,47 7-3,-7-24-3,5-11 0,5-1-1,2 1 0,-3 9 4,-11 17 1,-5 21 3,-18 19 0,-4 14-2,-13 7 2,-3 5-6,-2 2-11,-12-21-40,12-3-100,0-18-2,7-24 1,0 0 0</inkml:trace>
  <inkml:trace contextRef="#ctx0" brushRef="#br0" timeOffset="5911.5396">17282 7943 36,'2'26'120,"-9"4"-4,12 27 0,-1 9-92,-8 8-4,15 13-4,-8-2-4,9-7-14,-3-2-23,-7-33-47,-2-43-51,7 26 1,-21-64 7</inkml:trace>
  <inkml:trace contextRef="#ctx0" brushRef="#br0" timeOffset="6178.7601">17208 7839 112,'0'0'132,"0"0"0,24 33-3,9 0-104,-2-10-9,33 8-1,14-7-3,14 2-7,5 5 1,7 6-6,-10 13 5,-6 12 4,-25 11-3,-22 14 3,-37 8-1,-20 2 3,-31-5-5,-15-7 1,-14-16-5,-6-22-3,1-16-10,6-31-18,27-7-31,8-24-85,33-19-1,19-6-1,21-13 40</inkml:trace>
  <inkml:trace contextRef="#ctx0" brushRef="#br0" timeOffset="6413.3783">18475 7813 151,'0'0'139,"0"0"2,0 0-6,-19 40-115,-9 7-3,0 26 1,-10 8-7,9 16-5,6 4-11,9-1-4,18-6-8,10-25-17,38-1-54,10-27-55,9-30-1,7-11 0</inkml:trace>
  <inkml:trace contextRef="#ctx0" brushRef="#br0" timeOffset="6759.0802">19203 8096 1,'0'0'117,"31"-30"16,-31 30 6,0 0-73,0 0-16,0 0-5,-47 21-15,14 17-8,-10 4-10,-4 17-2,2 3-6,5 6 1,16-4-2,17-5-1,23-11-2,18-15-4,18-7-14,-3-26-31,20-7-93,-13 0-2,-8-10-1,-10 3 9</inkml:trace>
  <inkml:trace contextRef="#ctx0" brushRef="#br0" timeOffset="6975.85">19494 8553 1,'26'-19'0,"-26"19"101,12-21 28,-12 21-67,0 0 9,0 26 6,-29-3-9,15 32-13,-28-6-17,6 22-10,-11-7-16,0-5-16,11-2-42,3-24-99,33-33-1,0 0-4,14-64 1</inkml:trace>
  <inkml:trace contextRef="#ctx0" brushRef="#br0" timeOffset="7410.5964">20213 8009 176,'-29'28'142,"-2"5"-4,5 3-56,5 21-61,-2 2 4,11 9 1,-5-9-11,12 0-5,5-14-10,8-19-5,-8-26-6,26-9-3,0-24 0,0-19 0,9-7 4,3-12 1,4 2 7,3 5 11,0 5 1,0 14 5,-5 7-6,-4 17 5,-13 9-8,-23 12-8,7 22-5,-25 6-11,-8 15-2,-15 2-1,6 16 7,-5-4 0,9 7 9,10-1 9,11-8 3,20-1 3,6-14 2,17-6-5,10-16-25,-5-15-70,9-13-48,0-9-3,-7-14-2</inkml:trace>
  <inkml:trace contextRef="#ctx0" brushRef="#br0" timeOffset="7690.1666">20889 7761 62,'0'0'126,"-24"-8"6,24 8-4,14 38-110,-4-9 9,18 20 13,-9-4-6,16 21-10,-6 1-12,6 11-5,-11-5-1,-3 0-4,-9-2-3,-7-9-4,-5 2-19,-22-31-26,22-33-93,-21 26 1,21-26-3,-17-48 38</inkml:trace>
  <inkml:trace contextRef="#ctx0" brushRef="#br0" timeOffset="7911.3858">21446 8004 129,'31'-9'150,"7"-1"3,7-4-3,4-12-109,8 9-21,-2 3-4,4 2-7,-7 3-19,-17-8-39,8 13-91,-43 4-10,0 0-1,-12 26 1</inkml:trace>
  <inkml:trace contextRef="#ctx0" brushRef="#br0" timeOffset="8055.1675">21579 8160 148,'14'21'149,"7"-6"4,8-8-6,6-17-86,3-9-79,14 12-35,-5-14-89,-4-5-8,2 5 0,-5-1 6</inkml:trace>
  <inkml:trace contextRef="#ctx0" brushRef="#br0" timeOffset="9831.9252">22879 7924 1,'-5'-26'0,"5"26"54,0 0-33,0 0-9,0 0 9,-7-22 6,7 22 3,0 0 1,0 0 1,-26-4 3,26 4 3,-40 16-1,40-16-2,-52 36-4,26-6-8,-7 1 4,11 19-9,6-3 2,16 8-9,7-1 1,14-2-8,8-5 1,13-14-8,8 0-18,-3-28-26,5-12-84,-2 2 0,-15-18-2,-2 4 75</inkml:trace>
  <inkml:trace contextRef="#ctx0" brushRef="#br0" timeOffset="10223.5436">23482 7966 1,'-8'-35'92,"8"35"32,-7-33 3,-7 11-83,14 22-9,0 0 4,0 0-10,-45-2-6,24 26-14,-14-1-3,-3 15-6,-10 2 1,11 10-4,6 2 1,17-2-3,18-5 5,20-7-1,21-15 1,19-13 0,11-13-1,1-16 0,-5-9-1,-12-10-3,-19-4 3,-21-3 7,-19 2-8,-19 5 7,-11 7-7,-11 10 6,6 12-13,-15-1-17,22 15-76,4 12-28,24-17 3,-26 28 14</inkml:trace>
  <inkml:trace contextRef="#ctx0" brushRef="#br0" timeOffset="10491.0664">23529 7737 43,'-33'-2'116,"26"23"0,2 7-50,-14 1-16,17 18-10,-13-2-15,13 19-7,-7 2-8,6 7-8,-1 0-9,-6-9-9,8 3-9,-17-25-26,7-9-74,0-4 1,-11-29-1,23 0 113</inkml:trace>
  <inkml:trace contextRef="#ctx0" brushRef="#br0" timeOffset="10634.7238">23245 8186 56,'0'0'126,"50"3"2,-15-8-2,15 0-104,-5 0-20,9 1-18,-9-3-69,-5-10-39,8 8-1,-25-10 16</inkml:trace>
  <inkml:trace contextRef="#ctx0" brushRef="#br0" timeOffset="11123.1707">24231 7806 36,'-5'35'122,"-9"-2"4,0 14-1,-12 15-75,-7-15-19,16 24-1,-14-9-7,10 4-16,-3-5-1,10-9-5,0-7-10,5-24-14,9-21-16,0 0-10,30-30-1,-15-20 9,15-2 16,-4-2 13,10-8 19,4 15 17,-7-5 19,14 21 17,-11-7-4,18 19-4,-14-11-17,8 4-12,-4-7-15,-3 2-9,-3 7-14,-22-9-34,-16 33-53,0 0-37,-21 7-5,-19 22 4</inkml:trace>
  <inkml:trace contextRef="#ctx0" brushRef="#br0" timeOffset="11262.8959">24259 8167 145,'24'38'139,"16"0"3,7-7-4,-4-3-113,9 5-17,0 5-21,-17-14-31,10 2-96,-12 14-2,-9-5 0,0 10 27</inkml:trace>
  <inkml:trace contextRef="#ctx0" brushRef="#br0" timeOffset="29998.5251">15069 10196 1,'-45'-38'73,"14"19"32,-9-26-1,-2 12-99,4 7-2,0 7-3,-9 1-5,-17 6 1,-16-2-1,-24 4 4,-17 1 3,-16-1 5,-12-2 4,-14-9 4,-3 7 0,-8-15 3,-4 11 2,-13-8-4,-1 16 1,-11-4-2,-5 16-3,-16 3-2,-10 7-2,-15 0-1,-6 4 0,-5-9 1,-2 0-1,-15-9 2,10-3 1,0-9-1,2 2 1,0-7-1,8 5-1,-10 2-1,2 5-2,0 3-2,-9 6 0,-7 0-2,-3 5 0,-2-2-3,5 0 1,0-5-2,2-3 2,2-1 0,10-3-1,5 0 0,4-1 1,-2 6 1,0 4 0,5 1-1,-1 6 1,1 3-1,2 0 3,-2 0 2,11 4 0,8-4-1,11 7 1,3 2-1,12 12 2,4 5-2,15 12 1,6 7-4,13 6 1,11 11 0,8 1 0,13 1 4,20 0-2,8-3 1,18-4-2,6-3 2,10-2-1,7 0 0,10 2-1,7 0-3,11-2 2,12 4-1,15 6 1,13 4-2,15 2 2,19 3-2,12-3 2,11 1-2,12-1 1,10 0 2,4-4-3,10-7 2,7-3-2,9-5 2,12 1-2,22-3 2,16-2-2,16-5-3,15-3 3,21 1 0,19-3 0,17-2-1,8-2 2,1-3-1,10-4 0,6-3 0,3-10 1,7-4-1,-2-5 2,1-2-1,18-5 0,6-4 1,8-3 1,12 0-1,9-5 1,7 0 0,7 0 1,7-2-1,-5 0 2,3-2-1,2 2 0,-4-5-1,-10 10 1,2-3 0,-4 5-1,-8 5-1,-1 2 0,-4 7-1,-6 2 0,-2 6 1,1-6-2,-4 1 1,-2-5-1,2-5 1,-2-10 1,-1-6-1,-4-5 0,-2-10 0,-1-4 0,1-5 1,-3-1-2,-9-1 1,-5 0-1,-5-3 1,-2 0-2,-7 0 1,-17-2-1,-14-3 0,-12-2-1,-6-4 2,-18-10-4,-16-3-1,-18-6 3,-25-6-2,-23-4 2,-26-9-2,-31-10 2,-35-12 0,-31-7 3,-43-7 2,-39-9-2,-46-10 3,-42-5-3,-48-2 4,-54 0-3,-49 3 4,-55 16-4,-49 16 2,-46 29-6,-51 45-10,-52 30-45,-46 69-77,-46 64-1,-58 48-6,-51 58 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40:30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9540 11771 1,'0'0'0,"0"0"74,-26-12 11,5 12-55,21 0-3,-35 5-6,35-5-2,-33 2-3,33-2 0,-26 5-2,26-5 0,0 0-8,0 0-5,0 0-1,0 0-1,35 24 2,-9-20-2,7-1 2,10-3-2,-3 0 2,-2 0-1,-10 0 2,-28 0 2,0 0 4,0 0 9,-57 19-1,-9-15 5,-7 11-4,-15-1 4,8 0-7,0 0-7,13-4-26,22 4-80,22 2-15,23-16-7,0 0 24</inkml:trace>
  <inkml:trace contextRef="#ctx0" brushRef="#br0" timeOffset="1066.0422">17423 11809 1,'-26'-3'0,"26"3"78,0 0 19,-26-18-67,26 18 2,0 0-10,33-17-1,-11 10-4,11 5-3,5-1-4,9 1-1,10-3-4,-1 3-3,6-1-2,-8-1 0,-2 1 0,-12-4 0,-16 5 0,-24 2 0,0 0 6,-57 16 4,-7-6 4,-6 6 2,-16-4 0,13 7 1,0-12-1,26 5 0,23-14-5,24 2-7,40-10-16,12-9-34,24 5-70,14 7-9,-10-7 3,-2 16 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41:26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4328 11698 1,'24'-26'91,"16"4"15,10-4-1,16 3-61,10 11-30,18 7 1,15 12 1,9 3 1,19 13 4,-4-1 1,15 11 2,1-10 0,22 8-3,1-7-7,8-5-3,4-5-4,0-12-3,1-4-1,-8-8-2,-11-1-2,-29-4-4,-17 8-7,-35-7-18,-11 17-40,-41-8-55,-33 5 3,0 0-8</inkml:trace>
  <inkml:trace contextRef="#ctx0" brushRef="#br0" timeOffset="407.1444">4893 11156 107,'-2'-33'125,"2"9"-4,0 24-8,-28 0-104,4 52-3,-14 26-2,-12 22-4,-20 11 3,-18 12 3,-18 0-5,-10-5 3,0-14-2,5-14 4,12-17-4,28-14 5,45-11-5,57-18-8,58-11-26,67 3-83,48-3-6,44-17-11,40 0 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42:38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16213 12116 1,'28'-40'0,"15"19"74,-5-12-61,9 4-1,-2 6-8,7 8 3,-14 18 5,-5 9 2,-7 16 6,-7 3-1,9 7 6,10-10 1,26 0 0,19-16-6,25-5-7,15-9-2,24 2-5,4-3-3,10 6-4,-10 6-3,-14 13 0,-19 13 0,-16 3 1,-15 7 0,-9-14 1,-4-8 0,-3-11 2,-5-12 0,-5-9 2,-6-10 2,-8-3-1,-19 1 3,-28 21 0,0 0 1,-56-12 1,-25 22 3,-20 2 0,-22-8 2,-3 1 3,-11-12 1,5-3-2,2-11-1,7 2-2,10 0-3,13 5-11,15 19-25,0 14-82,17 2-6,18 10-2,7-12 51</inkml:trace>
  <inkml:trace contextRef="#ctx0" brushRef="#br0" timeOffset="699.8441">15977 13526 1,'49'-17'90,"-20"5"2,23 15-3,7-1-87,16 7-2,18 3-3,15 5 2,11-3-2,11 2-1,-3-1 1,8-1 1,-3-7 1,-13 2 0,-11-6 0,-23-3 3,-14-5 6,-21-7 4,-15-4 4,-28-8 4,-16 3 3,-31-10 2,-19 10 3,-31-3-3,-24 15-4,-27 1-4,-13 11-4,-14 6-4,-4 6-6,4 8-16,12-4-39,23 0-63,36 0-2,17-17-7,38 8 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47:23.5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75" units="1/cm"/>
          <inkml:channelProperty channel="Y" name="resolution" value="310.22726" units="1/cm"/>
        </inkml:channelProperties>
      </inkml:inkSource>
      <inkml:timestamp xml:id="ts1" timeString="2013-09-30T19:48:22.419"/>
    </inkml:context>
  </inkml:definitions>
  <inkml:trace contextRef="#ctx0" brushRef="#br0">14830 9132 57,'0'0'36,"0"0"-1,0 0-1,-21 19-7,0-17-7,-5 3-1,-17 7-1,-2 0 2,-14 2-3,-2 2 5,-10 1-4,7-3 3,-2-2 0,16 0 2,8-10-4,20 1-3,22-3-8,0 0-3,48-29-1,4 20-3,19-3-1,9 5-4,10-5 0,-3 7-2,-6 5 2,-13 0 0,-18 5-3,-22-5-6,-28 0-16,0 0-51,-68 17-31,9-8-2,-24-11 48</inkml:trace>
  <inkml:trace contextRef="#ctx0" brushRef="#br0" timeOffset="4512.9248">16622 10359 24,'-47'-14'33,"-5"0"-1,-19 0-5,-12 2 0,-21-5-5,-5 8 1,-18-8-3,-8 6 2,-14-6-2,-5 5 1,-6-4-4,6 4-1,-4-2-2,2 4-3,-3 3 0,8 5-3,2 6-2,3 8-2,4 5 1,5 6-2,9 3 0,15 8 2,6 3-2,17 8 3,15 7 0,20 3 1,25 6 0,23 3 3,28 7-2,31 5-1,35-3-1,46-2-1,39-12-3,41-5 2,40-18-3,28-15-1,24-16-1,5-17-1,-1-12-1,-13-13-1,-29-6-1,-35-7-5,-43 5 2,-48-4-1,-44 11 1,-49 0 0,-44 17 2,-44-3 0,-38 12 1,-26 1-8,-12 8-34,-11 15-60,-15-17-4,19 19 19,-2-21 92</inkml:trace>
  <inkml:trace contextRef="#ctx0" brushRef="#br0" timeOffset="11353.2833">7602 9577 1,'0'0'16,"12"-29"74,-12 29 3,12-40-57,-12 40-4,16-24-1,-16 24-2,36-19 2,-8 12-5,-4-2-1,14 7-4,6-3 0,20 2-5,5-4 0,18 3-3,13-3 1,20-3-1,12-4 0,22-5-1,2-5-11,12 1 4,2 1-6,3 3 4,-3 1-7,2 3 5,-4 13-1,-9 9 0,-1 5 4,-26 2-3,-6 5 3,-22 0-4,-19-2 4,-21-1-4,-29-6 1,-35-10-4,0 0 4,0 0-1,-43 9 1,8-9 0,-12 0-1,2 0 0,0 0 0,-5 0 0,5 2 1,-2 3-1,2-3 0,-14 1 0,-2-1 2,-6 1-2,-15-3 1,-1 0 0,-14 0 0,-5 0-1,-6 2 1,-1 0-1,-2 3-1,0 4 2,2 1-2,3 4 0,9 0 1,7 0 0,10-2-1,11 2 2,19-4-1,22-3 0,28-7 1,45-5-2,26-4-5,28-5-12,43 7-40,16-5-63,15-2-5,7 2-2,-15 2 13</inkml:trace>
  <inkml:trace contextRef="#ctx0" brushRef="#br0" timeOffset="20103.8546">9602 13559 1,'16'-22'21,"-16"22"78,19-23-1,-19 23-51,12-22-4,-12 22-7,0 0-6,-31-2-6,-2 19-6,-16 4-5,-3 3-3,-17-3-1,3-2-1,-7-5 0,6-5 1,4-13 2,20-6 1,10-11 1,33 21-1,-12-45-2,33 26-2,20-2-2,22 7-1,15 4-1,15 3-2,11 5 0,4 2 0,6 2 0,-15 0-1,-9 3 0,-19-2-1,-26 1 0,-45-4 0,0 0-1,-40 24 1,-29-12 0,-21 0-1,-16-1 1,-8 1 0,6 0-1,8-7 0,22 2-11,15-10-45,34 11-67,29-8-5,33-8-7,36-3 34</inkml:trace>
  <inkml:trace contextRef="#ctx0" brushRef="#br0" timeOffset="25172.6178">13128 14916 3,'-28'-7'97,"-5"0"0,7 7 1,5 2-56,-5-2 0,26 0-9,-50 0-10,19-2-4,-9-8-6,-7-2-3,-15-6 0,-8-1 0,-23-7 0,-11 7-1,-21-3 1,-10 11 0,-16 1 1,-7 12 0,-10 6-2,2 11-3,-1 7-1,6 9-1,2 8-1,11 4 1,8 14-4,15 13 3,11 8-2,20 8 3,11 2-1,24 8 4,24-3-2,23 9 5,19-4-3,19-1-4,23-8 5,20 1-4,18-1 1,20-1-3,16-2 3,16-5-8,20-10 5,13-8 2,17-13-2,12-9 2,12-19 0,9-10 0,-2-13-1,2-10-1,-7-12 1,-9-12-2,-15-9 0,-13-12-2,-22-10 2,-22-9-3,-18-16 3,-14-12-3,-27-13 4,-18-8 1,-26-10-1,-26-14 0,-29-1 0,-26 1 0,-28 5-1,-33 11 2,-24 12-2,-25 17-2,-27 21 3,-19 23-3,-9 22 1,-14 19-4,0 21-10,-10 12-21,12 26-95,-7 14-3,0 14-10,-5 13-4</inkml:trace>
  <inkml:trace contextRef="#ctx0" brushRef="#br0" timeOffset="34912.7568">12320 10851 1,'-52'-24'0,"17"22"3,-27-17 72,10 12-63,-2 7-1,-3 5 1,0 2-1,-6 5-1,-6 7-5,-7 11 4,-2 6 7,-16 11 1,4 8 4,-5 11-1,6 5 1,-4 9-2,15 5 0,5 3-5,14 2-4,9 2-1,15 0-4,7-4 2,13-1-1,8-9 2,12 0-1,7-7 1,14-2-2,7-10 0,14-5 1,8-4 0,13-5 2,15-7-1,11-8 1,13-8-1,9-6 0,11-11-2,10-8-1,0-6-3,8-5-1,-8-5-1,2 0-2,-9 5 2,-2-3-1,-12 3 1,-5 0-1,-10 2 1,-6-5 0,-1-6 1,-4-3-1,-2-7 0,-6-5 0,-4-2 0,-7-3-1,-9 1 2,-15-6-4,-14 1-1,-12-5 4,-18-5-3,-10-9 4,-12-14 2,-2-10 7,-10-14-3,-2 0 5,-12-10 1,-5 8-2,-14-1 3,-4 20-4,-24 9-1,-15 23-6,-18 10 1,-14 19-3,-13 8 1,-6 6-3,-5 7 0,0-2-11,11 12-21,-1-5-90,13-10-6,20-2 0,6-21 33</inkml:trace>
  <inkml:trace contextRef="#ctx0" brushRef="#br0" timeOffset="37900.794">13060 11360 1,'-17'-22'3,"17"22"96,0 0 4,0 0-66,36-9 3,-10 4-9,23 10-1,6-15 0,30 6-1,14-13-2,31 8-1,17-10-3,28 7-2,16-7-4,24 7-1,7-4-5,20 8-3,3-1-3,1 9-2,-2 0-3,-8 0 0,-19 2 0,-9 3-1,-18 0 1,-27 2 0,-24 0-1,-18 0 0,-24 0 1,-17-2 0,-19 0 0,-16-1 0,-14 1 0,-31-5-3,26-2-6,-26 2-12,-26-3-27,-16-4-81,-6 0-1,-13 2-3,-20-6 50</inkml:trace>
  <inkml:trace contextRef="#ctx0" brushRef="#br0" timeOffset="38368.4016">13327 11052 1,'0'0'101,"17"-21"4,-17 21-51,0 0-12,0 0-12,-22 40-5,-18-4-4,-10 11 1,-18 2-3,-5 13-1,-15-1-2,3 6 1,-2-13 0,23 3 3,17-17-1,39-2-4,30-12-3,42-3-2,32-6-4,30-3-11,25 10-33,7 2-91,-6 0-1,-18 7-9,-30-7 11</inkml:trace>
  <inkml:trace contextRef="#ctx1" brushRef="#br0">24746 14922,'0'0,"0"0,0 0,0 0,-393-137,-217-23,-420-92,461 229,-948 115,541-31,-636 244,-27 160,-14 122,1653-587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56:30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20146 6737 5,'-42'-10'27,"11"8"-8,-4 2-7,-10 2-1,-5 3-4,-4-3 2,-8 1 1,-6-8 2,-1 3 2,-14-5 1,-4-3 3,-10 5-1,-7 3 3,-7-3-2,-5 10 1,-2 0-2,2 7-10,0-1 4,8 13-5,4 0 2,9 6-7,8 8 4,9 10-8,7 8 3,9 8 1,10 12-2,7-1-1,12 3-2,10-4 1,8-3-2,11-10 1,6-6 0,7-10 1,10-12 0,10-3 3,4-6-1,9-3 0,8 1 1,9-1 0,10 5 0,13-3 1,3 4-1,15-1 1,6 2-4,5 3 5,10-5-7,9-7 6,2-5-6,3-7 4,16-10 1,0-6-1,8-5 4,2-7-2,4-3 2,0 3-4,1-1 5,-5 3-5,-17 5 1,-9 0-1,-5-3 1,-8 1-1,-15-1 2,-10-4 0,-19-5 1,-7-9 0,-17-10 1,-14-12 0,-26-14 1,-28-5-1,-28-6 3,-25-1-1,-32-2 1,-28 9-1,-25 12 0,-20 15-2,-13 18-9,-8 14-24,-4 13-64,13 22-1,-12-8 20,30 16 75</inkml:trace>
  <inkml:trace contextRef="#ctx0" brushRef="#br0" timeOffset="6704.2127">19156 8390 1,'-62'4'35,"-1"-8"-24,-13 8 2,0 6-2,1 9 0,-6 2 4,-4 10 3,0 4 2,-5 5 1,1 10 1,1 0-1,5 6-3,1-1-6,11 2-4,5-8-3,14-1 1,14-6-2,9-2 3,10 3-1,15-3 3,11 5-3,9 0-5,17 0 3,10 4-3,14-4 7,18 3-5,18-15 6,25 5-8,5-12 8,26-5-1,14-9 0,14-5-2,10-10-5,2 1-2,2-7 1,1-1-1,-1-2 1,-9 3-1,-2-1 2,-15 6-1,-11-1 0,-12-2 1,-19-3 0,-17-18 5,-11-19-6,-13-22 5,-27-21-4,-15-30 4,-26-24-3,-19-15 6,-25-14 3,-30 8 5,-39 7 3,-26 20-2,-41 23 0,-25 39-7,-31 43-42,-26 45-80,-43 25-10,-14 53-10,-40 17 75</inkml:trace>
  <inkml:trace contextRef="#ctx0" brushRef="#br0" timeOffset="27036.4358">4142 3403 49,'-48'-24'108,"48"24"-3,-49-19-3,27 21-108,-1 8 7,23-10 6,-36 38-2,15-10-1,4 15-4,-9 2 2,3 9 4,-8 5 1,3 12-2,-5-2 5,4 4-1,1-12 4,9-2-6,2-16 5,13-15-9,4-28 3,0 0 4,35-63-8,-4-4 8,9-22-5,7-18 5,1-13-4,6-8 5,-4-7-2,6 7-1,-6 3 4,0 16-4,-10 10 1,-2 26 0,-8 11-1,-1 22 0,-6 14-4,-1 19-2,-22 7-2,30 38 1,-15 4 0,1 20-1,1 11 1,2 17-1,2 12 1,7 2 2,3 4-3,4-1 2,6-10-4,-1-15 0,2-3-8,-6-27-9,4 0-19,-26-31-47,-14-21-41,0 0-3,7-31 1</inkml:trace>
  <inkml:trace contextRef="#ctx0" brushRef="#br0" timeOffset="27183.3345">4220 3355 211,'0'0'136,"0"0"-3,0 0-12,61-2-155,5-15-92,29-4-6,6-12-5,6-17-6</inkml:trace>
  <inkml:trace contextRef="#ctx0" brushRef="#br0" timeOffset="28249.3128">4761 12516 38,'2'59'114,"-6"5"-1,13 21-3,-2 12-110,5 16-2,7 3 4,4-7-2,1-10 2,0-16-4,-5-17 2,-5-26-2,-14-40-1,0 0-3,-7-66-4,0-24 6,-3-25 3,1-18 10,9-9 1,0-7 8,19 10 0,-3 9 7,15 38-1,-5 13-2,9 35-6,-6 15-8,6 20-5,-6 13-3,-3 15-1,-3 10-3,-2 4 3,-2 9-2,-2 6 3,-5 8 0,-5-1 1,-5-1-1,-4-2 1,-1-7 0,1-9 1,4-15-1,-2-21 3,50 19 1,2-17 1,14 1 0,19 6 1,10 12 0,7 17 3,-10 17 2,-10 23 2,-34 16-1,-25 24 3,-37 5-3,-24 12 3,-30-7-3,-22-10-3,-16-21-11,-13-26-14,8-10-40,-9-44-90,6-19-1,3-17-4,-2-17 12</inkml:trace>
  <inkml:trace contextRef="#ctx0" brushRef="#br0" timeOffset="67815.1792">10325 14833 106,'0'0'119,"17"-21"-4,4 16-2,3 5-109,16 10 6,19 1 0,2-1 4,15 2 1,7-3 1,9 5 0,5-4 3,21 6-1,7-4-4,22 5-2,16-5-2,21-1-1,22-1-2,28 4-1,21 0-1,12 5-1,19 5-2,22-1 0,15 3 0,11 3 0,13-3 1,10-3 0,12-6-2,11 0 2,13-8-2,-1 0-1,-7 1-1,-6-3-1,-20 3-2,-26-6-1,-30 8-7,-39-10-10,-34 20-36,-51-20-75,-34 5-2,-41-19-5,-43-2-1</inkml:trace>
  <inkml:trace contextRef="#ctx0" brushRef="#br0" timeOffset="68603.061">9417 14332 61,'-73'59'116,"-5"26"-3,-19 19-2,-14 17-92,0 23-6,9 5-7,8-5-3,-3-18-3,7-30 1,10-39-1,23-54 2,24-63 1,21-36-2,14-37 0,20-21 1,11-16 4,14 2 0,12 15 0,5 30-1,5 37 1,1 37 3,-1 42 3,4 40 4,3 33-3,7 36-2,-1 18 3,6 20-2,-12 4 1,-1 3-4,-13-15-5,-13-18-15,-11-15-18,-33-40-41,-22-24-57,-25-35 0,-27-30-2,-28-27 29,-9-9 100,-19-10 0,-5-2 0,18 17 29,13 6 93,31 27 1,32 21 2,36 7-2,69 14-106,28-7-76,44 7-59,27-2-5,26-24-7,28-9 21</inkml:trace>
  <inkml:trace contextRef="#ctx0" brushRef="#br0" timeOffset="69316.7057">19499 14497 144,'4'-52'132,"4"22"0,-8 30-5,23 30-112,-2 41-4,3 26-6,0 14-5,-3 15-4,0-1-5,-2-11-6,-12-34-4,3-35 0,-10-45-2,-7-40 1,-5-41 2,7-28 11,-4-21 8,4-9 8,12 9 5,5 9 1,16 24 3,5 22-2,12 25 1,10 17-6,6 19-5,3 14-2,-7 14 0,-13 17 2,-10 14-1,-27 11 0,-14 13-1,-29-1 1,-9 8-3,-7-7 1,3-8-3,13-16 0,27-12-2,35-14 3,26-5 0,28-2-1,19 2 2,3 5-1,2 12 0,-19 12 0,-26 13 0,-35 13-7,-36 2-10,-21 16-35,-48-9-73,-11-4-2,-33-11-5,-12-8 1</inkml:trace>
  <inkml:trace contextRef="#ctx0" brushRef="#br0" timeOffset="70904.8191">14679 15301 44,'0'0'93,"12"-23"-33,-12 23-5,0 0-8,0 0-3,-17 21-5,15 10-2,-12 2-6,9 21-3,-4 3-1,4 26 1,-2-1-4,9 23-3,-7-4-3,10 8-5,0-5-3,2-2-3,0-15-3,3-9-4,-1-16 0,0-20-5,3-9-9,-12-33-16,0 0-28,0 0-41,19-40-26,-24 9-1,1 5 0</inkml:trace>
  <inkml:trace contextRef="#ctx0" brushRef="#br0" timeOffset="71228.2381">14478 16304 99,'0'0'104,"0"0"2,29-2-25,-22 23-48,-7 3 0,11 18-4,-13 3-4,9 14-1,-4 0-6,8 7-1,8-4-7,7-5-1,7-12-3,12-8 0,5-15-1,7-13 0,2-16-1,2-14 0,-6-15 0,-3-6-2,-8-8-1,-8 0-7,-10 3-2,-12 0-8,0 18-12,-21-1-28,7 30-68,0 0-2,-23 16 0,1 13-1</inkml:trace>
  <inkml:trace contextRef="#ctx0" brushRef="#br0" timeOffset="71904.7671">14516 17281 43,'0'0'109,"0"0"1,0 0 7,-24 30-73,10 1-10,17 26 0,-15-3-5,14 19 0,-9 3-8,9 7-3,-2-5-7,12-2-2,2-17-5,8-14 1,13-22-3,8-11 0,9-14-1,2-8 0,7-6 0,1-1-3,-3 3-3,-7 2-5,-7 12-8,-21-9-19,-1 21-50,-23-12-40,0 0 0,-54-10-1</inkml:trace>
  <inkml:trace contextRef="#ctx0" brushRef="#br0" timeOffset="72059.8995">14653 17664 168,'19'-31'121,"2"0"-1,3 7-5,-8-2-111,6 5-12,11 12-21,-33 9-45,28-26-42,-28 26-1,0 0-1</inkml:trace>
  <inkml:trace contextRef="#ctx0" brushRef="#br0" timeOffset="72215.569">14568 17460 176,'12'-33'121,"16"2"-2,8-9 0,13 5-104,1 6-15,7-1-22,6 18-53,-11 0-43,-7 7-5,-12 10 1</inkml:trace>
  <inkml:trace contextRef="#ctx0" brushRef="#br0" timeOffset="72504.5705">15327 17569 182,'9'35'128,"-6"8"-3,1 9-3,-11 7-118,17 7-1,13-2 1,3-5 1,3-11 0,4-15-1,2-24 0,5-21-1,-2-21 0,0-21-3,-5-12 0,-5-10-2,-9 0 2,-9 1-3,-8 13-3,-11 13-8,-1 25-13,-13 5-27,23 19-67,-22 26-2,13 7-2,9 0 9</inkml:trace>
  <inkml:trace contextRef="#ctx0" brushRef="#br0" timeOffset="72735.4704">16123 17765 170,'29'-28'121,"-13"-10"-1,-11 10-6,-15-15-103,-1 15 3,-13 4-2,-7 19 3,-9 15 2,7 21 0,-2 9 0,16 14 0,19-7-7,30 1-3,29-18-7,24-18-13,33 0-58,2-31-65,12-4-5,-7-13-4,-21 10-4</inkml:trace>
  <inkml:trace contextRef="#ctx0" brushRef="#br0" timeOffset="76236.7825">14665 15245 32,'0'0'35,"0"0"0,0 0 4,0 0 2,-21 0 0,21 0-4,0 0-6,-33 0-5,33 0-4,-22 7-2,22-7-1,-28 14 0,28-14-2,-33 12 0,33-12-2,-43 12-1,22-8-3,-7-4-2,2 7-1,-3 0-1,-1 10 1,-4 0 1,-1 6-1,0 3 0,1 3 1,4-3-3,1 0 1,6-5-3,23-21 1,-29 26-2,29-26 1,0 0 0,24-10 0,0 1-1,6-3-1,6-7-1,9 0 0,2-4 0,3-3-1,-1-3-1,1 1 1,-8-3 0,-4 5 0,-7 5 0,-5 4 0,-26 17 1,28-14 1,-28 14 0,0 0 2,7 26-1,-7-26 2,15 40-1,-1-16 0,5 0-1,4 4 0,6-2 1,1 2 0,4 3 0,-4 2 2,-4 3 2,0 2 0,-2-3-1,0 5 2,2-2-3,2-5 0,0-4-2,5-8 0,-4-2-5,-1-10-8,0 5-29,-28-14-90,0 0-6,0 0-3,-56 19-11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8:52:07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4300 14495 14,'0'0'113,"5"-38"12,-5 38-6,-7-26-92,7 26 1,-26-12 1,0 5 1,26 7-1,-55 12-7,17 7-5,-9 2 0,0 15-6,-7 2 2,-1 14-4,-2 7 0,8 9-3,4 3 3,16 5-2,13-5 0,25-7 2,27-12-4,23-10 1,19-16 0,21-14-2,12-14-2,8-12-5,1-5-10,-21-7-19,1 9-68,-41-9-41,-17 5-3,-42 21-1</inkml:trace>
  <inkml:trace contextRef="#ctx0" brushRef="#br0" timeOffset="1920.6443">5539 14332 8,'0'0'108,"0"0"2,7-21 3,-7 21-89,0 0 0,0 0 2,0 0 1,0 0 0,0 0-6,0 0-4,-22 37 0,6-13-1,-1 9-2,-2 10-2,0 9-4,-2 0 1,5 9-2,-6 1 1,8 6-3,-2 3 0,1 5-3,-6-8 1,9 3 1,-9-2-1,7-5 0,-3-7-5,3-10-2,2-14-9,12-33-17,0 0-67,0 0-39,-14-52-1,12 0-2</inkml:trace>
  <inkml:trace contextRef="#ctx0" brushRef="#br0" timeOffset="2376.692">5522 14214 1,'0'0'87,"0"0"26,24 11 1,-24-11-77,9 26-10,5-2 8,-14-24 2,31 40-2,-19-16-7,14 14-9,0 4-4,7 15-5,0 0 0,7 11-4,-2 6 3,7 11-1,-7 0 1,4 7 0,-2-7-2,1 0 1,-4-9-4,-1-7 1,-5-13-5,-8-11-3,1-16-8,-24-29-12,26 14-29,-43-40-73,6-2-13,-11-10 0,-4-2 1</inkml:trace>
  <inkml:trace contextRef="#ctx0" brushRef="#br0" timeOffset="3060.0739">7066 14277 152,'0'0'126,"0"0"6,0-23-3,0 23-118,0 0-2,9 28 3,-9-2 0,2 19 6,-9 7-3,5 12-3,-3 5 0,5 11-2,0 0-1,3 8-2,-1-8 1,5 3-4,2-10 0,1-2-2,-1-5-5,-6-14-3,1-9-10,-4-43-19,0 33-57,0-33-50,-21-52-2,0 0 1</inkml:trace>
  <inkml:trace contextRef="#ctx0" brushRef="#br0" timeOffset="3383.6348">6430 14143 177,'-17'23'141,"17"-23"-2,45 29 3,-5-29-118,24 12-14,19-3 1,23-4 0,10-12 0,12 2-1,4-9-3,3 2-3,-8-5-5,-6-2-3,-10 8-6,-24-8-10,-1 16-22,-39-13-74,2 16-26,-23-3-2,-26 3 1</inkml:trace>
  <inkml:trace contextRef="#ctx0" brushRef="#br0" timeOffset="17743.6967">1813 3771 1,'0'0'12,"-30"-21"55,30 21-47,0 0-4,-3-28 5,3 28 2,0 0 5,24-12 8,-24 12 0,0 0 6,21 9-1,-21-9-5,7 29-6,-7-29-6,-9 35-8,9-35-6,-24 26-1,24-26-2,-40 15 1,19-8 1,-8-7 2,3 9 0,-9 1 1,7 11-4,-8 0 4,10 10-6,-2 4 4,11 5-9,3 1 6,12 1-7,6-6 4,13-3 0,11-7 1,12-5 2,12-9 2,12-5 1,10-12-1,8-4-3,3-3-9,-4-12-25,6 5-101,-28 3-3,-19 6-7,-40 10-4</inkml:trace>
  <inkml:trace contextRef="#ctx0" brushRef="#br0" timeOffset="19183.1751">2823 3781 1,'0'0'22,"0"0"63,0 0-4,2 21-50,-2-21-15,0 0-2,0 0 0,21 22 1,-21-22 1,24 16 5,-24-16 1,26 31 2,-26-31-1,21 49-6,-14-15 0,5 10-10,-7 4 2,0 9-11,-5-1 2,-3-4-9,-4 5-1,-5-17-10,5 3-43,-5-20-44,12-23-2,-30 0 1</inkml:trace>
  <inkml:trace contextRef="#ctx0" brushRef="#br0" timeOffset="20432.5707">2910 3809 13,'0'0'89,"19"-23"-5,-19 23-18,14-22-60,-14 22 4,33-21 6,-9 12 2,-24 9 0,45-19 0,-22 12 1,11 4 1,-4-1-4,10 4-3,1 4-5,6 6-1,3 2-1,6 6 0,-4 4 2,0 6 0,-4 8 0,-8 9-7,-12 2 5,-14 7-7,-18-2 9,-13 10-4,-21-6 5,-9 1-6,-19-7 3,-8-5 3,-4-5-4,-2-5-5,9 1-20,-4-20-33,18 6-66,12-8 0,17-9-4,28-5 51</inkml:trace>
  <inkml:trace contextRef="#ctx0" brushRef="#br0" timeOffset="22321.1973">3841 3779 22,'-14'-29'84,"14"29"-5,0 0-44,0 0-40,0 0 12,0 0 6,0 0 3,0 0 1,0 0-1,21 0 1,-21 0 1,24 5-3,-24-5-4,26 7-2,-26-7 1,0 0 1,26 17 2,-26-17-2,0 0 2,0 0-1,24 4-1,-24-4-4,0 0-1,0 0-2,19 24 1,-19-24 3,4 24 1,-4-24 2,5 33 1,-5-33 0,12 42-9,-5-20 6,7 6-9,0-2 4,5 7-8,0-2 5,3 7-8,-6-3 6,-2 1 2,0 1-1,-4-1 1,2-5 0,-5-8-1,0-1 1,-7-22 1,16 21 0,-16-21 0,26-7 0,-26 7-1,43-22 1,-17 8-1,5 0-2,2 5-1,2 1-5,-2 1-2,-4 12-6,-8-10-14,10 15-43,-31-10-46,23 0-3,-23 0 1</inkml:trace>
  <inkml:trace contextRef="#ctx0" brushRef="#br0" timeOffset="22532.1345">4156 3935 205,'31'-24'80,"2"19"-70,-5 10-50,5-12-85,3 0-4</inkml:trace>
  <inkml:trace contextRef="#ctx0" brushRef="#br0" timeOffset="22710.3248">4021 3736 243,'24'5'131,"25"-10"-22,10-14-53,22 7-186,6-7-7,15-2 1,-5-5 1</inkml:trace>
  <inkml:trace contextRef="#ctx0" brushRef="#br0" timeOffset="24078.9782">5359 3698 1,'0'0'95,"-5"31"1,5-31 3,-14 40-65,9-4-20,3 1 4,7 11-6,-3 1 4,7 10-8,-4 3 1,5 4-8,-8 0 2,3 1-11,-5-4-6,-7-13-16,2-7-55,-2-15-19,7-28-1,-29-14 46</inkml:trace>
  <inkml:trace contextRef="#ctx0" brushRef="#br0" timeOffset="24271.9107">5631 3471 194,'45'-2'119,"0"-3"-25,18 7-50,-8-4-171,13 9 2,3-2 3</inkml:trace>
  <inkml:trace contextRef="#ctx0" brushRef="#br0" timeOffset="24497.4417">5557 3899 239,'60'-7'111,"8"-7"-99,20-7-11,-1-5-143,17 9-1</inkml:trace>
  <inkml:trace contextRef="#ctx0" brushRef="#br0" timeOffset="30392.6398">3695 16254 168,'12'-23'135,"14"6"-2,4-2 0,13 5-116,11 5-11,15 1-2,7 1-3,2-2-6,4 7-11,-6-15-25,7 15-89,-17-8-3,-9 3-2,-15-7 0</inkml:trace>
  <inkml:trace contextRef="#ctx0" brushRef="#br0" timeOffset="64799.8349">2187 3644 1,'-10'-31'0,"10"31"22,-4-26 5,4 26-12,0 0 8,-19-28 2,19 28 4,-22-15 4,22 15 4,-26-4 1,26 4 1,-28 4-6,28-4-5,-28 15-4,28-15-2,-24 30-8,8-6-2,-6 0-4,-1 11 2,-10 5 1,-1 12-4,-8 0 5,2 10-5,-3-5 5,3 9-6,-3-5 4,10 6-9,0-8 1,5-3 0,0 4-2,-1-6 1,6-2-2,-6-5 5,8-9-4,0-10 4,-1-9 2,22-19 2,-23 5-1,23-5 0,0-38 1,14 10-4,0-12 3,10-3-5,2-4 0,7-3-3,-2-4 2,4-3-1,0 0-1,1-4 9,-1 2-8,1 2 6,-8 5-5,1 7 6,-6 5-6,-6 9 5,-3 7-5,-14 24-2,0 0 3,0 0-3,0 0 2,0 0-1,-38 38 0,19-9-8,-4 4-1,-3-5-20,7 10-35,-7-10-63,4-4 0,1-10-5,21-14 30</inkml:trace>
  <inkml:trace contextRef="#ctx0" brushRef="#br0" timeOffset="65903.7119">1610 2800 45,'0'0'100,"0"0"-4,-21 0 2,21 0-88,-5 37 0,5-6 5,-2 5 1,4 9 3,-7 0 1,8 9 4,-6 0-3,8 8 0,-5-3-5,5 0-4,0-7-8,-3-5-8,3-2-15,-8-21-29,3-24-66,0 0-4,0 0 0,-9-47 13</inkml:trace>
  <inkml:trace contextRef="#ctx0" brushRef="#br0" timeOffset="66300.4069">1449 2776 155,'10'-24'118,"-10"24"-5,35-28-2,-6 23-110,8 5-1,11 3-2,4-3 2,2 4 1,3 1 3,0 7 2,-3 0 1,3 9 1,-5 5 1,2 9 0,-9 6 0,0 8-1,-12 8-4,-7 5 1,-17-1-3,-11 5 2,-19-2-3,-15-2 2,-13-8-2,-15-7 1,-12-9 0,-4-10 0,-5-13-2,0-11 0,9-4-6,-2-11-15,19 11-38,0-12-61,16 7 1,12-2-6,31 7 1</inkml:trace>
  <inkml:trace contextRef="#ctx0" brushRef="#br0" timeOffset="67071.4449">3366 3809 1,'5'-26'70,"-5"26"22,0 0 2,21-33-62,-21 33-3,29-14-5,-29 14-5,26-2-3,-26 2-5,4 23-1,-8 1 1,-18 4 2,-4 10-4,-23 2 6,-3 10-4,-19-3 6,2 8-6,-6-6 5,-8 3-8,3-9 0,9-5-2,9-12-2,15-10-1,14-11-1,12-14-1,18-15 0,24-14-3,15-7 2,9-7 5,12-5-7,9 1 6,0 6-7,2 7 7,-11 15-6,-14 9 9,-13 17-7,-30 2-6,8 42 8,-32-1-7,-19 6 7,-9 10-6,-9 2 5,-8-3-12,1 4-10,-3-23-30,14-1-67,8-20 0,8-11-3,11-17 27</inkml:trace>
  <inkml:trace contextRef="#ctx0" brushRef="#br0" timeOffset="67644.1436">3236 2840 5,'0'0'100,"19"26"1,-19-26-2,5 26-62,-3-3-10,-2-23-4,-4 43-6,-11-15-2,1 8 1,-9-1 0,1 13 0,-8-3-1,6 7-2,-4 0-4,9 0-2,-3-3-5,11-4 1,3-7 0,11-7 0,6-10 1,-9-21 0,45 14-2,-12-16 2,7-8-4,1-4-4,6-2-7,-5-8-8,3 10-6,-16-7-8,9 16-11,-38 5-20,21-26-49,-21 26 1,0 0 6,0 0 97</inkml:trace>
  <inkml:trace contextRef="#ctx0" brushRef="#br0" timeOffset="67824.2989">3137 3315 185,'38'-26'123,"16"-2"-8,12-1-15,1-8-129,11 20-9,-10-16-6,5 19-2,-23-17-13,0 12-58,-24 7 5,-26 12 35,0 0 77</inkml:trace>
  <inkml:trace contextRef="#ctx0" brushRef="#br0" timeOffset="68004.9197">3130 3017 214,'35'-49'137,"22"1"-9,12 1-15,11 0-134,17 21-25,-7-12-10,16 24-23,-26-5-45,3 12-6,-21 4 11</inkml:trace>
  <inkml:trace contextRef="#ctx0" brushRef="#br0" timeOffset="68511.6177">4536 3582 14,'31'-4'84,"-10"-11"3,1 13 8,-22 2-77,23 7 8,-23-7 3,7 21 5,-4 10 1,-20-5-2,3 19-3,-14 2-11,-5 17-11,-17 2-1,-2 15-3,-12-3 3,-7 7-5,-2-5 6,0-2-8,2-14 0,7-9-8,19-10-17,0-31-38,21-10-60,24-4-1,-7-49 0,24 2 52</inkml:trace>
  <inkml:trace contextRef="#ctx0" brushRef="#br0" timeOffset="68889.6361">4291 2655 32,'0'0'99,"-12"29"-2,12-29-20,4 47-53,-4-14 8,15 17 0,-11-1-2,11 15-7,-11 0-5,8 9-1,-10 1-6,3-1-2,-5-2-8,-5-10-5,3-8-12,-7-25-19,9-2-36,0-26-43,-22-24 0,11-14-2</inkml:trace>
  <inkml:trace contextRef="#ctx0" brushRef="#br0" timeOffset="69128.5395">4357 2776 159,'38'-19'118,"4"5"-1,8 0-10,9 4-113,2 5 0,10 3-1,-5 0-1,1 4-1,-15-4-8,-5 9-10,-16-10-16,-8 8-58,-23-5-3,5 24-5,-5-24 46</inkml:trace>
  <inkml:trace contextRef="#ctx0" brushRef="#br0" timeOffset="69268.8431">4432 3081 195,'33'-12'119,"17"-4"-22,0-20-48,14 10-170,-1 0 1,6 7-4</inkml:trace>
  <inkml:trace contextRef="#ctx0" brushRef="#br0" timeOffset="70104.5337">5732 3542 121,'24'-24'100,"-24"24"-6,0 0-45,-2 36-46,-3-12 7,-7 2 1,-2 9 2,-12 3 2,-2 12 3,-10 4 2,-5 10-6,-11 4-1,-1 6-11,-4 1 3,0 3-8,3-7 4,4-7-5,4-14 3,15-15 2,12-16-1,21-19 1,0 0 0,5-52 1,23-2 1,12-10 4,10-16-4,11-3 4,5-5-4,8 3 3,1 2-4,1 12 4,-10 10-6,-2 11 0,-14 17 2,-8 19 0,-16 16 1,-19 22 1,-14 16-1,-14 15 3,-10 18-1,-11 14-3,-13 6 2,-4 4-5,-2 0 2,-1-10-6,6-9-2,4-21-34,18-12-81,11-29-2,23-16-3,-5-30 0</inkml:trace>
  <inkml:trace contextRef="#ctx0" brushRef="#br0" timeOffset="72396.2175">5739 2776 1,'22'0'0,"-22"0"47,28-7 17,-28 7-54,0 0-1,26 2 5,-26-2 6,0 0 3,0 0 3,0 0 2,-28 29 3,28-29 0,-38 21-6,38-21 0,-45 31-4,24-10-1,-15-5-2,3 13 0,-9-3 0,4 9-1,-7-2-3,5 8-2,-3 1-3,15 5-2,4 6-2,12-1-1,10 0-1,14-5 0,7-7-1,11-9 2,11-8-3,4-11 2,-3-19 1,3-7-1,2-12 1,-2-2 0,-2-8 0,-5 1-3,-5 2 3,-7-1-1,-5 6 2,0 7-1,-4 0 0,-17 21 0,23-22 0,-23 22 0,0 0 0,22 5 0,-22-5-2,14 26 0,-14-26 1,9 33-1,-6-12 0,-1 5 2,-2 0-1,2 5 1,-4 2 0,2 5 1,-2 2-3,-1 3 1,1-1-6,-5-6-10,14 9-39,-7-45-78,9 31-2,-9-31-5,50-26-2</inkml:trace>
  <inkml:trace contextRef="#ctx0" brushRef="#br0" timeOffset="75491.7806">3943 16644 1,'0'0'82,"14"-23"19,-14 23 6,-9-21-89,9 21 4,0 0 5,0 0 7,5 21 1,-5-21-3,7 31-8,0-10-5,-5 0-2,5 10-3,-4 0-2,1 11 0,-6 1-2,2 11 2,-10 5 0,1 10-5,-3-5 1,-2 4-6,2-9 3,0-4-5,5-10 3,0-8-6,5-11 4,2-26-1,4 34-2,-4-34-1,0 0-8,0 0-9,0 0-23,0 0-62,0 0-29,-11-22 2,11 22-5</inkml:trace>
  <inkml:trace contextRef="#ctx0" brushRef="#br0" timeOffset="75871.833">3971 16739 92,'0'0'121,"0"0"-2,0 0 5,15-24-89,8 24-18,1-7-1,14 3-2,-3-8 0,10 5-2,0-8-2,7 8-4,-7-4 0,5 1-2,-1-2-2,-2 5-2,1-2 0,-8 4-1,-2 0-2,-5-2-1,-5 5-3,-7-5-3,-21 7-5,26-3-9,-26 3-15,0 0-26,0 0-59,0 0-1,-23 31 2,-1-12 72</inkml:trace>
  <inkml:trace contextRef="#ctx0" brushRef="#br0" timeOffset="76167.0395">3976 16987 50,'-28'10'115,"28"-10"-1,-26 21 6,26-21-90,0 0 0,23 14-2,11-7-3,-1-11-2,14 8-5,-2-8-6,9 4-4,1-3-4,-3 3-1,-3-2-1,-2 0-2,1-1-6,-8-2-10,5 10-15,-22-17-45,13 15-50,-10-6-5,0 3 1</inkml:trace>
  <inkml:trace contextRef="#ctx0" brushRef="#br0" timeOffset="78032.6764">5607 16422 1,'0'0'0,"-2"-26"90,2 26 7,-5-21-63,5 21-2,-7-26 3,7 26 1,0 0 1,-19-28 0,19 28-7,-9 26-4,9 9-5,-8 8-5,8 18-3,-7 1 0,7 13-1,-2-4-3,4 2-1,-2-6-6,3-15-4,1-7-9,-6-19-7,12-5-17,-10-21-18,0 0-40,9-29-32,-11-6 2,2-12 35</inkml:trace>
  <inkml:trace contextRef="#ctx0" brushRef="#br0" timeOffset="78423.3434">5435 16150 134,'0'0'123,"0"0"-1,7-23 1,14 20-118,-21 3 1,57 10 1,-17-6 1,12 4 0,5 1 1,11 8-1,3 6-1,9 8-3,5 11-2,-4 8 1,-1 9 1,-4 10 1,-12-1 0,-10 8 3,-16-3-2,-12 1 3,-26-10-3,-17-1 2,-25-11-4,-10-4 0,-19-10-3,-12-10 0,-4-9-1,-1-5 0,3-9-1,9-3-2,15-2-4,7-9-11,23 13-16,0-18-41,31 14-57,0 0-5,0 0 2,43-21 48</inkml:trace>
  <inkml:trace contextRef="#ctx0" brushRef="#br0" timeOffset="82890.8502">7184 16552 1,'7'-26'14,"-12"-12"85,12 5 6,-7 5-56,-2-17-7,16 19 4,-16-14 4,2 40-4,7-45-7,-7 45-7,0 0-7,0 0-8,16 33-8,-11 7-3,2 12-2,7 12 2,3 0-1,9 4 1,5-6-2,6-10 1,4-12-2,6-16 0,-5-15-1,3-16-1,-5-9 0,-4-6-1,-5 1 3,-5 2 0,-3 12 1,-1 7 0,1 12 2,3 9-1,5 0 2,14-2 3,2-16-1,7-15-1,3-28 0,0-19-1,-7-27-1,-10-18-2,-17-14-2,-16-2 0,-9 8-7,-12 15 3,-5 19-11,-9 12-11,13 33-96,-6 17-14,21 16-9,0 0-8</inkml:trace>
  <inkml:trace contextRef="#ctx0" brushRef="#br0" timeOffset="83956.2779">2154 15498 134,'21'0'114,"3"-3"3,2-6-39,7 21-63,2-1 0,17 11 0,3-6 2,4 10 0,2-7-1,15 7-1,-1-9-2,18 2 1,8-10-5,15 3-1,14-7-2,9 2 0,8-2-1,9-1 0,5 1-1,9 2 0,0 0-2,7 5 2,5 0 0,10 0-1,11-5 0,15 2 1,9 1-2,9-1 1,5-7 0,2 1 2,1-1-2,4 1 1,-4-1 1,-6 3-1,-1-1 2,-8 3-1,-7 3 0,3-1 0,-13-2-1,-6 1 1,-12-1-2,-10 0 5,-16 0-3,-7 5 2,-22-3-2,-18-2-8,-22 5 4,-26-5-13,-13 5-5,-34-17-56,-26 5-68,0 0-7,-45-2 1,-17 4 0</inkml:trace>
  <inkml:trace contextRef="#ctx0" brushRef="#br0" timeOffset="85876.9476">1170 14892 40,'0'0'99,"29"10"2,-29-10 0,0 0-88,0 0 1,28 0 3,-28 0 1,26-10 2,-26 10-1,33-26-2,-12 5-4,-4-7-2,7-3-3,2-9-2,7-1-3,-2 1 0,4 5 4,-2 2-2,3 11 2,-6 8 0,6 9-2,-13 13 1,-23-8 1,36 42-2,-24-13-2,-3-3 2,1 2-1,-10-28-1,16 33 2,-16-33-2,45-9 1,-10-13-3,8-6 2,4-5-3,8 0 1,1 2-4,-1 7 3,-6 12 0,-8 17 4,-11 14 4,-6 19-2,-8 5 4,1 11-1,-10 0 1,3 3-2,-3-5-2,0-9-4,2-3-10,-9-40-20,21 33-104,-21-33-3,0 0-5,-11-36-1</inkml:trace>
  <inkml:trace contextRef="#ctx0" brushRef="#br0" timeOffset="122196.4466">21491 1591 95,'0'0'115,"19"-42"6,-19 42 0,10-43-66,-10 43-9,9-28-3,-9 28-10,0-26-6,0 26-6,-16-29-4,16 29-4,-48-21-1,6 19-4,-17 4 0,-8 10 0,-15 9-3,-6 10 1,1 2-2,6 7-1,13-2-1,23 2 0,28-9-1,29-10 0,36-11 0,22-15-1,25-9 1,16-10 0,10-2 0,-1-5-1,-6 5 0,-15 5 0,-19 9 0,-21 15-1,-26 13 1,-18 15 1,-25 12 0,-18 9 1,-15 11 0,-16 11 2,-9 4-1,-10 5 0,-7 2-2,-1-5 2,-1-2-3,7-5 0,4-9-2,10-12-2,11-9-5,15-17-7,19-3-18,0-30-41,21 7-67,0 0-6,40-16 2,-14-5-4</inkml:trace>
  <inkml:trace contextRef="#ctx0" brushRef="#br0" timeOffset="122498.2561">21600 2348 276,'-35'17'142,"-1"11"-1,-16-4-8,2 13-124,10 6-2,17 0-1,11-8-3,24-14-4,16-11-3,17-15 0,9-16 1,8-19-1,-1-10 1,-9-9 0,-12 0 1,-21 7 1,-19 7 2,-14 9-2,-14 15 1,-8 7-6,3 18-14,-7-6-43,40 2-68,-24 26-3,48-19-1,11-14-3</inkml:trace>
  <inkml:trace contextRef="#ctx0" brushRef="#br0" timeOffset="122839.0636">22335 1887 228,'-21'-38'139,"21"5"-1,26 7-3,-7-10-109,35 8-6,5-7 1,15 9-7,-6 7-5,-2 9-6,-11 17-2,-22 22 1,-26 16 0,-28 21 0,-24 12-1,-22 14 4,-8 0-3,-1 1 2,5-11-1,22-11 2,18-12-3,31-18 0,28-18-4,17-16-5,24-7-12,2-21-21,28 2-97,-14-21-4,14 2-1,-16-19-2</inkml:trace>
  <inkml:trace contextRef="#ctx0" brushRef="#br0" timeOffset="123164.4634">23515 1589 257,'-29'-24'147,"-4"29"-3,-28-7 0,6 28-87,-13 16-48,4 20 0,5 13-2,14 13-2,14 6-4,24 1 0,21-3-4,29-16 1,25-17-3,18-28 0,15-24-1,6-21 0,1-22 1,-8-11 0,-15-7 3,-29 4 2,-25 7 3,-24 15 2,-28 16 1,-17 17 0,-19 16 0,-11 8-5,4 13-16,-12-11-122,31 14-7,5-19-8,24-3-6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58:46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16225 8002 1,'-33'9'0,"33"-9"94,-24 0 12,24 0-56,-35-2-11,2 0 6,-3 11-8,-18-2-5,-1 12-13,-18 0 0,-5 9-3,-14 3-3,5 4-2,-8 3-4,10 3 1,7-6-4,16-2 0,13-7-2,28-9 0,21-17-2,35-5-1,22-14-1,18-9-2,25-10 0,13-7-2,12-5 0,3 1 6,-5 6-4,-12 5 7,-14 10-5,-19 11 3,-24 12 1,-18 17 4,-20 12-1,-16 14-6,-14 4 5,-5 10-4,-7 3 4,3-1 1,-1 1-3,7-6 0,3-4-1,5-7-5,2-3-11,-3-13-16,13 1-30,-3-23-62,0 0-5,0 0 0,-19-28 105</inkml:trace>
  <inkml:trace contextRef="#ctx0" brushRef="#br0" timeOffset="238.8225">16126 8212 72,'-57'19'125,"-5"19"8,-20 7 1,-32 12-101,1 23-2,-29 3-1,5 21-4,-19-10-7,7 10-3,0-11-9,17-11-4,16-8-9,21-22-7,24-3-22,8-32-51,25-8-53,17-4-5,21-5 4</inkml:trace>
  <inkml:trace contextRef="#ctx0" brushRef="#br0" timeOffset="24060.418">6484 7945 48,'54'-26'43,"-13"14"-5,13-7-10,7 7-8,8 1-3,7 8-6,-1 13-2,17-1 4,1 5-2,11 1-1,-3 3 0,6-6-2,-8 5-1,-9-8-3,-10-4 5,-11-3-6,-17-2 1,-22-2-1,-30 2 0,0 0 0,-42 0 2,-3 0 0,-24 0 2,-9 5 1,-14-5 2,-7 9 2,-7-6 0,-8 8 1,-2-6-1,-2 9 0,16-7-3,6 5-2,18-5-2,14 0-2,19 1 0,45-8-2,0 0-1,28 11-8,24 1-27,5 2-63,2 3-8,0 2-7,-21-5 48</inkml:trace>
  <inkml:trace contextRef="#ctx0" brushRef="#br0" timeOffset="27420.6295">17757 11608 1,'0'0'0,"40"-10"34,-40 10 40,35 7-43,-2 8 2,0-6-1,15 8 1,-1-8-6,19 3-5,7-5-4,17 0-5,14 0-5,19 0-2,17-2-3,11 2-2,14 0 2,13 0 1,11-4 1,7 1 2,-2-8-1,7-1 1,-5-7 0,0-2 0,-12 0-3,-11 0-1,-12 2-2,-12 2 1,-12 8-2,-17 7 1,-13 2 0,-18 5 0,-13-3 1,-12 3 0,-17-5 0,-16 0-2,-31-7 1,0 0-1,-38-14 0,-26 2-1,-21-5 0,-28-1-1,-27-4 2,-23 3 2,-24-2 2,-11 0 1,-20 0 2,-1 2 0,-11 2 1,6 3 1,4 2 0,10 3-2,11 4 0,24 7-2,24 3-1,21 2-1,26 5 1,31 2-1,25 0-2,48-14 0,3 22 0,44-15-1,31-7 1,31-3-1,30-6 0,34-8-1,28-4 0,16-3-1,10 3-2,0-5-6,0 9-12,-26-9-27,-19 12-68,-43 14-2,-44 3 0,-39 8 78</inkml:trace>
  <inkml:trace contextRef="#ctx0" brushRef="#br0" timeOffset="30944.3006">21227 10872 9,'0'0'31,"-34"-23"-6,13 16-7,-2 2-6,-8-2-3,-2 0 2,-5-3 2,-7 1 1,-7-8 0,-5 1 1,-9-1 1,-10-2 0,-2 3-1,-7 2-5,-2-1 0,-1 4-3,-6 1 0,2-2-3,-5 0 4,2-2-1,-6-5 4,1 0-3,-11 0 3,5 3-4,-10-5 2,7 9 1,-4-5-4,11 8 2,-2 4-4,3 3 2,-1-1-2,5 6 1,-2-1 0,2 5-2,-5 0 1,-7 3-3,-2-1 2,5 5 0,2 5 1,0 0 1,7-2-1,3 9 2,-3 0-1,4 7 4,-3 0-1,3 7 1,-1-2-2,4 7 0,3-2-1,11-1 0,14-2-2,20-2 0,14-2 0,16-3-2,12 0 0,12-2 1,2 2 0,7 4 0,-4 6-1,1 2 0,1 2-1,3 5 3,4-4-1,11-1 2,18-7-2,11 0 2,17-7-2,9 0 2,12-2-2,16-2 1,13-1-2,9 0-1,2-2 1,12-2-1,14-3 0,19-7 0,19-4 1,24-8-1,21-6 0,19-4 1,16-3-1,0-6 0,10-2 1,-10-2-1,-13 0 0,-20-1 0,-35 3 0,-24-4 0,-31-3 0,-20-5-1,-41-4 0,-24-10-1,-30-7 1,-34-8-2,-28-8 2,-30-10-3,-27-7 2,-28-3-2,-21 3 1,-24 5-2,-18 9 1,-15 5-2,0 18-7,-10 6-16,20 28-59,-3 16-41,5 5-4,14 19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20:01:26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13894 12000 1,'0'0'11,"-38"15"90,38-15 4,-35 9-56,35-9-15,-21 0 4,21 0-6,0 0-5,16-35-7,8 11-5,4-14-4,17-5-1,5-11-2,16-7 2,5-17-3,14-5 4,3-16 0,16-3 0,2-12-1,12-2-3,10-9 0,14-5-6,18-5 1,18-2-3,22 0 0,13-5-3,21 5 3,12 2-4,14 15 2,0 6-2,-7 12 4,-7 13-3,-19 15 3,-17 13-2,-26 6 2,-23 6-1,-28 11 1,-29 5 7,-26 9-7,-24 1 4,-16 8-13,-38 15-4,26-19-31,-26 19-63,-40 5-24,9 5-4,-16-10 68</inkml:trace>
  <inkml:trace contextRef="#ctx0" brushRef="#br0" timeOffset="380.0698">17601 8988 1,'0'-33'83,"14"11"30,2-6 3,-4 7-95,31 14 2,6-3-2,20 10 0,4-2 0,10 9-7,-3 5-5,3 4-3,-7 6-5,2 8 0,-5 6-2,-12 4 2,-9 14 1,-19 6-1,-21 1 7,-12 12-3,-21 1 7,-17 8-4,-23-1 5,-3 6-3,-12-9 0,8 3 0,2-6-5,6-8-4,16-6-10,8-21-15,27 5-51,4-19-60,5-26 0,0 0-4</inkml:trace>
  <inkml:trace contextRef="#ctx0" brushRef="#br0" timeOffset="2437.0677">15145 11724 1,'0'-29'89,"0"29"30,4-23-3,-4 23-70,0 0-9,0 0-11,0 0-9,0 0-8,0 0-11,-4 28-8,4-28-14,0 0-21,14 26-9,-14-26-4,31-5 4,-31 5 8,45-26 14,-45 26 14,44-28 22,-18 21 27,-26 7 16,34-5 6,-34 5-2,18 21-3,-18-21-11,10 41-7,-10-20-16,2 0-19,5 8-36,-7-8-76,0-21 3,0 0-6,0 0 86</inkml:trace>
  <inkml:trace contextRef="#ctx0" brushRef="#br0" timeOffset="3336.1683">16029 11492 1,'0'0'19,"16"-26"89,-16 26 1,0 0-61,0 0-8,22 31-6,-27-5-8,10 16-2,-10 6-9,7 13-2,-2 3-1,0 4-6,-2-4-1,-1-7-14,11-3-15,-13-13-47,-2-11-39,7 1-5,0-31-4</inkml:trace>
  <inkml:trace contextRef="#ctx0" brushRef="#br0" timeOffset="3520.1254">16010 12234 115,'0'0'112,"33"-9"2,-33 9-47,28-19-58,-28 19 0,40-28-2,-14 11-6,-4 3-12,-22 14-26,38-26-58,-17 24-17,-21 2-3,0 0 52</inkml:trace>
  <inkml:trace contextRef="#ctx0" brushRef="#br0" timeOffset="3708.5293">15908 11747 117,'17'-28'127,"16"4"-10,-2-2-7,13 5-122,4-3-15,18 13-42,2-1-51,-16 0 0,5 12-2</inkml:trace>
  <inkml:trace contextRef="#ctx0" brushRef="#br0" timeOffset="4058.2772">17260 11187 1,'26'0'62,"-26"0"49,0 0 2,36 28-83,-39 1-4,6 16-1,-10 0-1,2 18-2,-7-1-9,-4 4-5,4 3-9,-7-10-11,12 2-19,-10-21-41,3-11-39,16-8-7,-2-21 29</inkml:trace>
  <inkml:trace contextRef="#ctx0" brushRef="#br0" timeOffset="4324.8649">17589 11622 1,'0'0'89,"-10"40"12,-18-21 1,4 14-90,1 7-10,11 1 5,10-4-5,13-8 5,13-10-8,11-10 1,6-11-7,4-12-3,-5-8 3,-7-6-8,-17-3 7,-13 1-5,-15 4 7,-14 9-1,-7 5-1,-3 10-21,6 14-62,-6-15 3,36 3 56,0 0 32</inkml:trace>
  <inkml:trace contextRef="#ctx0" brushRef="#br0" timeOffset="4580.5144">18080 11591 12,'-33'12'105,"14"16"-2,-9-11 1,19 7-103,13 2 1,-4-26 0,48 23 1,-13-23 1,8-9-2,-3-10 0,5-7-2,-10-7-1,-4-7 0,-10 2 0,-9-2-1,-5 9-9,-9 0-35,-8 7-58,10 24-3,0 0 41</inkml:trace>
  <inkml:trace contextRef="#ctx0" brushRef="#br0" timeOffset="4805.3355">18719 11468 33,'0'0'110,"9"-52"2,-9 52-3,-16-35-103,-8 28-2,-2 11 1,-2 11 3,2 11 2,2 2 1,19 10 1,12-7-1,22 2-7,11-10-18,9-13-54,8-17-46,16 2-6,-9-16 2</inkml:trace>
  <inkml:trace contextRef="#ctx0" brushRef="#br0" timeOffset="5017.3449">19338 11170 35,'0'0'121,"19"-21"0,-19 21-2,40 7-89,-4 12-34,4-2-13,12 9-28,-7-10-53,-3-16-19,8 3-2,-12-22 94</inkml:trace>
  <inkml:trace contextRef="#ctx0" brushRef="#br0" timeOffset="5157.942">19773 11097 56,'-31'38'119,"8"26"1,-13 14-14,3-5-89,7 7-10,0-4-22,0-14-28,9-22-70,6-2-4,11-38 1,0 0 96</inkml:trace>
  <inkml:trace contextRef="#ctx0" brushRef="#br0" timeOffset="5465.2397">20179 11014 34,'0'0'110,"0"0"0,0 0 0,-23 7-113,13 15-2,8 4 0,4-3 3,5 1 3,-7-24-1,38 28-1,-12-23-6,5-7-2,-7-12-1,-1-8-1,-11-6 1,-5 0 5,-12-1 4,-11 5 4,16 24 3,-52-23 3,24 23-5,-1 12-15,29-12-45,-33 11-48,33-11-5,36 10 72</inkml:trace>
  <inkml:trace contextRef="#ctx0" brushRef="#br0" timeOffset="5782.2135">20636 10773 1,'-22'21'90,"-13"-9"19,16 19 3,21-3-102,-6 5-3,15 3 0,13-8 0,12-6 1,4-11-1,7-11-3,3-14-1,-1-14-3,-4-15 2,-2-11-2,-10-12 5,-2 2 0,-13-2 2,-3 6 0,-13 13 0,-2 9 0,-9 10 1,9 28-1,-24-12-5,24 12-16,-21 26-35,11 0-68,10-26-4,7 36 1,-7-36 120</inkml:trace>
  <inkml:trace contextRef="#ctx0" brushRef="#br0" timeOffset="6194.4779">21397 10813 38,'21'-7'85,"-21"7"2,17 21-20,-22 1-21,2 18-14,-13 3-11,-5 13-6,-15 8-9,-11 5-17,-5 6-53,-5-1-50,-14-22-1,12 7 23</inkml:trace>
  <inkml:trace contextRef="#ctx0" brushRef="#br0" timeOffset="6605.9486">17939 13036 194,'4'-24'141,"27"15"-4,16 9-26,8-21-87,23 6-6,4-6-7,6 0-10,4 2-10,-9-7-18,4 14-46,-16-7-66,-14 5 1,-12 5-2,-17 4 30</inkml:trace>
  <inkml:trace contextRef="#ctx0" brushRef="#br0" timeOffset="7093.0045">19177 12452 88,'33'-17'127,"-33"17"4,0 0 0,-2 38-97,0 14-9,-15 5-2,5 19-4,-9 2-2,2 12-3,-7-10-5,9-2-1,-1-16-4,3-18 0,6-20-3,9-24 0,0-24-2,5-23 0,6-29-1,6-23-3,9-19 2,-2-12-3,-1-3 3,-1 6-2,4 13 3,-5 17-2,2 29 3,-4 32 0,-19 36 1,36 29 1,-10 25 0,9 22 2,6 18-1,6 13 2,5 4-2,5 0 2,2-7-2,-3-14-1,-1-10-11,-15-23-16,-5-7-66,-18-24-43,-17-26 0,-24 2-4</inkml:trace>
  <inkml:trace contextRef="#ctx0" brushRef="#br0" timeOffset="7265.8228">19161 12875 161,'52'-21'132,"0"4"-3,2-6-1,0-3-125,15 2-12,7 5-21,-17-14-62,0 5-34,-7 2-3,-12-7 0</inkml:trace>
  <inkml:trace contextRef="#ctx0" brushRef="#br0" timeOffset="7469.4321">19884 12130 133,'5'-23'137,"-5"23"0,0 0 3,28 42-113,-16 10-5,14 22-6,-2 6-3,9 12 2,-5 0-10,5-6-7,0-4-17,-9-25-24,9-7-72,-12-24-25,0-26-1,-21 0-2</inkml:trace>
  <inkml:trace contextRef="#ctx0" brushRef="#br0" timeOffset="7631.8519">20451 12495 141,'31'37'129,"-24"-6"1,-2 5-3,0 1-115,2 1-13,-3-5-8,6-2-17,-10-31-29,0 0-68,0 0-3,14-24-2,-14-18 58</inkml:trace>
  <inkml:trace contextRef="#ctx0" brushRef="#br0" timeOffset="7754.5413">20463 12166 40,'0'0'94,"0"0"-16,12 31-13,-12-31-93,19 40-85,14-9 2,2-10 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20:01:51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21271 12197 83,'0'0'50,"-2"-26"0,2 26 1,0 0-3,-28-31-5,28 31-8,-38 5-8,14 14-4,-11 2-7,4 17-4,-7 9-5,5 12 1,2 10-4,8 4 3,6-5 0,15-1 2,14-13-2,16-9 0,12-19-1,17-12-2,7-19-6,2-16-10,7 2-21,-11-7-68,-6-7-21,-4 7-2,-18 0 15</inkml:trace>
  <inkml:trace contextRef="#ctx0" brushRef="#br0" timeOffset="357.2261">21874 12395 14,'40'-26'103,"-16"-19"0,9 5 1,-14-2-90,-7-3 2,-3 7-4,-16 0 5,-2 17 2,-22 4 3,-2 27 0,-14 8 0,6 27 1,-3 5-3,15 14 0,8 0-5,26-3-1,21-13-5,23-11-2,27-25-3,23-19-2,15-21-6,9-15-23,14-7-101,-19 15-3,-16 2-4,-15 19-1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8:55:19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8467 3660 1,'0'0'0,"0"0"48,-5-21 14,5 21-58,0 0-5,0 0 4,0 0 5,0 0 0,31-5 5,-31 5 2,24-2 6,-24 2 1,31-7-1,-31 7-3,44-14-4,-18 4-1,3 3-5,2 0-1,2 2-3,-3 1 3,1 1-1,-5 1 0,-26 2 1,33 0-3,-33 0 2,0 0-1,0 0 0,-16 21 1,-8-11 2,-11-6 3,-6 3 2,-13-4 2,-3 4 0,-9-5 1,0 5-1,-5-2-2,2 5-2,3-6-3,7 6-2,10-6-2,13 1-1,8-2-1,28-3 0,-22 2 0,22-2 0,24-2 0,4-1 1,10 1 0,7-3 2,12 3-1,4-3 0,6 0 0,-1 3-1,0-3 0,-5 3-2,-9-1-1,-9-1-9,-10 6-32,-33-2-73,19-26-2,-26-2-7,-10-15 8</inkml:trace>
  <inkml:trace contextRef="#ctx0" brushRef="#br0" timeOffset="994.7712">1298 3727 66,'0'0'95,"0"0"-5,5-22-1,-5 22-91,33-4 7,-7 1 0,9 3 5,6-5 0,8 3 1,6-5 1,8 2 0,4-7 3,8 3-2,3-8-2,3 6-2,1-4-1,1 1-1,-7 2 1,-5 3-2,-8-3 0,-8 7-3,-10 1-1,-10 1 1,-35 3 1,33-4-1,-33 4 0,0 0 1,-49 16 0,-1-2 0,-12 1-1,-11 6 0,-10 2-3,-6 1-1,6 7-20,-2-8-78,21 1-12,21-7-8,43-17-3</inkml:trace>
  <inkml:trace contextRef="#ctx0" brushRef="#br0" timeOffset="3454.7176">5075 9035 1,'-28'0'22,"28"0"62,-45 7 2,45-7-63,0 0-19,-21 0 3,21 0 4,0 0 1,35-9 2,-14 2 0,13 4 0,3-4 1,11 5-2,8-3-3,15-2-3,3 0-2,6-5-3,3 0 2,2-4-2,-5 2 0,-11 2 0,-15 0 5,-21 10 3,-33 2 2,0 0 5,-38 23 0,-16 1 3,-29-5-1,-4 9 0,-15-2-6,8 0-3,4-5-12,14-11-30,22 4-82,18-7-8,36-7-2,0 0 21</inkml:trace>
  <inkml:trace contextRef="#ctx0" brushRef="#br0" timeOffset="12840.1201">1542 1428 75,'-22'-16'114,"22"16"5,0 0-1,-21-24-83,21 24 1,-24 2-1,24-2-7,-23 12-6,23-12-8,0 0-4,-14 31 0,14-31-2,9 31-2,-4-8 1,4 8-2,-4 4 0,2 10 0,-2 3-2,-3 4 1,0-3-6,-4-1-1,2-1-5,-7-16-3,5 4-17,2-35-26,0 0-76,-36-2 0,36 2 1,-28-55 0</inkml:trace>
  <inkml:trace contextRef="#ctx0" brushRef="#br0" timeOffset="13515.5178">1258 1383 44,'0'0'102,"-29"10"0,29-10 6,-23 12-77,23-12 2,0 0-1,0 0 4,21 9-6,-21-9-5,47-2-4,-16-3-7,9 3-5,-2-6-6,0-1 2,0-5-4,2-5 3,-2 0-4,0-2 3,-8 2-1,-4 0 3,-2 7-4,-3 3 0,-21 9 0,0 0-1,19 21-2,-19-21-2,-12 40 3,5-19-2,7-21 5,-12 38-1,12-38 2,0 26 0,0-26 5,0 0 1,19 29-3,-19-29 1,19 33-2,-9-10-2,-6 6 0,1 1-2,2-1 1,3-1-1,-3-7 2,-7-21-1,35 29-2,-9-27 2,7-7-2,3-4-1,-3-3 1,2 0-1,-2 5-1,-4 2 2,-3 8 0,-5 9-1,-4 9 1,-15 10 1,0 7 0,-6 2 0,-3 2-1,-3-2 0,-2-4-1,0-10-4,12-26-9,0 0-12,0 0-16,0 0-25,31-17-43,-14-6-20,11 9 0,-4-3 3</inkml:trace>
  <inkml:trace contextRef="#ctx0" brushRef="#br0" timeOffset="13892.1898">2548 1686 150,'0'0'127,"0"0"-3,0 0 0,0 0-89,-9-21-19,9 21 1,-12-33-4,3 11-8,-3-1-2,-2 1 0,14 22 0,-31-30-1,10 27 0,21 3 0,-38 31 1,24 2 3,2 5-2,10 7 1,4 0-1,14 0 1,13-10-2,11-7 0,12-11-2,9-10-4,8-4-9,-8-18-23,15 11-93,-19-11-4,-5 8-5,-12-2-2</inkml:trace>
  <inkml:trace contextRef="#ctx0" brushRef="#br0" timeOffset="17139.4518">11762 15663 20,'0'0'82,"0"0"6,0 0-36,0 0-19,0 0 2,0 0 0,0 0-1,0 0-2,0 24-7,7 7-1,-4 2 0,9 21-3,-5-2 0,12 14-5,-10-2 2,8 7-5,-3-5 0,2 3-5,-6-10-1,2-2 0,-12-15-3,-3-4 1,-9-12-2,-9-7 0,-12-17 0,-10-11-1,-9-10 0,-7-7-1,-7-2-1,5-1 0,2 3-1,2 3-1,14 11-5,5 5-8,38 7-12,-28 16-22,28-16-70,28 38-1,3-12-2,14-7-2</inkml:trace>
  <inkml:trace contextRef="#ctx0" brushRef="#br0" timeOffset="17482.9204">12244 16115 189,'-2'21'115,"2"-21"2,0 0-2,31 5-103,-8-3-3,11-4 1,8 2-1,5-5 1,8 0-4,4 3-1,7 0-4,-2 2-5,-5 0-5,0 4-12,-16-11-28,-1 5-66,-18-8-1,-24 10-3,16-37 1</inkml:trace>
  <inkml:trace contextRef="#ctx0" brushRef="#br0" timeOffset="17731.6283">12746 15862 220,'0'0'125,"0"0"0,44 0-5,-3 14-102,4 3-17,16 6-4,3 6 4,0 1-4,-10 1 2,-2 7 2,-9 0-1,-15 7 1,-16-3-2,-15 3 2,-18-2-1,-10-6 0,-9-3-6,-7-15-10,9 2-27,-7-24-54,24-1-20,11-18-1,20-1-4</inkml:trace>
  <inkml:trace contextRef="#ctx0" brushRef="#br0" timeOffset="17972.2741">13795 15760 152,'0'0'127,"0"0"-11,-9 31 1,-6 2-61,8 17-48,-2 9 3,9 14-2,-5-2 4,5 7-6,-2-7-4,-1-10-11,10 1-27,-16-29-76,9-33-11,0 0-1,-24-54-5</inkml:trace>
  <inkml:trace contextRef="#ctx0" brushRef="#br0" timeOffset="18134.7609">13436 15668 266,'33'2'132,"16"15"-5,29 4 0,5-11-118,28-1-7,15-4-9,-6-17-14,5 7-42,-16-16-63,-17 4 1,-28 1-6,-24 9 2</inkml:trace>
  <inkml:trace contextRef="#ctx0" brushRef="#br0" timeOffset="19351.1649">11429 17072 131,'0'0'107,"0"0"0,-12-28 4,12 28-90,0 0-1,0 28-1,10 10-4,-6 5 4,10 14-5,-2 4-1,12 10-6,0-2 1,6-1-6,1-16 5,9-16 0,-2-22-2,5-17 0,-3-20 1,-2-13-3,-8-13 0,1-15 0,-7-2-1,-5-3 3,-8 8-4,-1 4 3,-5 10-3,-3 6 4,-4 11-5,-1 8 1,3 22-10,0 0-11,0 0-32,0 0-73,0 0 3,0 0-8,10 26 2</inkml:trace>
  <inkml:trace contextRef="#ctx0" brushRef="#br0" timeOffset="20090.8292">12415 17292 57,'0'0'108,"-33"0"2,33 0 7,0 0-75,0 0-6,0 0-2,21-7-5,17 12-4,2-7-8,14 4-7,8-2-9,1 0-8,8 5-12,-9-10-18,9 10-42,-19-12-38,-10 2-4,-11-9 2</inkml:trace>
  <inkml:trace contextRef="#ctx0" brushRef="#br0" timeOffset="20378.7284">12918 17087 211,'0'0'119,"0"0"-8,0 0 8,14 21-108,15-7-5,8 0 0,11 3 2,-1-1-2,10 3-4,-3-2 3,0 2-7,-6 0 3,-10 2-6,-15 3 5,-16 2-5,-16 0 6,-15 0 0,-9 2 0,-12-2 1,0 0-2,-2-5-3,9-2-12,5-16-31,33-3-73,0 0-2,-2-31-3,25 5-1</inkml:trace>
  <inkml:trace contextRef="#ctx0" brushRef="#br0" timeOffset="20628.5524">13835 16985 196,'0'0'115,"-26"9"6,0 6-5,7 18-101,-2 5-6,9 11-1,0 1 3,8 11-2,-6-6 0,8-1-10,2-2-8,0-14-16,16-7-29,-16-31-65,33-3-4,-7-32 0,8-15 4</inkml:trace>
  <inkml:trace contextRef="#ctx0" brushRef="#br0" timeOffset="20810.9247">14128 16831 158,'0'0'118,"12"45"-1,-14 2 3,-5 10-77,4 19-31,1 4 1,4 5-4,1-7-4,1-9-11,8-3-13,-12-23-41,5-8-61,-5-35 0,0 0-4,-38-2 0</inkml:trace>
  <inkml:trace contextRef="#ctx0" brushRef="#br0" timeOffset="20954.8295">13738 17311 232,'62'5'128,"2"-3"-6,6-9-8,11 0-128,9 10-35,-5-8-71,-12 0-5,-19-4-1,-16 6-7</inkml:trace>
  <inkml:trace contextRef="#ctx0" brushRef="#br0" timeOffset="23018.9828">11632 18068 1,'0'0'100,"12"-26"9,-12 26 2,9-28-42,-13 4-23,4 24-4,7-31-10,-7 31-6,0 0-6,0 0-5,0 0-3,-19 47-2,5-4-1,2 14 1,-2 7 0,4 11 1,8 1-1,4 4-3,5-9 1,10-2-4,4-17 3,8-7-6,-1-17 1,3-9-4,-8-17 3,3-9 0,-4-7-1,-22 14-1,28-35 2,-28 35 1,35-22-3,-35 22 0,43-7 0,-8 10 1,8-1-1,7-2-5,11 10-11,-16-20-19,26 12-95,-24-16 0,3 7-6,-29-7-3</inkml:trace>
  <inkml:trace contextRef="#ctx0" brushRef="#br0" timeOffset="23446.4707">12743 18243 118,'0'0'115,"-19"21"6,19-21-3,0 0-88,40 10-4,8-10 0,-6-12-6,20 5-11,-3-3-13,0-2-20,9 12-23,-25-7-66,0 7-4,-15-4-5,-28 4 2</inkml:trace>
  <inkml:trace contextRef="#ctx0" brushRef="#br0" timeOffset="23759.0711">13166 17931 199,'0'0'122,"12"31"0,-12-31-4,36 35-110,1-11-4,13-3 0,9-5-1,10 1 0,4-3-2,0-2-2,3 5-3,-19-3 2,-8 7-2,-16 3 2,-14 6 1,-19 1 1,-14 2 0,-10 0 3,-11-2-3,-3-2 1,-2-3-4,2-12-12,14 5-27,-2-17-50,26-2-22,0 0-7,0 0 2</inkml:trace>
  <inkml:trace contextRef="#ctx0" brushRef="#br0" timeOffset="24307.1862">14275 18035 102,'0'0'110,"-12"28"2,5-6 3,7-22-90,-14 49 2,4-23-1,10 12-3,-12-5-3,8 7-6,-6-4-4,6 2-2,-4-3-4,8 1 0,3-10-1,6-3 1,-9-23-1,38 24 1,-9-22-2,6-2-1,3-7 1,0 0-1,-1 0-1,-1 0-2,-8 4-4,-6-1-6,-1 8-10,-21-4-13,23 0-60,-23 0-29,0 0 4,-11-23-7</inkml:trace>
  <inkml:trace contextRef="#ctx0" brushRef="#br0" timeOffset="24478.922">14322 18274 218,'0'0'120,"0"0"1,0 0-7,21-19-122,-21 19-19,34-14-55,-34 14-34,33-24-2,-33 24 0</inkml:trace>
  <inkml:trace contextRef="#ctx0" brushRef="#br0" timeOffset="24636.0363">14315 17957 262,'47'-5'135,"12"5"-8,8-2-13,-4-10-135,11 19-96,-10-7-19,-3-2-1,-21-10-5</inkml:trace>
  <inkml:trace contextRef="#ctx0" brushRef="#br0" timeOffset="26172.0618">17553 12596 1,'0'0'0,"0"0"23,0 0 59,10-21-49,-10 21 3,7-24 1,-7 24 2,12-23 1,-12 23-4,0 0-5,0 0-8,0 0-6,0 0-4,0 0 0,-3 30 0,1-8 3,2-22 2,-7 45 0,5-19 0,6 11-1,-1-1-2,8 9-1,-3 2-4,1 3-2,-2-1-5,0-4 1,-2-7-3,-3-7-3,1-10-7,-3-21-11,0 0-15,0 0-27,0 0-59,-5-35-4,7 13 1,3 1 44</inkml:trace>
  <inkml:trace contextRef="#ctx0" brushRef="#br0" timeOffset="26610.075">17182 12549 55,'0'0'110,"0"0"3,26-12 3,-26 12-70,40-9-11,-6-3-6,15 12-4,-2-7-4,13 4-4,-4-1-3,10 1-3,-4 1-5,4-3-2,-4 0-3,1-4-6,-1 2-11,-13-10-17,8 15-42,-14-5-52,-13 2-2,-8 8-2,-22-3 45</inkml:trace>
  <inkml:trace contextRef="#ctx0" brushRef="#br0" timeOffset="27503.9692">20477 12537 1,'12'-26'30,"-12"26"65,17-26 4,-17 26-62,14-24-1,-14 24 1,0 0-1,0 0-2,0 0-6,0 0-8,14 38-4,-16-7-5,2 9-2,-3 5 1,1 10 1,-3-1 1,8 10 1,-11-3-2,8 5 0,-2-9-3,4 0 0,1-10-4,4-9-2,0-7-6,-7-31-7,19 26-14,-19-26-27,5-21-54,-5 21-20,-19-38 3,0 14-4</inkml:trace>
  <inkml:trace contextRef="#ctx0" brushRef="#br0" timeOffset="27821.1723">20078 12549 72,'0'0'109,"28"-17"1,-7 10 3,15-2-89,11 11-4,8-9 1,15 7-2,8-9-1,8 4-1,-1-9-4,4 2-9,-1 2-11,-10-8-21,0 8-92,-14 1-3,-22-3-5,-9 9-1</inkml:trace>
  <inkml:trace contextRef="#ctx0" brushRef="#br0" timeOffset="39501.8948">2312 4325 17,'0'0'99,"0"0"4,0 0-22,0 0-37,0 0-2,0 0-7,-7 23-6,7-23-3,0 0-3,0 0-3,12 22-5,-12-22-3,-5 21-1,5-21-3,-9 35-1,9-35-1,-12 41 0,2-18-1,1 8 0,2 0-1,2 7 0,0-1-2,-2 8-1,3 3 1,4-1-1,-3 3-1,8-8 1,4-4-1,-2-5 0,10-7 0,9-7-1,2-7-2,5-7 0,5-1-4,-2-6-1,4 2-7,-12-9-10,3 11-27,-31-2-74,19-21 1,-19 21-2,-12-33 11</inkml:trace>
  <inkml:trace contextRef="#ctx0" brushRef="#br0" timeOffset="39862.6617">2210 4559 13,'0'0'106,"-35"2"5,35-2 0,-31 12-65,31-12-12,0 0 3,0 0-6,0 0-4,0 0-7,38 10-2,-10-15-4,13 5-5,-6-7-5,5 0-3,0-5-7,-2-5-11,7 10-31,-16-7-76,1 9-3,-6 3-1,-24 2-3</inkml:trace>
  <inkml:trace contextRef="#ctx0" brushRef="#br0" timeOffset="41183.8779">4681 4278 1,'0'0'52,"11"-27"49,-11 27 3,24-7-54,-24 7-7,0 0-8,21-23-7,-21 23-5,0 0-2,22 4-2,-22-4-2,0 0-3,-12 36-2,5-12-3,-10 6-1,5 11 1,-4 1-4,2 8 1,-1 4-2,6 5 1,2 0-2,4 0 2,3-4-4,3-5 0,9-8-1,2-6-1,12-13 0,9-11 0,1-7-3,2-8-3,6-1-6,-6-11-10,5 13-18,-22-14-38,-21 16-46,0 0-3,0 0 3</inkml:trace>
  <inkml:trace contextRef="#ctx0" brushRef="#br0" timeOffset="41382.6899">4629 4559 70,'26'-17'123,"9"3"-2,5 0-1,3 2-94,4 5-26,7 5-79,-6-3-31,-6-7-8,-2 3-7</inkml:trace>
  <inkml:trace contextRef="#ctx0" brushRef="#br0" timeOffset="45285.3242">1407 12175 1,'0'0'10,"0"0"67,0 0 5,26 0-66,-26 0 5,0 0 6,0 0 4,9 29 0,-9-29 0,-12 35-3,1-14-3,8 10-6,-6 5-4,2 6-4,-5 8-3,5 4 0,-3 3-1,3 5 2,0-6-3,2 1-1,3-7-2,4-8 1,8-13-2,9-8 2,9-7-5,5-14-5,10 0-10,-8-14-27,8 4-69,-10-1-4,-33 11 0,28-26 46</inkml:trace>
  <inkml:trace contextRef="#ctx0" brushRef="#br0" timeOffset="45501.6388">1083 12662 33,'0'0'96,"0"0"7,7-28-4,-7 28-104,50-33 9,-8 16 4,1-4-7,2-5-20,2-2-71,-2 6-8,-12-4-5,0 10 75</inkml:trace>
  <inkml:trace contextRef="#ctx0" brushRef="#br0" timeOffset="45926.806">1589 12251 1,'-3'-40'81,"3"40"15,-9-38 5,7 17-70,2 21-18,-3-22 2,3 22 0,0 0 2,0 0-2,22 36-3,-18-8-4,3 12-1,5 12 1,-2 10-2,1 9 3,-1 2-1,4 0 1,-2-6 0,4-6-1,1-11-3,0-15 1,-17-35-4,40 7-1,-17-28-3,1-14-2,2-6 0,0-8-1,2 6 0,-4 3 1,0 16 2,-1 15 4,-23 9 2,40 28 3,-25 3 0,4 12 1,-8-1-1,1 10 1,-2-12-6,-8-4-8,10-5-26,-12-31-63,0 0-24,0 0-2,0 0-2</inkml:trace>
  <inkml:trace contextRef="#ctx0" brushRef="#br0" timeOffset="46303.8941">2411 12636 29,'0'0'112,"-28"5"1,28-5 1,-26-26-77,26 26-24,-7-45 1,16 17-1,-4-10-4,7 3-3,0-3-1,0 7-2,-1 5-1,-11 26 0,0 0 0,0 0 0,-4 52 0,-8 5 2,2 7 2,10 7 2,10-3-2,21-6-6,21-8-34,16-19-83,15-20-2,11-13-9,-9-23 25</inkml:trace>
  <inkml:trace contextRef="#ctx0" brushRef="#br0" timeOffset="77193.8018">18456 12558 1,'0'0'96,"0"0"12,-14-23-39,14 23-13,0 0-3,0 0-7,0 0-7,0 0-5,-35-26-5,35 26-4,-36 0-3,15 2-3,-10-2-3,3 7-3,-5 3-2,0 6-3,-5 5 0,2 3-1,3 7-2,-2 7 1,4 2-1,7 2 1,8 3-3,9 3 2,7-6-2,12 1 1,9-5 0,10-1 0,4-6-1,8-5 2,2-4-3,4-11 2,1-8-3,-1-13 1,-4-11-1,-2-10-2,-8-11 2,-9-6-3,-7-6 3,-12 2-3,-9-2 2,-10 9-1,-7 4 0,-4 8 1,-6 7-1,1 7 1,0 8-1,2 1 1,4 5 0,22 5 0,-33-2-2,33 2-4,0 0-14,-31 2-44,31-2-81,0 0-3,0 0-1,0 0-3</inkml:trace>
  <inkml:trace contextRef="#ctx0" brushRef="#br0" timeOffset="78523.6251">18839 13199 1,'0'0'85,"-23"7"29,23-7 2,0 0-53,0 0-8,0 0-6,7-28-13,-7 28-5,19-40-7,-3 16-4,-4-18-7,4-3-3,-1-7-7,4-8-3,-5-1 0,2-3-2,-2 5 1,-4 5-1,2 4 1,-5 12 0,2 7 1,-2 5 0,-7 26 1,15-33-1,-15 33 2,0 0 0,26-4 1,-26 4 1,9 37 1,-4 1 1,-8 10 0,6 11 3,-3 4-3,2 6 3,0 2-5,6 0 3,1-3-2,0-4-4,3-7-2,0-12-6,0-2-5,-5-20-15,10 3-23,-17-26-81,0 0-7,0 0-5,2-23 6</inkml:trace>
  <inkml:trace contextRef="#ctx0" brushRef="#br0" timeOffset="78771.6732">18934 13029 202,'0'0'134,"0"0"2,0 0-46,30 0-57,-30 0-7,45-12-15,-16 10-18,-6-10-37,8 10-88,-7 2-7,-24 0 1,38-10-7</inkml:trace>
  <inkml:trace contextRef="#ctx0" brushRef="#br0" timeOffset="84087.2987">19685 12464 1,'0'0'80,"8"-24"10,-8 24-45,2-31-6,-2 31-3,2-30-6,-2 30-5,-7-24-6,7 24-6,-26 0-3,26 0 0,-38 24 0,12-8 1,-2 8 2,-7-3 1,-1 8 1,-6-3-2,4 2 1,-7-2-3,12 0-1,-3-2-3,13-1 0,23-23-2,-24 40 2,24-40-1,19 26 1,4-18-1,11 3 0,1-4 0,8 5-2,-3-2-1,2 4-1,-6 2 0,-5 6 0,-8-1 2,-11 7 0,-7 1 1,-5 2 2,-10-1 0,-4 3 0,-5-4-1,-2-6 0,-5-4-2,0-7-1,0-7-5,-5-12-10,31 7-44,-42-10-73,18-2-1,-2 1-7,0-1-2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8:58:45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8392 12814 1,'0'0'0,"0"0"49,0-22 37,0 22-57,0 0 2,11-21 0,-11 21 2,0 0 2,0 0-6,12 21-7,-14 1-7,4 16-1,-7 2-1,3 12 2,-5 0-5,0 7 2,-3-2-2,6 4 1,-6-11-1,6-5 0,-4-14 0,8-10-4,0-21 1,0 0 1,5-36-1,2-4 0,0-14-1,0-8-2,1-9-2,1-2 0,-2 0 0,-2-1-4,0 8 3,-1 2-2,6 12 2,-1 10-2,5 4 2,1 14 0,-15 24 1,42-26 1,-18 29 0,4 13 1,3 5 0,2 10 1,5 5 1,7-1 1,2 1-1,10-3-1,2-10 0,5-4 0,-8-9-2,1-3 1,-5-7-2,-9-3-1,-10 1-3,-7-3-4,-26 5-10,0 0-19,0 0-48,0 0-42,0 0 0,-45 5-4</inkml:trace>
  <inkml:trace contextRef="#ctx0" brushRef="#br0" timeOffset="462.1838">8576 12882 1,'-17'-30'40,"17"30"39,0 0-32,0 0-18,0 0 3,-14-24 1,14 24 5,0 0 0,7 24-1,-7-24-5,14 40-4,-9-12-1,14 17-3,-7 0-3,14 19-3,-2 0-1,11 16-1,3-2-1,11 10-1,6-3-1,6 0-2,5-5 0,8 1 0,-1-13-3,7-6 1,-2-13-2,-2-6-1,0-10-1,-5-9-2,0-8-2,-10-11-8,3 7-17,-31-19-51,2 16-59,-35-9-6,17 21-2,-17-21-6</inkml:trace>
  <inkml:trace contextRef="#ctx0" brushRef="#br0" timeOffset="3607.2798">10268 13901 27,'0'0'98,"5"-42"6,-5 42 5,5-28-86,-5 28 3,9-24 2,-9 24 1,0 0 1,0 0-4,0 0-6,19 33-7,-19 5-3,-2 7-2,-1 12-1,-4 2-1,3 4 1,-3 4-2,4-6 2,1-9-1,4-2 1,3-10-1,7-2 1,2-10-1,10-4 0,6-8-1,8 1 0,2-8-1,12-1 0,0-8-1,5-5-2,0-2-3,-3-7-6,3 4-8,-12-6-13,0 13-13,-22-13-20,10 18-31,-33-2-34,22 2 5,-22-2-1</inkml:trace>
  <inkml:trace contextRef="#ctx0" brushRef="#br0" timeOffset="3846.3052">10309 14275 132,'0'0'112,"0"0"4,-8-24-41,32 17-50,2-7-2,14 5-5,-4-8-5,4 3-9,2 5-16,-13-8-22,6 15-40,-35 2-42,29-17 0,-29 17-2</inkml:trace>
  <inkml:trace contextRef="#ctx0" brushRef="#br0" timeOffset="4021.4828">10287 13857 189,'12'-31'124,"9"5"-1,3-5-4,9 5-113,17 7-13,-1-2-18,20 11-28,-12-1-64,4 3-3,-2 4-2,-2 8 6</inkml:trace>
  <inkml:trace contextRef="#ctx0" brushRef="#br0" timeOffset="4387.1545">11207 14344 76,'-17'68'108,"-11"-6"6,4-10 3,5-3-88,0-20 0,15-8-5,4-21-4,0 0 0,9-57-8,15 10-3,2-10-9,9-4-1,5-1-3,5 8 2,3 11 2,-1 10-1,-2 17 1,-5 11 1,0 14 0,-4 10 1,-8 10-1,-4 4 2,-8 2-1,-2-2 0,-2-2-7,-7-7-7,2-1-12,-7-23-27,0 0-62,0 0-6,28-7 3,-11-16-4</inkml:trace>
  <inkml:trace contextRef="#ctx0" brushRef="#br0" timeOffset="4552.8803">11916 14261 172,'9'26'120,"-4"7"-2,-3 5 2,-11 2-98,7 5-7,-1-2-10,-4-8-12,7-2-12,0-33-31,5 21-58,-5-21-11,33-14 0,-2-5-5</inkml:trace>
  <inkml:trace contextRef="#ctx0" brushRef="#br0" timeOffset="4927.4206">12419 14273 184,'0'0'113,"-28"30"-2,-5 4-39,-12-4-55,2 8-3,-1-5 1,8 3 2,8-13 1,14-1-7,14-22 1,0 0-6,47-3-5,-9-9 0,9-4-4,0 2-3,5 7 2,-5 7 6,1 19-1,-6 16 1,-4 15 6,0 16 0,-5 10 4,0 11 1,-12-4 1,1 7-4,-13-12 2,-7-5 1,-11-14-5,-8-12 0,-16-16-8,-12-26-9,-7-3-13,-18-25-14,8 4-22,-18-22-31,14 8-41,2-2-1,19 11 3,16 5 42</inkml:trace>
  <inkml:trace contextRef="#ctx0" brushRef="#br0" timeOffset="5399.5604">13235 14393 167,'-26'0'117,"5"12"6,-3 0-4,3 7-102,21-19 1,-24 33-2,24-33 0,0 0-1,0 0-4,0 0-6,45-40-4,-12 2-5,10 3-3,1-6 1,4 11 0,-3 6 1,-3 14 2,-6 13 1,-10 9 3,-5 9 3,-12 3 1,1-1 2,-10-23-1,21 12 0,-21-12-2,45-38-1,-10 7-2,6-2 0,4 3 0,4 1-2,-2 15 1,-6 12 1,-13 14 0,-11 14 2,-15 4 0,-9 10 1,-12-4-2,-2-1-1,-5-9-10,2-14-17,24-12-36,0 0-66,0 0 2,38-28-5,4 9 2</inkml:trace>
  <inkml:trace contextRef="#ctx0" brushRef="#br0" timeOffset="5673.0927">14367 14273 234,'0'0'126,"-14"23"1,-10-11-4,1 7-115,1 0 0,6 2-3,16-21 0,-21 24 0,21-24-2,0 0 1,44-7 0,-6 0 1,7 0 1,5 4 0,4 1-1,3 9 1,-5 5 0,-2 4-1,-10 3-2,-2 0-6,-8 3-14,-30-22-41,33 23-74,-33-23-5,0 0-2,31 14-6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01:49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5969 3937 1,'2'-26'66,"3"5"39,0-5 0,-5 26-55,14-57-2,-14 57-1,19-52-5,-19 52-8,9-38-7,-9 38-6,0 0-3,-26 19-2,2 7-4,1 17-2,-10 6 0,0 15-4,-5 2 5,7 10-5,0-3 3,8 5-5,4 0 5,9-4-6,8-11 1,16-3-1,15-18-2,11-13 0,16-18 2,8-13-2,10-15 0,1-13 0,1-6-1,-8-4-3,-9 7-5,-14 0-8,-4 16-11,-30-6-21,11 25-55,-22-2-34,0 0 0,-22-7 2</inkml:trace>
  <inkml:trace contextRef="#ctx0" brushRef="#br0" timeOffset="247.1454">5810 4311 106,'-11'21'133,"11"-21"-1,21-7 0,14-3-91,-11-16-9,18 0-11,1-4-16,2-11-10,9 8-30,-21-14-43,15 16-54,-18-4 3,6 16-5</inkml:trace>
  <inkml:trace contextRef="#ctx0" brushRef="#br0" timeOffset="851.9511">6581 4022 89,'2'40'122,"-6"-11"5,8 1-1,-4-30-59,0 24-35,0-24-4,0 0-6,7-57-11,3 8 1,-5-18-7,4-15 2,-2-18-7,3-8 5,-1-4-6,-2 6 2,5 9 1,-3 17-2,1 21 1,-1 28 0,-9 31 2,22 24 0,-8 23 1,0 19 0,0 7 0,3 3 2,-1-5-2,3-12 1,0-19-3,-19-40 0,40-4-2,-21-44-1,2-25 1,3-24-3,2-14 2,0-10-2,0-2 4,-2 17 1,2 9 1,-3 28 3,1 32-1,0 32 1,-1 31 3,6 26 1,-3 21-2,4 17-1,-1 14 0,4 5-1,-2-5-1,2-2 0,-5-10-4,-4-12 1,-1-7-7,-6-18-3,-1-8-7,-11-19-16,16 3-112,-21-31-7,0 0-1,0 0-7</inkml:trace>
  <inkml:trace contextRef="#ctx0" brushRef="#br0" timeOffset="58430.326">18125 7432 1,'3'-28'0,"20"18"61,-16-11-47,-7 21-3,15-29 6,-15 29 4,-15-21 6,-8 14-2,-3 0 3,-17 0 2,-2 4 1,-11-4-3,1 10-5,-9-10-1,8 9-3,-10-2 1,6 12-4,-3-3-2,-8 10-4,-3 5-2,-1 7-1,-6 2-3,1 9 1,-5 1-1,0 7 2,0-3 0,4 5 3,3 0-3,10 5 7,6-3-8,8 5-2,4 0-2,8 3 0,2 2-2,7 4-1,2 3 1,2 0-4,6 2 6,6 1 2,13-8 2,8 0 2,13-9-1,14-3 2,6-7-2,11-2 1,6-9-3,10 2 1,0-10-4,9 0 0,3-11 0,6-5-1,11-7 0,6-10 0,7-9 1,8-8 1,6-6 1,-2-3-1,3-4 2,-1-8-2,-4-6 3,-5-4-2,-4-10 2,-1-4-2,-11-11 1,-8-2-1,-14-10 4,-14-4 2,-14-3 2,-23 4-2,-22-1 1,-26 4 0,-24 2-1,-16 10 0,-22 0-3,-13 17-5,-20 7-1,-6 6-8,-6 18-9,-16-4-33,0 27-87,0 14-4,-11 5-1,1 17-4</inkml:trace>
  <inkml:trace contextRef="#ctx0" brushRef="#br0" timeOffset="62235.787">12006 6228 58,'23'-45'104,"-23"45"-5,3-35 1,-3 35-100,-7-26 9,4 2 5,6 1 6,1-20 2,8-7 1,0-18 6,12-3-3,-3-19 3,17-9-3,0-17-7,18-9-2,6-29-1,28-9-3,21-19-2,21 0 1,22-12-11,16 12-1,9 9 1,13 17 0,-1 21-3,1 26 2,-15 17-4,-7 14 2,-14 12 3,-9 7 0,-15 0-1,-9 7 1,-19 2 0,-16 5-1,-17 7 0,-15 7-3,-18 10-4,-17 0-8,-21 21-20,0 0-90,-23 0-6,-8-2-4,-4 4-4</inkml:trace>
  <inkml:trace contextRef="#ctx0" brushRef="#br0" timeOffset="62871.4393">15840 2476 137,'0'0'107,"-24"2"2,24-2-10,0 0-98,-7 31-1,19 0-1,4 6 6,1 11-7,-3 8 6,-2 15-6,-7 7 9,-1 7-5,-8 1 6,4 3-3,-8-6 1,13-7 2,9-17 0,15-14 1,9-21 0,14-13-1,7-18-1,12-7-2,4-14 1,3 4-3,-5-7-1,-6 5-4,-4 5-8,-13-5-19,2 14-71,-24-11-18,-6 6-4,-20-11 0</inkml:trace>
  <inkml:trace contextRef="#ctx0" brushRef="#br0" timeOffset="63068.1481">15998 2927 225,'0'0'142,"7"-45"-3,17 19-11,9-11-135,16 1-21,29 20-19,-2-25-15,26 15-43,-27-14-20,-1 9 0,-37-9 6</inkml:trace>
  <inkml:trace contextRef="#ctx0" brushRef="#br0" timeOffset="63241.4777">15970 2435 167,'-90'-7'112,"28"5"3,25-5-4,37 7-84,21-12-10,31 7-6,16-2-4,20-2-4,13-3-8,-1-9-13,13 11-48,-18-16-50,-5 7-2,-20-7-6,-8 7 2</inkml:trace>
  <inkml:trace contextRef="#ctx0" brushRef="#br0" timeOffset="63590.9503">16745 2634 243,'7'21'135,"14"5"-7,-21-26-6,36 31-129,-1 2 5,10-2-6,0 2 8,2 5-2,-6 2-1,-4 3 4,-6-5 1,-5-8 3,-5-8 0,1-13 0,-1-18 1,5-20 1,2-23-4,8-14 6,-8-19-6,0-10 4,1-6-6,-8 1 5,-4 6-6,-10 13 1,-5 22-7,-7 14-13,5 45-22,0 0-44,0 0-41,-28 45-5,30 12 2,-9-3 0</inkml:trace>
  <inkml:trace contextRef="#ctx0" brushRef="#br0" timeOffset="63855.5276">17622 2684 161,'64'-29'122,"-3"-16"-4,5-2 0,-11-12-104,1 0-4,-8-5-3,-10 7-2,-20 5 1,-10 14 1,-20 15 2,-14 20 1,-17 20 1,3 28 0,-3 12 0,17 18 0,15 6-2,25-1-8,28-11 3,27-17-10,25-17-1,10-32-17,29-3-39,-13-36-65,13-6-3,-17-13-1,-10 6-7</inkml:trace>
  <inkml:trace contextRef="#ctx0" brushRef="#br0" timeOffset="108197.8486">23505 9030 1,'-19'-21'0,"19"21"34,-16-24 67,16 24-66,-22-26-4,22 26-4,-23-28-3,23 28-7,-33-28-5,4 16-5,-1 2-2,-8 3 1,-7 3 1,-14-1 2,-5 7 0,-14-4 1,-5 7 1,-2-8 0,0 1-2,-2-3-2,2 0-2,4-4-2,6 2-1,-3 2 1,0 0-1,-10 5-1,-4 5-1,-7 2 0,-3 3 1,-2-1 1,7 1 2,2-1 0,13 3 2,6-5 1,15 2 1,2 1-1,2 9 0,0 4-2,-2 6 1,-5 2-3,3 6 1,-8 6-1,3 2-4,0 2 6,4 0-5,-1 1 6,8-1-4,-2-2 6,8 2-5,-3-2 4,7 5 0,-5-5-2,8 2 2,2-2-2,6 0 2,6-2-3,9-1 1,5-2-1,5 3 1,1-1-2,6 6 1,0 4-2,-3 4 1,-2 4-1,0 3 3,2-3 0,3 1 0,2-4 0,7-3 2,12-2-1,-3 0 1,10-5-2,3 1 1,-1-1-1,7 0 0,-1 1-1,6 1 0,-10-4 0,11 3 0,6-4-2,3 1 1,2-2-1,4-3 1,3-4-2,0-1 2,5-4-2,-2 0 0,-1-3 1,8-2-1,2-2 1,2-3-1,5 3 1,5-3 1,2-2-2,5 2 2,2-2-2,0 5 1,2-6 0,3 4 0,3-3-2,4 0 1,2-5 0,3-2 0,0-5 0,-1-3 0,-4-1-1,0-1 1,-2-2 0,-8-2-1,-1-8 0,-4-1 1,-3-8 0,-1-10-2,-5-4 2,-2-9-1,-5-6 0,-4-8 0,-8-6 1,-4-4-2,-5-5 2,-9-2-2,-6-8 3,-1-9-4,-5-7 1,2-4-1,-3-6 1,-6-4-1,-3-12 1,-9-2-2,-7-5 2,-15 2 0,-16 3 2,-14-5 1,-17 9-2,-9 12 1,-14 12-2,-10 15 3,-9 13-3,-10 12 3,-7 15-4,-2 13 0,-2 8 0,-6 0-5,10 11-9,-4-6-25,25 13-104,6 3-5,15-4 0,20 1-1</inkml:trace>
  <inkml:trace contextRef="#ctx0" brushRef="#br0" timeOffset="112083.0419">20484 11653 1,'0'0'22,"0"0"85,17-26 7,4 12-62,17 9-1,2-14-4,29 12-8,6-17-7,32 8-7,16-10-5,23 7-4,15 0-4,26 7-3,11 2-3,17 10-2,-2 5-1,0 7-1,-8 0 0,-8 0-1,-15-3 1,-24 1-1,-28-3 0,-21-5 0,-31-2 0,-22 0-1,-25-2 1,-31 2 0,0 0 0,-38-3-1,-18 3 1,-22 5 1,-15 0-1,-20 2 0,-12 2-1,-12 3 3,-10 0 0,-7-3 1,-2 1 0,-4-1 0,-3 3 0,2 5 0,-5-3 0,3 7-1,5 5-2,14 0 1,11 3-1,22-3 0,19-5 1,24 0 0,27-7 1,41-14 0,0 0 0,67 15 0,20-25 1,29-2-1,33-7 1,28-2-2,26-10-1,22 1 0,11-6 1,17 1-2,-5 2 1,-7 4-2,-16 8 1,-26 4 0,-29 8 0,-36 7 0,-37 6 0,-40 8 0,-57-12 0,-19 36 0,-47-15 0,-40 0 0,-31 3 0,-36 2 0,-23 2 0,-22-2 0,1 3-1,2 1 2,14 1-1,31 0-1,30-3 1,48 0-2,45-4 3,47-24-2,68 21 3,41-23-1,49-12 0,29-5 1,31-2 0,6-5 0,-2 4-2,-18 6 1,-34 9-1,-38 9-1,-51 8 0,-53 11 2,-61 7 2,-48 3-3,-51 2 3,-31 3-4,-21-3 5,-13 2-6,4-4 6,15-5-5,34-5 0,35-2 1,50-7 0,59-12 1,31 7 1,57-9-1,46-8 1,32 1 0,16-1 0,2 3-1,-11 7 0,-34 10 0,-47 13-1,-56 10 1,-65 15-1,-56 4 1,-49 7 1,-30 2 1,-22-2-1,4-4 1,19-13 1,33-11 0,47-12-2,50-10-1,56-11-6,39-12-22,51 14-109,8 2-7,-3 10-6,-19 26-4</inkml:trace>
  <inkml:trace contextRef="#ctx0" brushRef="#br0" timeOffset="120003.7956">19693 13878 1,'0'0'56,"4"-21"45,-4 21 1,-21-26-71,21 26 4,0 0 6,-14-26 1,14 26 0,-26-19-12,2 14-7,3 7-5,-15 1-5,-1 13-2,-13 5-4,-2 13 0,0 6-1,0 9 2,5 6 0,6 6 1,8 3 0,17 0 1,11-7-1,19-3 1,17-14-3,26-7 0,16-16-2,17-10-1,12-14-5,4-12-13,5 0-34,-14-19-85,-10 3 0,-25-5-5,-13 4-1</inkml:trace>
  <inkml:trace contextRef="#ctx0" brushRef="#br0" timeOffset="120344.9586">20532 13353 84,'0'0'127,"-36"-24"-2,15 20 5,0 4-76,-5 9-40,11 12 1,-6 3-2,5 7 2,-8 2-7,5 0-6,3 2-11,-1-13-17,17 6-48,0-28-52,0 0-3,0 0-1</inkml:trace>
  <inkml:trace contextRef="#ctx0" brushRef="#br0" timeOffset="120678.764">20792 13873 190,'0'0'133,"33"12"-1,0-10-2,0-9-121,31 7-3,9-2 0,10-3-3,-1-4-1,4-1-5,-4 5-13,-13-9-15,2 21-32,-29-9-65,-13 7-1,-29-5-1,0 30 20</inkml:trace>
  <inkml:trace contextRef="#ctx0" brushRef="#br0" timeOffset="120850.4594">20884 14249 209,'0'0'131,"47"-7"-5,3-2-2,11-1-124,12 3-6,10 0-13,-12-12-25,14 10-75,-16-8-6,-3 3 1,-9-3-5</inkml:trace>
  <inkml:trace contextRef="#ctx0" brushRef="#br0" timeOffset="121135.518">21678 13528 144,'0'0'126,"-26"-28"6,26 28-1,-43 18-105,22 18-3,-10 6-1,3 22 1,-17 5-5,3 18-2,-13 1-8,6 4-2,-6 0-5,3-9 0,7-12-7,0-17-4,17-9-14,2-30-24,26-15-82,0 0-8,31-3 2,-10-18-6</inkml:trace>
  <inkml:trace contextRef="#ctx0" brushRef="#br0" timeOffset="121442.1276">22281 13710 199,'-24'-9'135,"1"18"2,-6 17-1,-16 9-122,0 25-1,-2 6 0,-5 12 0,2 5 0,17 2 1,17-7-5,30-7-3,31-19 1,33-12-2,26-19-3,19-16-10,21 0-36,-14-20-97,0 6 1,-31-3-8,-25 10-2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04:59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19002 5699 1,'0'0'23,"0"0"60,0 0-4,0 0-57,-9-29-1,9 29-2,7-28 0,-7 28 0,0-40 0,-7 16 0,-14-7 3,-3 3-4,-12-8-3,-1 1-2,-11-10-9,-6-2 1,-5-1-4,-5-1 2,-4-8-2,-3 0 5,-7-4-2,-5-1-1,-9-1 5,2-4 0,-9-1 1,-1 2-3,-6-3 0,0 3-2,-5 2 0,2 2-3,-2 3 1,0 5-1,-3 2 2,-2 2-1,-2 3 3,-2 4 1,-1-2 0,-4 5 1,-3 0-9,-7 5 4,-2 1-5,0 4 4,-7 1-6,-3 3 2,-6 0-3,-1 5 3,-4 0 3,-3 2 2,-2 0 1,2 0-1,-4-2 1,-1 2 0,1 0 1,-1 2-2,1 1 1,2-1 0,-3 1-1,-1 2 0,-1 2 0,0 2-1,-2 3 1,-5 0-1,0 2 1,2 8 0,-9-1-2,3 8 2,-6-1-1,3 5 3,-2 3-3,4 4 3,-6 3-3,1 4 2,1 3-2,-3 2 2,5 9 1,5 3-5,2 3 3,5 1-4,7 3 3,4 0-5,6 7 6,4 5-6,5 0 0,4 0 3,3 9-2,2 5 2,8 3-1,4 1 2,7 1-2,2 0 2,10-3 0,3 6 0,4-6 3,0 3-3,-2-3 3,-3 5-3,0 5 2,-4-2-3,4 1 3,-6 4-3,6-1 0,3-2 2,-1 2-2,13-5 3,-3 3-1,7-2 1,1 6 1,-3-1-1,-5-1 0,-2 5 0,-5-3 0,0-1 0,2-4 2,5-3 0,10-16-3,7-3 3,11-11-3,15-8 1,9-8-2,10-12-4,4-2-7,3-14-12,21-12-27,-33 19-72,33-19-4,-24-19 0,12-7 26</inkml:trace>
  <inkml:trace contextRef="#ctx0" brushRef="#br0" timeOffset="265.0234">5527 6817 81,'0'0'111,"0"0"0,0 0-5,-22 43-99,18 2-1,-1 11-4,-2 11 0,-3 8-3,3 3 1,-2 3-1,2-6 1,7-11-1,12-17 2,9-18-9,19-32-33,17-18-67,28-19-1,24-31-6,23-9 73</inkml:trace>
  <inkml:trace contextRef="#ctx0" brushRef="#br0" timeOffset="1280.984">18860 4599 1,'17'38'91,"-15"-17"0,13 19-2,-1 3-79,-2 7-9,6 11 2,4 3 1,4 9 7,4 10 2,1 7 0,0-3 5,2 6 0,-5 1 5,-2 3-3,-11 0 2,-1 0-5,-17-14-4,-1-3 0,-13-11-2,-4-8 0,-10-13-2,-4-6 0,-10-16-3,-7-5-1,-7-9-3,-10-2-3,5-3-8,-11-7-17,11 7-45,-2 0-48,-1-9 1,13 4-5</inkml:trace>
  <inkml:trace contextRef="#ctx0" brushRef="#br0" timeOffset="2240.1">13816 2828 14,'0'0'86,"19"-21"-2,-19 21-4,0 0-78,21-7 9,-21 7 5,0 0 3,22 16 2,-15 8 0,-10-1 3,6 18-1,-13 4-1,8 14-6,-3 5-8,5 4-2,0 5-11,3-6-15,11 1-53,-2-11-35,-1-19-3,4-15-2</inkml:trace>
  <inkml:trace contextRef="#ctx0" brushRef="#br0" timeOffset="2552.7691">14098 3183 1,'0'0'85,"28"-5"5,-28 5-2,42-17-74,-8 8-3,1-8 2,10-6-3,0-13 4,7-6-2,0-13 4,5 1 1,-5-12-4,9 0 2,-9-1-7,0 13 1,-5 9-25,-6 7-29,-8 24-56,-5 14-5,-28 0 0,19 47 65</inkml:trace>
  <inkml:trace contextRef="#ctx0" brushRef="#br0" timeOffset="2756.1187">14332 3197 197,'0'0'133,"9"21"-2,24-2-5,7 17-134,19 1-11,24 25-12,-5-10-10,19 19-20,-19-10-65,2-2-1,-11-11-2,-10-15 85</inkml:trace>
  <inkml:trace contextRef="#ctx0" brushRef="#br0" timeOffset="32843.3306">13544 12140 1,'0'-24'39,"-7"-9"74,5 7 7,7 2-80,-12-6 12,7 30 1,7-43 3,-7 43-7,0 0-13,0 0-10,23 50-5,-6 9-1,-5 12-7,7 21 1,0 10-6,2 9 1,-2 2-5,2-1 2,-4-8-5,-8-12 3,-7-12-5,-9-16-6,-2-12-16,-17-35-27,26-17-86,-45-19-5,17-26 2,-3-17-5</inkml:trace>
  <inkml:trace contextRef="#ctx0" brushRef="#br0" timeOffset="33221.2265">13251 12085 141,'-23'-30'124,"23"30"4,-3-29-4,3 29-114,43-16 1,2 4 1,21 3-2,10-1 2,18 12-5,17 8-4,17 14-1,7 9-2,2 14 1,0 14 2,-5 17 7,-18 5-1,-13 9 4,-23-2-3,-26 7 4,-26-5-2,-21 1 3,-36-13-6,-21-2-2,-33-14-3,-16-10-2,-20-4-3,-16-19-9,0-3-4,-3-16-13,29 4-11,0-23-31,50 5-65,18-7-6,43 9 4,29-31 13</inkml:trace>
  <inkml:trace contextRef="#ctx0" brushRef="#br0" timeOffset="33572.7445">15069 12733 141,'0'0'123,"-47"5"6,-17 19-1,-16 11-106,-10 8-9,9 11 4,1-2 2,16 12 1,8-10-2,27 1-7,15-22-2,35-14-3,19-22-1,20-13-2,10-17-2,8-19-3,3-3-2,-8-1 2,-4 13-1,-22 12 2,-14 20 2,-12 15 1,-21-4 1,17 45 2,-17-14 0,0 4-1,0-4-5,0-31-14,16 33-26,-16-33-46,31-40-50,-5 5-3,5-8 2</inkml:trace>
  <inkml:trace contextRef="#ctx0" brushRef="#br0" timeOffset="33811.4649">15305 12755 227,'3'42'140,"4"-2"4,5-9-27,16 21-82,0-7-13,20-2-7,4-13-5,7-6-3,0-10-4,-2-11-2,-3-13-1,-7-11-1,-4-12 0,-12-15-1,-8-6 2,-9-5-5,-4-3 0,-10 1-6,5 14-12,-15-3-19,10 50-37,-7-21-63,7 21 0,-2 28 1,11 5 15</inkml:trace>
  <inkml:trace contextRef="#ctx0" brushRef="#br0" timeOffset="34052.7911">16116 12887 212,'66'-7'139,"10"-14"1,0-19-3,11-8-113,-14-18-9,-2-3-10,-14-2-3,-22 5-3,-25 17 0,-29 23 3,-26 21 1,-16 31 5,-17 19 0,-3 21 5,8 5-1,28 5 3,31-17-3,45-12-3,44-21-4,39-26-10,35-9-23,4-34-85,15 5-39,-5-4-5,-26 6 0</inkml:trace>
  <inkml:trace contextRef="#ctx0" brushRef="#br0" timeOffset="35199.99">16419 13462 99,'-22'-19'124,"22"19"5,0 0-1,12-29-99,-12 29-1,22 15-2,-11 13-3,-11 5-7,0 21-2,-11 6-4,3 13 0,-1 0-3,0 3 1,-1-12-3,8-10 0,2-16-5,0-38-3,0 0-3,0 0-3,23-52-2,-23 2-3,5-2 1,-7-5 0,4 8 6,-2 6 5,2 10 5,6 7 3,3 2 6,11 13 2,-22 11 2,47-31 1,-16 10-2,16-3-5,7-9-2,10-5-3,2-12-2,5-4-1,0 0-4,-5 2 0,-7 7-6,-18 9-2,-13 17-8,-28 19-10,0 0-25,-43 43-29,6 11-37,-25 5-15,-4 15 29,-19-6 33,16 10 24,-9-9 36,7-12 12,19-8 51,5-16 50,21-9 26,26-24-21,0 0-26,31-19-16,26 12-12,-3-17-10,26 15-11,-2 2-11,3 14-7,-8 12-7,-2 9-2,-14 8-1,-8 6-3,-6 3-9,-17-12-26,9 0-105,-11-14-4,-3-14-2,-21-5-6</inkml:trace>
  <inkml:trace contextRef="#ctx0" brushRef="#br0" timeOffset="41000.8718">13738 11806 1,'0'0'81,"-19"-26"21,5 5 7,-9-2-88,23 23 3,-17-41 0,22 15 0,-3-16 0,15-3-4,2-17-5,14-4-3,12-14-2,14-8-3,16-6 1,17-6-3,10-8 3,16 1-4,5 5 1,7 10-3,0 7 0,3 17-2,1-1 0,8 3 2,12 4 0,7 3 1,11 2 1,12-2-1,10 0 1,7-5-1,0 3 1,-12 9-4,-16 5 1,-20 9-2,-20 2 2,-22 8-1,-17 2 0,-20 7-1,-22 5 1,-7 2-2,-15 2-3,-8 1-6,-22 9-11,0 0-25,0 0-82,-22-12-1,-13 5-2,-10 9 78</inkml:trace>
  <inkml:trace contextRef="#ctx0" brushRef="#br0" timeOffset="41361.0453">16842 9439 1,'0'0'98,"2"-30"18,-2 30 4,29-22-92,-8 15 1,24 10-1,-3-6 0,29 8-3,-2 0-5,16 4-4,2 1-6,15-1-4,4 1-3,5 1-3,-4 6-1,-10 4 2,-19 10 2,-19 14 1,-33 14 1,-21 17 4,-36 9-1,-16 9 4,-24-1-3,-10-1 0,-4-9-3,2-15-4,13-13-17,-1-27-37,14-9-85,24-12-7,9-21 1,24 14 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07:27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19035 8430 1,'22'-10'80,"-15"-11"31,7-3-59,-14 24-19,0 0 4,0 0 3,0 0 4,19 22-8,-19-22-8,-5 45-3,3-15-1,2 15-3,-10 0-5,6 12-1,-8-3-3,2 8 0,-9-5-3,3 2 1,-8-7-3,5 2 1,-2-7-2,0 1 1,-1-6-2,8 6-7,-2-6 5,6-2-4,1-4 4,6-3-6,6-7 6,-3-26-5,28 28 5,5-28 2,7-4-2,10-8 0,9-7-2,10 0 5,2-5-5,0 5 5,-5 0-8,-7 0 5,-9 5-7,-8 2 2,-9 10-13,-33 2-17,33 2-48,-33-2-69,0 0 2,-40-4-4,9-6 63</inkml:trace>
  <inkml:trace contextRef="#ctx0" brushRef="#br0" timeOffset="223.4481">19035 8922 40,'0'0'130,"0"0"5,26 0-3,3 2-102,-8-9-4,14 2-4,-1-9-11,1-5-23,8 7-34,-17-2-79,2-14-6,-4 6-2,-15-4 55</inkml:trace>
  <inkml:trace contextRef="#ctx0" brushRef="#br0" timeOffset="384.5995">19139 8692 62,'24'-30'136,"21"-8"1,23-14 0,10-5-74,15 5-64,8 7-19,-11-5-53,-2 10-57,-15 16-2,-31 10-7</inkml:trace>
  <inkml:trace contextRef="#ctx0" brushRef="#br0" timeOffset="1655.6112">6612 6219 9,'0'0'103,"0"0"0,0 0-3,0 0-79,0 0 3,26 19 3,-26-19-2,7 40 1,-5-12-2,5 17 3,-7 3-1,7 11-5,-9 0-5,0 9-3,-5-4-1,-1 0-4,-3-7-1,1-5-1,-2-14-3,5-12 1,7-26-3,0 0 0,-12-33-4,15-15 7,-1-16-7,1-14 2,4-14 0,0-7 0,5-5 2,6 0 1,8 0 5,8 12-7,8 9 7,8 14-2,2 15 1,12 18 0,4 17-1,3 19 0,2 17-2,5 14 1,-2 9-1,4 14 2,-4 8-2,-12 9 1,-10 4-2,-21 6 2,-19 4-4,-25 2 3,-25 3 0,-35-2-1,-19-3 1,-23-2 0,-19-8-1,-10-4 0,-7-14-1,7-12-5,14-5-11,17-28-29,43 0-99,23-22 0,49-13-5,32-13-2</inkml:trace>
  <inkml:trace contextRef="#ctx0" brushRef="#br0" timeOffset="2503.9794">10346 5718 33,'-47'11'97,"23"4"-1,-9-8 2,-2 2-89,4 12 7,-11-2 1,1 7 0,-13 3 2,-3 6 1,-11-2 2,-1 15 1,-18-8 0,9 9-4,-19-1-2,12 6 1,-5-11-4,14 9 0,1-12-5,23 5-1,4-7-4,22 2-1,19-5-1,19 1 2,26-3 0,19-5 4,21 1-3,12-10-28,25 4-105,4-2-5,1-11-9,-14 11-3</inkml:trace>
  <inkml:trace contextRef="#ctx0" brushRef="#br0" timeOffset="15923.3623">13242 14765 1,'0'0'45,"0"0"43,0 0-41,0 0-2,0 0 0,0 0 2,0 0-6,0 0-1,0 0-7,0 0-4,0 0-5,0 0-3,0 0-3,0 0-4,28 11-2,-28-11-2,0 0-1,29-7 0,-29 7 1,23-9-1,-23 9-1,24-19-1,-24 19-1,28-26-2,-28 26 0,26-33-3,-26 33 2,19-36-2,-19 36 2,10-35-2,-10 35 3,-5-31-3,5 31 4,-24-19-2,24 19 1,-30-7 0,30 7 0,-38 10 0,16-1-1,-1 8 0,23-17-2,-40 37 2,18-13-1,3 2 2,5 2-2,2 1 3,8 2-1,4-8 2,12 3 0,6-4 1,16-1 0,3-5-1,11-1-1,1-4 0,6-1 0,-3-3-2,0 0 0,-5-7-2,-7 2-1,-2-4 0,-3 0 0,-2-1 0,1-1 0,-4-4-2,-1 4-3,1 1-9,-30 3-29,38-14-95,-38 14-1,0 0-6,-5-21-3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08:43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7980 8931 1,'0'0'50,"0"0"51,0 0 5,-21 0-59,21 0-15,-38 24 3,26-3 1,-16-9-2,7 14-3,-17-7-4,5 11-2,-22-1-4,3 6-4,-16 8 0,-1 7-6,-9 2 2,-2 4-5,0 1 3,4-3-5,10-4 2,9-3-4,17-13 0,12-8 0,28-26 1,9 23-1,26-25 0,27-3 0,16 0 0,14 1 0,5 4 0,2 7 0,-7 9 0,-11 13 0,-20 11-1,-28 17 2,-28 14-2,-26 9 2,-31 3-2,-24 2 2,-18-7-3,-17-12 2,-8-12-2,-1-16 1,2-16-4,11-15-4,25-5-14,8-19-34,32 13-92,18-3-6,24 7 0,26-17-7</inkml:trace>
  <inkml:trace contextRef="#ctx0" brushRef="#br0" timeOffset="1039.484">16925 8988 1,'-5'-24'60,"5"24"51,-2-26 5,2 26-74,0 0-8,-8-26 3,8 26 0,0 0-6,10 36-3,-17-15-4,12 19 0,-10 10-3,10 14-9,-10 7 1,5 9-7,2 3 3,5 4-5,3-9 3,9-2-5,0-24 4,14-19 0,2-28 0,15-22-3,2-28 2,4-19 6,4-18-8,1-11 5,-2-6-6,0 5 4,-7 8-4,-9 11 4,-8 11-7,-6 17-5,-6 14-5,-11-1-18,9 34-60,-21 0-60,0 0 1,5 24-4</inkml:trace>
  <inkml:trace contextRef="#ctx0" brushRef="#br0" timeOffset="16807.4714">14204 8456 1,'21'-26'69,"-14"-22"23,19-1-18,-4 9-73,-1 9 0,3 3 1,-6-1-2,-3 5 6,-15 1 1,-5 2 4,-14-10 4,-12 5 5,-9-12 2,-5 3 4,-21-6-2,4 3 2,-18-4-4,0 9-1,-15-3 0,1 8-6,-15 4-2,3 10-4,-3 0 0,-5 7-6,-1 4 0,-1 3-1,-2 3-4,-3-1 3,-2 5 0,-5 3 1,-2 2 2,-2 9 1,0 7 3,6 8-3,4 6 3,13 10-4,2 7 3,10 10-6,8 9 1,11 7-2,7 7-3,2 5 4,8 7-4,2 0 3,9 0-3,7 3 5,8-1 0,4 3-2,15-5 1,4-2-2,12-1 4,7 3-2,10 3 2,9 2-3,7-8 0,9-1 2,8-6-1,9-6 1,9-10-1,15-12 3,12-14-3,11-9 2,8-17-2,9-8 0,11-10 0,8-13 0,7-7 0,7-9-2,-2-8 1,2-11-1,4-9 2,1-13-1,-5-7 3,2-4-3,-6-7 4,-1-1-2,-9 1 2,-7 2-2,-15 0 1,-4-3 6,-19-1-9,-17-3 4,-14-5-4,-18-7 3,-18-7-2,-11-10 4,-19-2-4,-14 3-5,-12 2 7,-16 4-2,-15 13 1,-9 13-2,-12 20 0,-10 21-11,-2 26-10,-14 14-21,17 35-47,-10 15-46,-2 9-2,4 12 0</inkml:trace>
  <inkml:trace contextRef="#ctx0" brushRef="#br0" timeOffset="18095.9386">12285 10532 9,'23'2'94,"-23"-2"1,0 0-66,24 12-27,-19 12 9,2 6 3,-12 6 5,0 16 3,-16 5 1,2 23 1,-16 15 0,-1 21 1,-9 9-10,-2 10-3,-5 11-5,0 1-3,0-5 0,2-12-1,1-21 3,4-17-2,2-26 4,10-19-1,2-35 0,31-12-1,-28-59-4,30-14 2,8-24-2,11-24 0,8-16-3,6-14 0,10-3 1,7 3 2,0 14 5,2 9-2,-2 17 3,3 23-1,-3 15 2,4 23-5,1 24 3,2 19-2,-7 17-1,12 23 1,-3 14 1,8 24 0,0 19-2,1 14 6,-3 2-7,1 5 3,-6-2-4,-3-7 0,-14-15-4,-5-20-3,-9-18-14,-31-49-23,21 14-55,-33-44-39,-21-32 3,-12-11-1</inkml:trace>
  <inkml:trace contextRef="#ctx0" brushRef="#br0" timeOffset="18394.9491">12105 11059 76,'-17'33'129,"6"15"-1,15 27 0,18 22-98,-8 38-9,12 42-6,0 29-4,5 26-1,-1 11 1,3 10 2,-4-2 5,6 14 1,-9-17-2,17 0 4,-1-21-1,22-2 2,9-22-8,17-9-2,14-19-6,17-26-3,13-28-4,13-27-5,16-25-10,0-43-32,19-14-94,-5-24-2,1-21-3,-15-3-2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09-30T19:11:09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11732 15625 35,'21'-23'112,"-7"-3"9,5 2 3,5 7-63,-15-9-17,17 19 0,-26 7-4,33-4-6,-33 4-7,19 54-4,-19-4-7,-2 21-6,-5 2-1,-1 17-3,-6 4 1,5 1-3,-3-3 0,3-14-6,4-14-7,-5-19-11,13-12-18,-3-33-13,-5-24-13,-4-39-23,20-6-40,-11-21-8,3-12 5,-3-2 73</inkml:trace>
  <inkml:trace contextRef="#ctx0" brushRef="#br0" timeOffset="383.9016">11791 15460 90,'-3'-22'125,"3"22"6,12-23-1,19 25-61,-3-21-23,29 17-13,2-10-10,17 10-10,2-3-5,4 10-4,-4 7-2,-7 14-1,-23 11-1,-20 8 1,-21 7-1,-21 3 1,-17-1 1,-11-4 2,-6-5 0,1-3 2,9-13-3,17-1-1,21-28 2,26 40-4,16-16 3,18 2-5,6 7 4,2 7-5,-6 7 7,-8 13 0,-21 1 1,-19 3 3,-23 0-3,-22-3 2,-18-13-2,-15-11 0,-12-15-2,-9-15-4,-2-10-8,-8-18-15,17 5-37,-9-20-81,13 8-4,3-3 0,15 10-2</inkml:trace>
  <inkml:trace contextRef="#ctx0" brushRef="#br0" timeOffset="11967.1702">10283 15933 178,'37'-19'127,"1"2"-9,24 8 1,6 6-121,20 20-1,9 7 5,2 6 0,-2 3-4,-7 1 3,-10 3 6,-19-1-2,-13 6 2,-27 3 0,-16 7 0,-24 3-1,-17 4 0,-18 5-4,-12-3-7,-5 5-21,-12-14-56,5 3-41,7-8-5,5-14-2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r>
              <a:rPr lang="en-US" baseline="0" dirty="0" smtClean="0"/>
              <a:t> is clearly 2. This is but one example of material taken from Dan </a:t>
            </a:r>
            <a:r>
              <a:rPr lang="en-US" baseline="0" dirty="0" err="1" smtClean="0"/>
              <a:t>Boneh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there are</a:t>
            </a:r>
            <a:r>
              <a:rPr lang="en-US" baseline="0" dirty="0" smtClean="0"/>
              <a:t> many equiv. </a:t>
            </a:r>
            <a:r>
              <a:rPr lang="en-US" baseline="0" dirty="0" err="1" smtClean="0"/>
              <a:t>defn’s</a:t>
            </a:r>
            <a:r>
              <a:rPr lang="en-US" baseline="0" dirty="0" smtClean="0"/>
              <a:t> to this one. Two from Introduction to Modern Cryptography include:</a:t>
            </a:r>
          </a:p>
          <a:p>
            <a:r>
              <a:rPr lang="en-US" baseline="0" dirty="0" smtClean="0"/>
              <a:t>\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[M=m| C = c]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[M = m]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\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[C=c | M=m] =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[C=c]</a:t>
            </a:r>
          </a:p>
          <a:p>
            <a:endParaRPr lang="en-US" baseline="0" dirty="0" smtClean="0"/>
          </a:p>
          <a:p>
            <a:r>
              <a:rPr lang="en-US" dirty="0" smtClean="0"/>
              <a:t>The intuition here is that if any two messages are equally likely for a </a:t>
            </a:r>
            <a:r>
              <a:rPr lang="en-US" dirty="0" err="1" smtClean="0"/>
              <a:t>ciphertext</a:t>
            </a:r>
            <a:r>
              <a:rPr lang="en-US" dirty="0" smtClean="0"/>
              <a:t>, then it can’t be the case we can distinguish</a:t>
            </a:r>
            <a:r>
              <a:rPr lang="en-US" baseline="0" dirty="0" smtClean="0"/>
              <a:t> between them. We do this over all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9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proof, highlight that we are</a:t>
            </a:r>
            <a:r>
              <a:rPr lang="en-US" baseline="0" dirty="0" smtClean="0"/>
              <a:t> given c.  </a:t>
            </a:r>
          </a:p>
          <a:p>
            <a:r>
              <a:rPr lang="en-US" baseline="0" dirty="0" smtClean="0"/>
              <a:t>Then we fix an m_0. </a:t>
            </a:r>
          </a:p>
          <a:p>
            <a:r>
              <a:rPr lang="en-US" baseline="0" dirty="0" smtClean="0"/>
              <a:t>The probability that that m_0 is encrypted to c is the number of unique keys that would map m to c.</a:t>
            </a:r>
          </a:p>
          <a:p>
            <a:r>
              <a:rPr lang="en-US" baseline="0" dirty="0" smtClean="0"/>
              <a:t>By the previous slide, we know there is only one such key.  So the probability E(k,m_0) = C = ½^m</a:t>
            </a:r>
          </a:p>
          <a:p>
            <a:r>
              <a:rPr lang="en-US" baseline="0" dirty="0" smtClean="0"/>
              <a:t>Similarly for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[E(k,m_1).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proof, highlight that we are</a:t>
            </a:r>
            <a:r>
              <a:rPr lang="en-US" baseline="0" dirty="0" smtClean="0"/>
              <a:t> given c.  </a:t>
            </a:r>
          </a:p>
          <a:p>
            <a:r>
              <a:rPr lang="en-US" baseline="0" dirty="0" smtClean="0"/>
              <a:t>Then we fix an m_0. </a:t>
            </a:r>
          </a:p>
          <a:p>
            <a:r>
              <a:rPr lang="en-US" baseline="0" dirty="0" smtClean="0"/>
              <a:t>The probability that that m_0 is encrypted to c is the number of unique keys that would map m to c.</a:t>
            </a:r>
          </a:p>
          <a:p>
            <a:r>
              <a:rPr lang="en-US" baseline="0" dirty="0" smtClean="0"/>
              <a:t>By the previous slide, we know there is only one such key.  So the probability E(k,m_0) = C = ½^m</a:t>
            </a:r>
          </a:p>
          <a:p>
            <a:r>
              <a:rPr lang="en-US" baseline="0" dirty="0" smtClean="0"/>
              <a:t>Similarly for </a:t>
            </a:r>
            <a:r>
              <a:rPr lang="en-US" baseline="0" dirty="0" err="1" smtClean="0"/>
              <a:t>Pr</a:t>
            </a:r>
            <a:r>
              <a:rPr lang="en-US" baseline="0" dirty="0" smtClean="0"/>
              <a:t>[E(k,m_1).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6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slide, I explain the motivating scenario of sending a</a:t>
            </a:r>
            <a:r>
              <a:rPr lang="en-US" baseline="0" dirty="0" smtClean="0"/>
              <a:t> message across a public channel.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channel may be monitored. In fact, we typically assume a very powerful adversary. For those who know what it means, we would assume any polynomial time alg.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add an encryption (E) algorithm and decryption (D) algorithm.  These two algorithms should protect the overall message from Eve.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security means</a:t>
            </a:r>
            <a:r>
              <a:rPr lang="en-US" baseline="0" dirty="0" smtClean="0"/>
              <a:t> two different things here. There is the notion of “enough” security, e.g., it would take 2^80 years to crack the cipher with todays technology. There is also a theoretic notion, e.g., no polynomial time algorithm could break the cipher.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means is the OTP is really the best we can do.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9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taking the notion of adversarial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indistinguishability</a:t>
            </a:r>
            <a:r>
              <a:rPr lang="en-US" baseline="0" dirty="0" smtClean="0"/>
              <a:t> here first. It’s defined on p33 of Introduction to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 we introduce a powerful notion. Note:</a:t>
            </a:r>
          </a:p>
          <a:p>
            <a:r>
              <a:rPr lang="en-US" baseline="0" dirty="0" smtClean="0"/>
              <a:t> - Power of adversary (chooses any messages).</a:t>
            </a:r>
          </a:p>
          <a:p>
            <a:r>
              <a:rPr lang="en-US" baseline="0" dirty="0" smtClean="0"/>
              <a:t> - Doesn’t have to decrypt, find key, etc. Just determine which message was encrypted.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very stringent notion.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the number of </a:t>
            </a:r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r>
              <a:rPr lang="en-US" dirty="0" smtClean="0"/>
              <a:t>Behavioral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</a:t>
            </a:r>
            <a:r>
              <a:rPr lang="en-US" baseline="0" smtClean="0"/>
              <a:t>the number of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same holds for any predicate P that you can calculate efficiently.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7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slide, we show a </a:t>
            </a:r>
            <a:r>
              <a:rPr lang="en-US" dirty="0" err="1" smtClean="0"/>
              <a:t>caesar</a:t>
            </a:r>
            <a:r>
              <a:rPr lang="en-US" dirty="0" smtClean="0"/>
              <a:t> cipher is simply a mapping where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ciphertext</a:t>
            </a:r>
            <a:r>
              <a:rPr lang="en-US" baseline="0" dirty="0" smtClean="0"/>
              <a:t> is the message + 3 letters.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9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 define</a:t>
            </a:r>
            <a:r>
              <a:rPr lang="en-US" baseline="0" dirty="0" smtClean="0"/>
              <a:t> what it means to forge signatures,   give construction,   show that forging signatures is as hard as factoring.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  define</a:t>
            </a:r>
            <a:r>
              <a:rPr lang="en-US" baseline="0" dirty="0" smtClean="0"/>
              <a:t> what it means to forge signatures,   give construction,   show that forging signatures is as hard as factoring.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1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</a:t>
            </a:r>
            <a:r>
              <a:rPr lang="en-US" baseline="0" dirty="0" smtClean="0"/>
              <a:t> think about the fact is what if it were the case that the probability of a key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44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802.11b is an</a:t>
            </a:r>
            <a:r>
              <a:rPr lang="en-US" baseline="0" dirty="0" smtClean="0"/>
              <a:t> example of a two-time pad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9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PRG(k) to generate a key per message. 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9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we encrypt a note to </a:t>
            </a:r>
            <a:r>
              <a:rPr lang="en-US" dirty="0" err="1" smtClean="0"/>
              <a:t>alice</a:t>
            </a:r>
            <a:r>
              <a:rPr lang="en-US" dirty="0" smtClean="0"/>
              <a:t>. Then open it</a:t>
            </a:r>
            <a:r>
              <a:rPr lang="en-US" baseline="0" dirty="0" smtClean="0"/>
              <a:t> up and edit it, changing to eve. You can tell where the change was.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2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106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</a:t>
            </a:r>
            <a:r>
              <a:rPr lang="en-US" dirty="0" smtClean="0"/>
              <a:t>for which you can construct m0,m1 efficiently.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3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common: e, t, a, o,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n.  Least common: </a:t>
            </a:r>
            <a:r>
              <a:rPr lang="en-US" baseline="0" dirty="0" err="1" smtClean="0"/>
              <a:t>j,x,q,z</a:t>
            </a:r>
            <a:endParaRPr lang="en-US" baseline="0" dirty="0" smtClean="0"/>
          </a:p>
          <a:p>
            <a:r>
              <a:rPr lang="en-US" baseline="0" dirty="0" smtClean="0"/>
              <a:t>Also works for bi-grams, tri-grams,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7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in addition to noting variables et al, we talk about private key and public key cryptosystems. We also talk about how Decryption can return error,</a:t>
            </a:r>
            <a:r>
              <a:rPr lang="en-US" baseline="0" dirty="0" smtClean="0"/>
              <a:t> and note that this will be necessary when encrypting and we want integrity.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in addition to noting variables et al, we talk about private key and public key cryptosystems. We also talk about how Decryption can return error,</a:t>
            </a:r>
            <a:r>
              <a:rPr lang="en-US" baseline="0" dirty="0" smtClean="0"/>
              <a:t> and note that this will be necessary when encrypting and we want integrity.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in addition to noting variables et al, we talk about private key and public key cryptosystems. We also talk about how Decryption can return error,</a:t>
            </a:r>
            <a:r>
              <a:rPr lang="en-US" baseline="0" dirty="0" smtClean="0"/>
              <a:t> and note that this will be necessary when encrypting and we want integrity.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C235233-19B7-EE48-87DF-E74DB1195566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5EE967E-5212-9D47-96FE-04B2A38B701F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D7A38E-27C5-0647-BF7E-A9FBC10B381B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A29CE3-60A8-974E-8B65-B97A2A490295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1E3C-7002-5546-B428-28E77E8CADF5}" type="datetime1">
              <a:rPr lang="en-US" smtClean="0"/>
              <a:t>10/16/2013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9B8D633-5D31-BC4E-93E6-1DFEA1644CF5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792D34-6805-A549-9CC5-921F88D9525D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67FA6C2-E101-8840-BFEC-363DCD8AC0EB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F6C6-86B0-FB4C-B839-EA40EEE80E5C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A25E4DA-168A-8D49-9D25-8B712F21DECE}" type="datetime1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F42FEDF-F50E-3C45-B7BC-4B699EDF9FF6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099EB78-D139-F84C-9176-C005D5E2661E}" type="datetime1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13F476B-8425-2043-ACCE-9F3585722F84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4AE290B-9987-5947-8831-BE43DE818284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5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customXml" Target="../ink/ink18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5.png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41.emf"/><Relationship Id="rId4" Type="http://schemas.openxmlformats.org/officeDocument/2006/relationships/image" Target="../media/image6.png"/><Relationship Id="rId9" Type="http://schemas.openxmlformats.org/officeDocument/2006/relationships/customXml" Target="../ink/ink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29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Introduction to Cryptography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689" y="6096000"/>
            <a:ext cx="858862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great!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32" y="10668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Iterated design was only one we knew</a:t>
            </a:r>
            <a:br>
              <a:rPr lang="en-US" dirty="0" smtClean="0"/>
            </a:br>
            <a:r>
              <a:rPr lang="en-US" dirty="0" smtClean="0"/>
              <a:t>until 1945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286000"/>
            <a:ext cx="2362200" cy="3335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638800"/>
            <a:ext cx="4114800" cy="304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400" b="0" dirty="0" smtClean="0">
                <a:latin typeface="Cambria"/>
                <a:cs typeface="Cambria"/>
              </a:rPr>
              <a:t>Claude Shannon: 1916 - 2001 </a:t>
            </a:r>
          </a:p>
        </p:txBody>
      </p:sp>
    </p:spTree>
    <p:extLst>
      <p:ext uri="{BB962C8B-B14F-4D97-AF65-F5344CB8AC3E}">
        <p14:creationId xmlns:p14="http://schemas.microsoft.com/office/powerpoint/2010/main" val="29733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</a:t>
            </a:r>
            <a:r>
              <a:rPr lang="en-US" dirty="0" err="1" smtClean="0"/>
              <a:t>Venona</a:t>
            </a:r>
            <a:r>
              <a:rPr lang="en-US" dirty="0" smtClean="0"/>
              <a:t> (~1942-1945)</a:t>
            </a:r>
          </a:p>
          <a:p>
            <a:pPr lvl="1"/>
            <a:r>
              <a:rPr lang="en-US" dirty="0" smtClean="0"/>
              <a:t>Russians used same OTP twice </a:t>
            </a:r>
            <a:r>
              <a:rPr lang="en-US" dirty="0" smtClean="0">
                <a:sym typeface="Wingdings"/>
              </a:rPr>
              <a:t> break by American and British cryptographers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WEP 802.11b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Disk Encryption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MS-PPTP (Windows NT)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802.11b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Wireless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62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Access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Point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304800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36457" y="1881441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22457" y="1881441"/>
            <a:ext cx="120214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crc</a:t>
            </a:r>
            <a:r>
              <a:rPr lang="en-US" sz="2400" dirty="0" smtClean="0"/>
              <a:t>(m)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2438400"/>
            <a:ext cx="3505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PRG(IV || k)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3250303"/>
            <a:ext cx="3505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00530" y="3250303"/>
            <a:ext cx="71887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084637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Length of IV: 24 bits</a:t>
            </a:r>
          </a:p>
          <a:p>
            <a:pPr lvl="1"/>
            <a:r>
              <a:rPr lang="en-US" dirty="0" smtClean="0"/>
              <a:t>Repeat after 2</a:t>
            </a:r>
            <a:r>
              <a:rPr lang="en-US" baseline="30000" dirty="0" smtClean="0"/>
              <a:t>24</a:t>
            </a:r>
            <a:r>
              <a:rPr lang="en-US" dirty="0" smtClean="0"/>
              <a:t> ≈ 16M frames</a:t>
            </a:r>
          </a:p>
          <a:p>
            <a:pPr lvl="1"/>
            <a:r>
              <a:rPr lang="en-US" dirty="0" smtClean="0"/>
              <a:t>Some cards reset to 0 after power cycle</a:t>
            </a:r>
          </a:p>
          <a:p>
            <a:pPr lvl="1"/>
            <a:r>
              <a:rPr lang="en-US" dirty="0" smtClean="0"/>
              <a:t>Best attacks reduce to 10</a:t>
            </a:r>
            <a:r>
              <a:rPr lang="en-US" baseline="30000" dirty="0" smtClean="0"/>
              <a:t>6</a:t>
            </a:r>
          </a:p>
          <a:p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3" y="2514600"/>
            <a:ext cx="304800" cy="304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762000"/>
            <a:ext cx="2209800" cy="1119441"/>
          </a:xfrm>
          <a:prstGeom prst="wedgeRoundRectCallout">
            <a:avLst>
              <a:gd name="adj1" fmla="val 62150"/>
              <a:gd name="adj2" fmla="val 10420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Only IV changed per message</a:t>
            </a:r>
          </a:p>
        </p:txBody>
      </p:sp>
    </p:spTree>
    <p:extLst>
      <p:ext uri="{BB962C8B-B14F-4D97-AF65-F5344CB8AC3E}">
        <p14:creationId xmlns:p14="http://schemas.microsoft.com/office/powerpoint/2010/main" val="4221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Wireless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62800" y="2590800"/>
            <a:ext cx="1524000" cy="838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Access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Point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3048000"/>
            <a:ext cx="487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59019" y="14478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2083713"/>
            <a:ext cx="20518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Each message has a unique key</a:t>
            </a:r>
          </a:p>
          <a:p>
            <a:pPr marL="0" indent="0">
              <a:buNone/>
            </a:pPr>
            <a:r>
              <a:rPr lang="en-US" dirty="0" smtClean="0"/>
              <a:t>Best method: use WPA2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03641" y="14478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75241" y="14478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...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53634"/>
            <a:ext cx="95038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PRG(k)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937499" y="1524000"/>
            <a:ext cx="424701" cy="2286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9019" y="19812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3810000" y="19812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181600" y="1981200"/>
            <a:ext cx="130175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15" y="2057400"/>
            <a:ext cx="304800" cy="304800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6934200" y="404559"/>
            <a:ext cx="2209800" cy="1119441"/>
          </a:xfrm>
          <a:prstGeom prst="wedgeRoundRectCallout">
            <a:avLst>
              <a:gd name="adj1" fmla="val -76450"/>
              <a:gd name="adj2" fmla="val 6416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PRG output different </a:t>
            </a:r>
            <a:r>
              <a:rPr lang="en-US" sz="2400" smtClean="0">
                <a:solidFill>
                  <a:schemeClr val="bg1"/>
                </a:solidFill>
              </a:rPr>
              <a:t>per message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103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609600" y="1828800"/>
            <a:ext cx="1981200" cy="1447800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0" rIns="0" bIns="0" rtlCol="0" anchor="t" anchorCtr="0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Dear Alice: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You are my sunshine.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337257"/>
            <a:ext cx="43130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" y="3657600"/>
            <a:ext cx="2438400" cy="1447800"/>
            <a:chOff x="152400" y="3657600"/>
            <a:chExt cx="2438400" cy="1447800"/>
          </a:xfrm>
        </p:grpSpPr>
        <p:sp>
          <p:nvSpPr>
            <p:cNvPr id="10" name="Snip Single Corner Rectangle 9"/>
            <p:cNvSpPr/>
            <p:nvPr/>
          </p:nvSpPr>
          <p:spPr>
            <a:xfrm>
              <a:off x="609600" y="3657600"/>
              <a:ext cx="1981200" cy="1447800"/>
            </a:xfrm>
            <a:prstGeom prst="snip1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0" bIns="0" rtlCol="0" anchor="t" anchorCtr="0">
              <a:no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Dear Grace: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You are my sunshine.</a:t>
              </a:r>
            </a:p>
            <a:p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4166057"/>
              <a:ext cx="431308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m</a:t>
              </a:r>
              <a:r>
                <a:rPr lang="en-US" sz="2800" baseline="-25000" dirty="0" smtClean="0"/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9000" y="1524000"/>
            <a:ext cx="5105400" cy="1295400"/>
            <a:chOff x="3429000" y="1524000"/>
            <a:chExt cx="5105400" cy="1295400"/>
          </a:xfrm>
        </p:grpSpPr>
        <p:sp>
          <p:nvSpPr>
            <p:cNvPr id="11" name="Rectangle 10"/>
            <p:cNvSpPr/>
            <p:nvPr/>
          </p:nvSpPr>
          <p:spPr>
            <a:xfrm>
              <a:off x="3429000" y="1981200"/>
              <a:ext cx="5105400" cy="8382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prstClr val="white"/>
              </a:bgClr>
            </a:patt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Dear Alice: You are my sunshine.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8806" y="1524000"/>
              <a:ext cx="106439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/>
                <a:t>m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en-US" sz="2800" dirty="0">
                  <a:sym typeface="Symbol"/>
                </a:rPr>
                <a:t> k</a:t>
              </a:r>
              <a:endParaRPr lang="en-US" sz="2800" baseline="-25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3505200"/>
            <a:ext cx="5105400" cy="1295400"/>
            <a:chOff x="3429000" y="3505200"/>
            <a:chExt cx="5105400" cy="1295400"/>
          </a:xfrm>
        </p:grpSpPr>
        <p:sp>
          <p:nvSpPr>
            <p:cNvPr id="12" name="Rectangle 11"/>
            <p:cNvSpPr/>
            <p:nvPr/>
          </p:nvSpPr>
          <p:spPr>
            <a:xfrm>
              <a:off x="3429000" y="3962400"/>
              <a:ext cx="5105400" cy="838200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prstClr val="white"/>
              </a:bgClr>
            </a:patt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Dear Grace: You are my sunshine.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8806" y="3505200"/>
              <a:ext cx="1064394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m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</a:t>
              </a:r>
              <a:r>
                <a:rPr lang="en-US" sz="2800" dirty="0">
                  <a:sym typeface="Symbol"/>
                </a:rPr>
                <a:t> k</a:t>
              </a:r>
              <a:endParaRPr lang="en-US" sz="2800" baseline="-25000" dirty="0" smtClean="0"/>
            </a:p>
          </p:txBody>
        </p:sp>
      </p:grpSp>
      <p:sp>
        <p:nvSpPr>
          <p:cNvPr id="22" name="Snip Single Corner Rectangle 21"/>
          <p:cNvSpPr/>
          <p:nvPr/>
        </p:nvSpPr>
        <p:spPr>
          <a:xfrm>
            <a:off x="3771900" y="5468782"/>
            <a:ext cx="4648200" cy="1085856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Attacker knows where messages are same, and where different!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5800" y="1828800"/>
            <a:ext cx="838200" cy="31242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Never use the same stream cipher key twice!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Network traffic: Pick a new key each time, and a separate key for client and 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Disk encryption: don’t use stream cipher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1040" y="863602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0640" y="17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42067" y="0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42640" y="863602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65841" y="133508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K</a:t>
            </a:r>
            <a:endParaRPr lang="en-US" b="1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32640" y="974726"/>
            <a:ext cx="3810000" cy="538163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32640" y="1584328"/>
            <a:ext cx="3733800" cy="569913"/>
            <a:chOff x="1776" y="2051"/>
            <a:chExt cx="2352" cy="35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0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E(k, </a:t>
              </a:r>
              <a:r>
                <a:rPr lang="en-US" sz="2400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052240" y="2447924"/>
            <a:ext cx="1431925" cy="762000"/>
            <a:chOff x="4560" y="2842"/>
            <a:chExt cx="902" cy="480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5240" y="558802"/>
            <a:ext cx="7924800" cy="2117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1922" y="3797878"/>
            <a:ext cx="7736826" cy="10592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dirty="0"/>
              <a:t>for b=0,1: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:= [ event that EXP(b)=1  </a:t>
            </a:r>
            <a:r>
              <a:rPr lang="en-US" sz="32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3200" dirty="0" err="1" smtClean="0"/>
              <a:t>Adv</a:t>
            </a:r>
            <a:r>
              <a:rPr lang="en-US" sz="3200" baseline="-25000" dirty="0" err="1" smtClean="0"/>
              <a:t>SS</a:t>
            </a:r>
            <a:r>
              <a:rPr lang="en-US" sz="3200" dirty="0"/>
              <a:t>[A,E] := </a:t>
            </a:r>
            <a:r>
              <a:rPr lang="en-US" sz="3600" dirty="0"/>
              <a:t>|</a:t>
            </a:r>
            <a:r>
              <a:rPr lang="en-US" sz="3200" dirty="0"/>
              <a:t> </a:t>
            </a:r>
            <a:r>
              <a:rPr lang="en-US" sz="3200" dirty="0" err="1"/>
              <a:t>Pr</a:t>
            </a:r>
            <a:r>
              <a:rPr lang="en-US" sz="3200" dirty="0"/>
              <a:t>[ W</a:t>
            </a:r>
            <a:r>
              <a:rPr lang="en-US" sz="3200" baseline="-25000" dirty="0"/>
              <a:t>0</a:t>
            </a:r>
            <a:r>
              <a:rPr lang="en-US" sz="3200" dirty="0"/>
              <a:t> ] −  </a:t>
            </a:r>
            <a:r>
              <a:rPr lang="en-US" sz="3200" dirty="0" err="1"/>
              <a:t>Pr</a:t>
            </a:r>
            <a:r>
              <a:rPr lang="en-US" sz="3200" dirty="0"/>
              <a:t>[ W</a:t>
            </a:r>
            <a:r>
              <a:rPr lang="en-US" sz="3200" baseline="-25000" dirty="0"/>
              <a:t>1</a:t>
            </a:r>
            <a:r>
              <a:rPr lang="en-US" sz="3200" dirty="0"/>
              <a:t> ] </a:t>
            </a:r>
            <a:r>
              <a:rPr lang="en-US" sz="3600" dirty="0"/>
              <a:t>|</a:t>
            </a:r>
            <a:r>
              <a:rPr lang="en-US" sz="3200" dirty="0"/>
              <a:t>     ∈ [0,1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21" name="Snip Single Corner Rectangle 20"/>
          <p:cNvSpPr/>
          <p:nvPr/>
        </p:nvSpPr>
        <p:spPr>
          <a:xfrm>
            <a:off x="3284080" y="5157747"/>
            <a:ext cx="5707520" cy="1401466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Security for: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Chosen Plaintext Attack (CPA)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IND-CPA Game</a:t>
            </a:r>
          </a:p>
        </p:txBody>
      </p:sp>
    </p:spTree>
    <p:extLst>
      <p:ext uri="{BB962C8B-B14F-4D97-AF65-F5344CB8AC3E}">
        <p14:creationId xmlns:p14="http://schemas.microsoft.com/office/powerpoint/2010/main" val="9890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OTP is semantically secure</a:t>
            </a:r>
            <a:endParaRPr lang="en-US" dirty="0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228601" y="4800600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b="1" dirty="0" smtClean="0"/>
              <a:t>all</a:t>
            </a:r>
            <a:r>
              <a:rPr lang="en-US" sz="2800" dirty="0" smtClean="0"/>
              <a:t> A:  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Adv</a:t>
            </a:r>
            <a:r>
              <a:rPr lang="en-US" sz="2800" baseline="-25000" dirty="0" err="1" smtClean="0"/>
              <a:t>SS</a:t>
            </a:r>
            <a:r>
              <a:rPr lang="en-US" sz="2800" dirty="0" smtClean="0"/>
              <a:t>[A,OTP] </a:t>
            </a:r>
            <a:r>
              <a:rPr lang="en-US" sz="2800" dirty="0"/>
              <a:t>= | </a:t>
            </a:r>
            <a:r>
              <a:rPr lang="en-US" sz="2800" dirty="0" err="1"/>
              <a:t>Pr</a:t>
            </a:r>
            <a:r>
              <a:rPr lang="en-US" sz="2800" dirty="0"/>
              <a:t>[ </a:t>
            </a:r>
            <a:r>
              <a:rPr lang="en-US" sz="2800" b="1" dirty="0" smtClean="0"/>
              <a:t>A(</a:t>
            </a:r>
            <a:r>
              <a:rPr lang="en-US" sz="2800" b="1" dirty="0"/>
              <a:t>k⊕</a:t>
            </a:r>
            <a:r>
              <a:rPr lang="en-US" sz="2800" b="1" dirty="0" smtClean="0"/>
              <a:t>m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)</a:t>
            </a:r>
            <a:r>
              <a:rPr lang="en-US" sz="2800" dirty="0" smtClean="0"/>
              <a:t>=1 </a:t>
            </a:r>
            <a:r>
              <a:rPr lang="en-US" sz="2800" dirty="0"/>
              <a:t>] −  </a:t>
            </a:r>
            <a:r>
              <a:rPr lang="en-US" sz="2800" dirty="0" err="1"/>
              <a:t>Pr</a:t>
            </a:r>
            <a:r>
              <a:rPr lang="en-US" sz="2800" dirty="0"/>
              <a:t>[ </a:t>
            </a:r>
            <a:r>
              <a:rPr lang="en-US" sz="2800" b="1" dirty="0" smtClean="0"/>
              <a:t>A(</a:t>
            </a:r>
            <a:r>
              <a:rPr lang="en-US" sz="2800" b="1" dirty="0"/>
              <a:t>k⊕</a:t>
            </a:r>
            <a:r>
              <a:rPr lang="en-US" sz="2800" b="1" dirty="0" smtClean="0"/>
              <a:t>m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)</a:t>
            </a:r>
            <a:r>
              <a:rPr lang="en-US" sz="2800" dirty="0" smtClean="0"/>
              <a:t>=1 </a:t>
            </a:r>
            <a:r>
              <a:rPr lang="en-US" sz="2800" dirty="0"/>
              <a:t>] </a:t>
            </a:r>
            <a:r>
              <a:rPr lang="en-US" sz="2800" dirty="0" smtClean="0"/>
              <a:t>|</a:t>
            </a:r>
            <a:br>
              <a:rPr lang="en-US" sz="2800" dirty="0" smtClean="0"/>
            </a:br>
            <a:r>
              <a:rPr lang="en-US" sz="2800" dirty="0" smtClean="0"/>
              <a:t>= 0</a:t>
            </a:r>
            <a:endParaRPr lang="en-US" sz="28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295400" y="2073278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905000" y="1387476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876427" y="1209676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629400" y="2073278"/>
            <a:ext cx="1295400" cy="158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600201" y="254476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 err="1">
                <a:solidFill>
                  <a:schemeClr val="bg1"/>
                </a:solidFill>
                <a:sym typeface="Symbol" pitchFamily="18" charset="2"/>
              </a:rPr>
              <a:t>K</a:t>
            </a:r>
            <a:endParaRPr lang="en-US" b="1" dirty="0">
              <a:solidFill>
                <a:schemeClr val="bg1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2667000" y="2184402"/>
            <a:ext cx="3810000" cy="538163"/>
            <a:chOff x="1776" y="1783"/>
            <a:chExt cx="2400" cy="339"/>
          </a:xfrm>
        </p:grpSpPr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>
            <a:off x="2667000" y="2741617"/>
            <a:ext cx="4054475" cy="692150"/>
            <a:chOff x="1776" y="2018"/>
            <a:chExt cx="2554" cy="436"/>
          </a:xfrm>
        </p:grpSpPr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1776" y="2454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1968" y="2018"/>
              <a:ext cx="236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 smtClean="0"/>
                <a:t>k</a:t>
              </a:r>
              <a:r>
                <a:rPr lang="en-US" sz="2800" dirty="0" smtClean="0"/>
                <a:t>⊕</a:t>
              </a:r>
              <a:r>
                <a:rPr lang="en-US" sz="2400" b="1" dirty="0" smtClean="0"/>
                <a:t>m</a:t>
              </a:r>
              <a:r>
                <a:rPr lang="en-US" sz="2400" b="1" baseline="-25000" dirty="0" smtClean="0"/>
                <a:t>0</a:t>
              </a:r>
              <a:r>
                <a:rPr lang="en-US" sz="2400" b="1" dirty="0" smtClean="0"/>
                <a:t> </a:t>
              </a:r>
              <a:r>
                <a:rPr lang="en-US" sz="2400" dirty="0" smtClean="0"/>
                <a:t>   or    </a:t>
              </a:r>
              <a:r>
                <a:rPr lang="en-US" sz="2000" dirty="0"/>
                <a:t>c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k</a:t>
              </a:r>
              <a:r>
                <a:rPr lang="en-US" sz="2800" dirty="0"/>
                <a:t>⊕</a:t>
              </a:r>
              <a:r>
                <a:rPr lang="en-US" sz="2400" b="1" dirty="0" smtClean="0"/>
                <a:t>m</a:t>
              </a:r>
              <a:r>
                <a:rPr lang="en-US" sz="2400" b="1" baseline="-25000" dirty="0"/>
                <a:t>1</a:t>
              </a:r>
              <a:endParaRPr lang="en-US" sz="2000" dirty="0"/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7086600" y="3657600"/>
            <a:ext cx="1431925" cy="762000"/>
            <a:chOff x="4560" y="2842"/>
            <a:chExt cx="902" cy="480"/>
          </a:xfrm>
        </p:grpSpPr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9600" y="1768478"/>
            <a:ext cx="7924800" cy="2117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163"/>
            <a:ext cx="8229600" cy="4445000"/>
          </a:xfrm>
        </p:spPr>
        <p:txBody>
          <a:bodyPr/>
          <a:lstStyle/>
          <a:p>
            <a:r>
              <a:rPr lang="en-US" dirty="0"/>
              <a:t>Formally </a:t>
            </a:r>
            <a:r>
              <a:rPr lang="en-US" dirty="0" smtClean="0"/>
              <a:t>define:</a:t>
            </a:r>
          </a:p>
          <a:p>
            <a:pPr lvl="1"/>
            <a:r>
              <a:rPr lang="en-US" dirty="0" smtClean="0"/>
              <a:t> </a:t>
            </a:r>
            <a:r>
              <a:rPr lang="en-US" i="1" dirty="0">
                <a:solidFill>
                  <a:schemeClr val="accent1"/>
                </a:solidFill>
              </a:rPr>
              <a:t>security </a:t>
            </a:r>
            <a:r>
              <a:rPr lang="en-US" i="1" dirty="0" smtClean="0">
                <a:solidFill>
                  <a:schemeClr val="accent1"/>
                </a:solidFill>
              </a:rPr>
              <a:t>goals</a:t>
            </a:r>
            <a:endParaRPr lang="en-US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adversarial models</a:t>
            </a:r>
            <a:endParaRPr lang="en-US" i="1" dirty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security </a:t>
            </a:r>
            <a:r>
              <a:rPr lang="en-US" i="1" dirty="0">
                <a:solidFill>
                  <a:schemeClr val="accent1"/>
                </a:solidFill>
              </a:rPr>
              <a:t>of </a:t>
            </a:r>
            <a:r>
              <a:rPr lang="en-US" i="1" dirty="0" smtClean="0">
                <a:solidFill>
                  <a:schemeClr val="accent1"/>
                </a:solidFill>
              </a:rPr>
              <a:t>system </a:t>
            </a:r>
            <a:r>
              <a:rPr lang="en-US" i="1" dirty="0" err="1" smtClean="0">
                <a:solidFill>
                  <a:schemeClr val="accent1"/>
                </a:solidFill>
              </a:rPr>
              <a:t>wrt</a:t>
            </a:r>
            <a:r>
              <a:rPr lang="en-US" i="1" dirty="0" smtClean="0">
                <a:solidFill>
                  <a:schemeClr val="accent1"/>
                </a:solidFill>
              </a:rPr>
              <a:t> goals</a:t>
            </a:r>
          </a:p>
          <a:p>
            <a:pPr lvl="1"/>
            <a:endParaRPr lang="en-US" i="1" dirty="0">
              <a:solidFill>
                <a:schemeClr val="accent1"/>
              </a:solidFill>
            </a:endParaRPr>
          </a:p>
          <a:p>
            <a:r>
              <a:rPr lang="en-US" dirty="0"/>
              <a:t>Beyond iterated design: </a:t>
            </a:r>
            <a:r>
              <a:rPr lang="en-US" dirty="0" smtClean="0"/>
              <a:t>Proof!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28600"/>
            <a:ext cx="1028700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63201"/>
              </p:ext>
            </p:extLst>
          </p:nvPr>
        </p:nvGraphicFramePr>
        <p:xfrm>
          <a:off x="228600" y="4114800"/>
          <a:ext cx="6019800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7620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</a:t>
                      </a:r>
                      <a:r>
                        <a:rPr lang="en-US" baseline="0" dirty="0" smtClean="0"/>
                        <a:t> (aka plaintext). From the </a:t>
                      </a:r>
                      <a:r>
                        <a:rPr lang="en-US" i="1" u="sng" baseline="0" dirty="0" smtClean="0"/>
                        <a:t>message space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Ciphertext</a:t>
                      </a:r>
                      <a:r>
                        <a:rPr lang="en-US" dirty="0" smtClean="0"/>
                        <a:t>. From the </a:t>
                      </a:r>
                      <a:r>
                        <a:rPr lang="en-US" i="1" u="sng" dirty="0" err="1" smtClean="0"/>
                        <a:t>ciphertext</a:t>
                      </a:r>
                      <a:r>
                        <a:rPr lang="en-US" i="1" u="sng" dirty="0" smtClean="0"/>
                        <a:t> space 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D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 Algorithm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r>
                        <a:rPr lang="en-US" b="1" baseline="-25000" dirty="0" err="1" smtClean="0"/>
                        <a:t>e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key. From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i="1" u="sng" baseline="0" dirty="0" smtClean="0"/>
                        <a:t>key space</a:t>
                      </a:r>
                      <a:r>
                        <a:rPr lang="en-US" baseline="0" dirty="0" smtClean="0"/>
                        <a:t>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k</a:t>
                      </a:r>
                      <a:r>
                        <a:rPr lang="en-US" b="1" baseline="-25000" dirty="0" err="1" smtClean="0"/>
                        <a:t>d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Decryption. Also from the </a:t>
                      </a:r>
                      <a:r>
                        <a:rPr lang="en-US" i="1" u="sng" dirty="0" smtClean="0"/>
                        <a:t>key space</a:t>
                      </a:r>
                      <a:r>
                        <a:rPr lang="en-US" dirty="0" smtClean="0"/>
                        <a:t> K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143000"/>
            <a:ext cx="1219200" cy="15155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734300" y="27432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062800" y="794880"/>
              <a:ext cx="6604560" cy="4394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1280" y="784440"/>
                <a:ext cx="6627600" cy="44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Symmetric Cryptography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143000"/>
            <a:ext cx="1219200" cy="15155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734300" y="27432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r>
              <a:rPr lang="en-US" dirty="0" smtClean="0"/>
              <a:t>k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Everyone who knows k knows the full secret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964160" y="927000"/>
              <a:ext cx="4946040" cy="4106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5880" y="921240"/>
                <a:ext cx="4962960" cy="41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Asymmetric Cryptography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143000"/>
            <a:ext cx="1219200" cy="15155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734300" y="27432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!=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r>
              <a:rPr lang="en-US" dirty="0" smtClean="0"/>
              <a:t>Encryption Example: </a:t>
            </a:r>
          </a:p>
          <a:p>
            <a:pPr lvl="1"/>
            <a:r>
              <a:rPr lang="en-US" dirty="0" smtClean="0"/>
              <a:t>Alice generates private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)/public(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 </a:t>
            </a:r>
            <a:r>
              <a:rPr lang="en-US" dirty="0" err="1" smtClean="0"/>
              <a:t>keypair</a:t>
            </a:r>
            <a:r>
              <a:rPr lang="en-US" dirty="0" smtClean="0"/>
              <a:t>. Sends bob public key</a:t>
            </a:r>
          </a:p>
          <a:p>
            <a:pPr lvl="1"/>
            <a:r>
              <a:rPr lang="en-US" dirty="0" smtClean="0"/>
              <a:t>To encrypt</a:t>
            </a:r>
            <a:r>
              <a:rPr lang="en-US" dirty="0"/>
              <a:t> </a:t>
            </a:r>
            <a:r>
              <a:rPr lang="en-US" dirty="0" smtClean="0"/>
              <a:t>a message to Alice, Bob computes c = E(</a:t>
            </a:r>
            <a:r>
              <a:rPr lang="en-US" dirty="0" err="1" smtClean="0"/>
              <a:t>m,K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 decrypt, Alice computes m = D(m,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289240" y="2058480"/>
              <a:ext cx="4853880" cy="3314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2040" y="2055600"/>
                <a:ext cx="4863960" cy="33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1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all is not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Message Authentication Code: Only people with the private key k could have sent the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33400" y="3955671"/>
            <a:ext cx="2743200" cy="1566890"/>
            <a:chOff x="5604089" y="4300510"/>
            <a:chExt cx="2743200" cy="1566890"/>
          </a:xfrm>
        </p:grpSpPr>
        <p:sp>
          <p:nvSpPr>
            <p:cNvPr id="5" name="Rectangle 4"/>
            <p:cNvSpPr/>
            <p:nvPr/>
          </p:nvSpPr>
          <p:spPr>
            <a:xfrm>
              <a:off x="5604089" y="4300510"/>
              <a:ext cx="2743200" cy="103349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Message m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“I love you, Bob”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04089" y="5334000"/>
              <a:ext cx="2743200" cy="533400"/>
            </a:xfrm>
            <a:prstGeom prst="rect">
              <a:avLst/>
            </a:prstGeom>
            <a:ln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 = Sign(m,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2400" baseline="-25000" dirty="0" err="1" smtClean="0">
                  <a:solidFill>
                    <a:srgbClr val="000000"/>
                  </a:solidFill>
                </a:rPr>
                <a:t>sign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990600" y="30502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30459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8" name="Straight Arrow Connector 17"/>
          <p:cNvCxnSpPr>
            <a:endCxn id="23" idx="1"/>
          </p:cNvCxnSpPr>
          <p:nvPr/>
        </p:nvCxnSpPr>
        <p:spPr>
          <a:xfrm flipV="1">
            <a:off x="2982295" y="33507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438400" y="3045983"/>
            <a:ext cx="4028105" cy="613901"/>
            <a:chOff x="2438400" y="3045983"/>
            <a:chExt cx="4028105" cy="613901"/>
          </a:xfrm>
        </p:grpSpPr>
        <p:sp>
          <p:nvSpPr>
            <p:cNvPr id="22" name="Rectangle 21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14800" y="28935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m||s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81800" y="38292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Verify(m, s,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verify</a:t>
            </a:r>
            <a:r>
              <a:rPr lang="en-US" sz="2400" dirty="0" smtClean="0"/>
              <a:t>) =?= true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66369" y="3352800"/>
            <a:ext cx="1735301" cy="2743200"/>
            <a:chOff x="3666369" y="3352800"/>
            <a:chExt cx="1735301" cy="2743200"/>
          </a:xfrm>
        </p:grpSpPr>
        <p:sp>
          <p:nvSpPr>
            <p:cNvPr id="34" name="Rounded Rectangle 33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5" name="Straight Arrow Connector 34"/>
            <p:cNvCxnSpPr>
              <a:stCxn id="34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666369" y="4988005"/>
              <a:ext cx="1735301" cy="110799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(tries to</a:t>
              </a:r>
              <a:r>
                <a:rPr lang="en-US" sz="2400" dirty="0"/>
                <a:t> </a:t>
              </a:r>
              <a:r>
                <a:rPr lang="en-US" sz="2400" dirty="0" smtClean="0"/>
                <a:t>alter</a:t>
              </a:r>
              <a:br>
                <a:rPr lang="en-US" sz="2400" dirty="0" smtClean="0"/>
              </a:br>
              <a:r>
                <a:rPr lang="en-US" sz="2400" dirty="0" smtClean="0"/>
                <a:t>m without</a:t>
              </a:r>
              <a:br>
                <a:rPr lang="en-US" sz="2400" dirty="0" smtClean="0"/>
              </a:br>
              <a:r>
                <a:rPr lang="en-US" sz="2400" dirty="0" smtClean="0"/>
                <a:t>detection)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27840" y="2781720"/>
              <a:ext cx="3928320" cy="264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0640" y="2772000"/>
                <a:ext cx="3943800" cy="26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5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story...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student enrolls in the Computer Security course @ Stanford</a:t>
            </a:r>
          </a:p>
          <a:p>
            <a:endParaRPr lang="en-US" dirty="0" smtClean="0"/>
          </a:p>
          <a:p>
            <a:r>
              <a:rPr lang="en-US" dirty="0" smtClean="0"/>
              <a:t>Proposes idea for public key crypto. Professor shoots it down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09980"/>
            <a:ext cx="254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3200"/>
            <a:ext cx="3810000" cy="4572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r>
              <a:rPr lang="en-US" sz="1400" dirty="0"/>
              <a:t>Picture: http://</a:t>
            </a:r>
            <a:r>
              <a:rPr lang="en-US" sz="1400" dirty="0" err="1"/>
              <a:t>www.merkle.com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675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Ralph submits a paper to the Communications of the ACM</a:t>
            </a:r>
          </a:p>
          <a:p>
            <a:endParaRPr lang="en-US" sz="2000" dirty="0"/>
          </a:p>
          <a:p>
            <a:r>
              <a:rPr lang="en-US" sz="2000" dirty="0" smtClean="0"/>
              <a:t>“I </a:t>
            </a:r>
            <a:r>
              <a:rPr lang="en-US" sz="2000" dirty="0"/>
              <a:t>am sorry to have to inform you that the paper is not in the main stream of present cryptography thinking and I would not recommend that it be published in </a:t>
            </a:r>
            <a:r>
              <a:rPr lang="en-US" sz="2000" dirty="0" smtClean="0"/>
              <a:t>the Communications </a:t>
            </a:r>
            <a:r>
              <a:rPr lang="en-US" sz="2000" dirty="0"/>
              <a:t>of the </a:t>
            </a:r>
            <a:r>
              <a:rPr lang="en-US" sz="2000" dirty="0" smtClean="0"/>
              <a:t>ACM.</a:t>
            </a:r>
            <a:r>
              <a:rPr lang="en-US" sz="2000" dirty="0"/>
              <a:t> </a:t>
            </a:r>
            <a:r>
              <a:rPr lang="en-US" sz="2000" dirty="0" smtClean="0"/>
              <a:t>Experience </a:t>
            </a:r>
            <a:r>
              <a:rPr lang="en-US" sz="2000" dirty="0"/>
              <a:t>shows that it is extremely dangerous to transmit key information in the clear."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09980"/>
            <a:ext cx="2540000" cy="3860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01880" y="5535720"/>
              <a:ext cx="844200" cy="48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6840" y="5523840"/>
                <a:ext cx="861840" cy="5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6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Ralph </a:t>
            </a:r>
            <a:r>
              <a:rPr lang="en-US" sz="3200" dirty="0" err="1" smtClean="0"/>
              <a:t>Merkle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A Father of Cryptography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809980"/>
            <a:ext cx="254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715000"/>
            <a:ext cx="2743200" cy="4572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algn="ctr"/>
            <a:r>
              <a:rPr lang="en-US" sz="1400" dirty="0"/>
              <a:t>Picture: http://</a:t>
            </a:r>
            <a:r>
              <a:rPr lang="en-US" sz="1400" dirty="0" err="1"/>
              <a:t>www.merkle.com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696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Secure communication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web traffic: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wireless traffic:  </a:t>
            </a:r>
            <a:r>
              <a:rPr lang="en-US" dirty="0" smtClean="0"/>
              <a:t>802.11i </a:t>
            </a:r>
            <a:r>
              <a:rPr lang="en-US" dirty="0"/>
              <a:t>WPA2 (and WEP),   GSM,   Bluetooth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Encrypting files on disk</a:t>
            </a:r>
            <a:r>
              <a:rPr lang="en-US" dirty="0"/>
              <a:t>:    EFS,  </a:t>
            </a:r>
            <a:r>
              <a:rPr lang="en-US" dirty="0" err="1"/>
              <a:t>TrueCrypt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Content </a:t>
            </a:r>
            <a:r>
              <a:rPr lang="en-US" b="1" dirty="0" smtClean="0"/>
              <a:t>protection:</a:t>
            </a:r>
            <a:endParaRPr lang="en-US" dirty="0"/>
          </a:p>
          <a:p>
            <a:pPr lvl="1">
              <a:spcBef>
                <a:spcPts val="2376"/>
              </a:spcBef>
            </a:pPr>
            <a:r>
              <a:rPr lang="en-US" dirty="0" smtClean="0"/>
              <a:t>CSS (DVD),  AACS (Blue-Ray)  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User </a:t>
            </a:r>
            <a:r>
              <a:rPr lang="en-US" b="1" dirty="0" smtClean="0"/>
              <a:t>authentication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Kerberos, HTTP Digest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i="1" dirty="0"/>
              <a:t>…   and much much 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in this class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028087"/>
              </p:ext>
            </p:extLst>
          </p:nvPr>
        </p:nvGraphicFramePr>
        <p:xfrm>
          <a:off x="323057" y="2123440"/>
          <a:ext cx="8497887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4912"/>
                <a:gridCol w="3190346"/>
                <a:gridCol w="2832629"/>
              </a:tblGrid>
              <a:tr h="5139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Symmetric Trust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Asymmetric Trust Model</a:t>
                      </a:r>
                      <a:endParaRPr lang="en-US" sz="2000" dirty="0"/>
                    </a:p>
                  </a:txBody>
                  <a:tcPr/>
                </a:tc>
              </a:tr>
              <a:tr h="8871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 Privacy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Private</a:t>
                      </a:r>
                      <a:r>
                        <a:rPr lang="en-US" sz="2000" baseline="0" dirty="0" smtClean="0"/>
                        <a:t> key encryption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Stream Ciphers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Block Ciphers </a:t>
                      </a:r>
                      <a:br>
                        <a:rPr lang="en-US" sz="2000" baseline="0" dirty="0" smtClean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Asymmetric encryption</a:t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(aka public key)</a:t>
                      </a:r>
                      <a:endParaRPr lang="en-US" sz="2000" dirty="0"/>
                    </a:p>
                  </a:txBody>
                  <a:tcPr/>
                </a:tc>
              </a:tr>
              <a:tr h="5139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 Authenticity and</a:t>
                      </a:r>
                      <a:r>
                        <a:rPr lang="en-US" sz="2000" baseline="0" dirty="0" smtClean="0"/>
                        <a:t> Integrity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Message</a:t>
                      </a:r>
                      <a:r>
                        <a:rPr lang="en-US" sz="2000" baseline="0" dirty="0" smtClean="0"/>
                        <a:t> Authenticity Code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(MAC)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Digital Signature Scheme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" y="1219200"/>
            <a:ext cx="2590800" cy="762000"/>
          </a:xfrm>
          <a:prstGeom prst="wedgeRoundRectCallout">
            <a:avLst>
              <a:gd name="adj1" fmla="val 77784"/>
              <a:gd name="adj2" fmla="val 88672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everyone shares </a:t>
            </a:r>
            <a:r>
              <a:rPr lang="en-US" sz="2400" i="1" u="sng" dirty="0" smtClean="0">
                <a:solidFill>
                  <a:schemeClr val="tx2"/>
                </a:solidFill>
              </a:rPr>
              <a:t>same</a:t>
            </a:r>
            <a:r>
              <a:rPr lang="en-US" sz="2400" dirty="0" smtClean="0">
                <a:solidFill>
                  <a:srgbClr val="000000"/>
                </a:solidFill>
              </a:rPr>
              <a:t> secret k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915944" y="1219200"/>
            <a:ext cx="1905000" cy="762000"/>
          </a:xfrm>
          <a:prstGeom prst="wedgeRoundRectCallout">
            <a:avLst>
              <a:gd name="adj1" fmla="val -35708"/>
              <a:gd name="adj2" fmla="val 8591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Only 1 party has a secret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22" y="5334000"/>
            <a:ext cx="7800187" cy="12926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Principle 1: All algorithms </a:t>
            </a:r>
            <a:r>
              <a:rPr lang="en-US" sz="2800" i="1" u="sng" dirty="0" smtClean="0">
                <a:solidFill>
                  <a:schemeClr val="tx2"/>
                </a:solidFill>
              </a:rPr>
              <a:t>public</a:t>
            </a:r>
          </a:p>
          <a:p>
            <a:r>
              <a:rPr lang="en-US" sz="2800" dirty="0" smtClean="0"/>
              <a:t>Principle 2: Security is determined </a:t>
            </a:r>
            <a:r>
              <a:rPr lang="en-US" sz="2800" i="1" u="sng" dirty="0" smtClean="0">
                <a:solidFill>
                  <a:srgbClr val="990000"/>
                </a:solidFill>
              </a:rPr>
              <a:t>only</a:t>
            </a:r>
            <a:r>
              <a:rPr lang="en-US" sz="2800" dirty="0" smtClean="0"/>
              <a:t> by key size</a:t>
            </a:r>
          </a:p>
          <a:p>
            <a:r>
              <a:rPr lang="en-US" sz="2800" dirty="0" smtClean="0"/>
              <a:t>Principle 3: If you roll your own, it will be </a:t>
            </a:r>
            <a:r>
              <a:rPr lang="en-US" sz="2800" i="1" u="sng" dirty="0" smtClean="0">
                <a:solidFill>
                  <a:srgbClr val="990000"/>
                </a:solidFill>
              </a:rPr>
              <a:t>insecure</a:t>
            </a:r>
          </a:p>
        </p:txBody>
      </p:sp>
    </p:spTree>
    <p:extLst>
      <p:ext uri="{BB962C8B-B14F-4D97-AF65-F5344CB8AC3E}">
        <p14:creationId xmlns:p14="http://schemas.microsoft.com/office/powerpoint/2010/main" val="4284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28799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199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676399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2133599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10000" y="1447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Public Channel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590799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2340137"/>
            <a:ext cx="4937457" cy="2993863"/>
            <a:chOff x="990600" y="2340137"/>
            <a:chExt cx="4937457" cy="2993863"/>
          </a:xfrm>
        </p:grpSpPr>
        <p:sp>
          <p:nvSpPr>
            <p:cNvPr id="15" name="Can 14"/>
            <p:cNvSpPr/>
            <p:nvPr/>
          </p:nvSpPr>
          <p:spPr bwMode="auto">
            <a:xfrm rot="6341800">
              <a:off x="4341226" y="1210505"/>
              <a:ext cx="457200" cy="2716463"/>
            </a:xfrm>
            <a:prstGeom prst="can">
              <a:avLst/>
            </a:prstGeom>
            <a:solidFill>
              <a:schemeClr val="accent5">
                <a:alpha val="24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990600" y="4343399"/>
              <a:ext cx="2743200" cy="990601"/>
            </a:xfrm>
            <a:prstGeom prst="wedgeRoundRectCallout">
              <a:avLst>
                <a:gd name="adj1" fmla="val 56990"/>
                <a:gd name="adj2" fmla="val -206172"/>
                <a:gd name="adj3" fmla="val 16667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Cryptonium</a:t>
              </a:r>
              <a:r>
                <a:rPr lang="en-US" sz="2800" dirty="0" smtClean="0">
                  <a:solidFill>
                    <a:schemeClr val="bg1"/>
                  </a:solidFill>
                </a:rPr>
                <a:t/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Pipe</a:t>
              </a: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1112" y="138002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756" y="31242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7711" y="3338623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0900" y="32004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043028" y="3924898"/>
            <a:ext cx="1057945" cy="1666204"/>
            <a:chOff x="4043028" y="3924898"/>
            <a:chExt cx="1057945" cy="1666204"/>
          </a:xfrm>
        </p:grpSpPr>
        <p:sp>
          <p:nvSpPr>
            <p:cNvPr id="26" name="TextBox 25"/>
            <p:cNvSpPr txBox="1"/>
            <p:nvPr/>
          </p:nvSpPr>
          <p:spPr>
            <a:xfrm>
              <a:off x="4114800" y="5126392"/>
              <a:ext cx="914400" cy="46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b="0" dirty="0" smtClean="0">
                  <a:latin typeface="Calibri"/>
                  <a:cs typeface="Calibri"/>
                </a:rPr>
                <a:t>Eve </a:t>
              </a:r>
              <a:br>
                <a:rPr lang="en-US" sz="2400" b="0" dirty="0" smtClean="0">
                  <a:latin typeface="Calibri"/>
                  <a:cs typeface="Calibri"/>
                </a:rPr>
              </a:br>
              <a:endParaRPr lang="en-US" sz="2400" b="0" dirty="0" smtClean="0">
                <a:latin typeface="Calibri"/>
                <a:cs typeface="Calibri"/>
              </a:endParaRPr>
            </a:p>
          </p:txBody>
        </p:sp>
        <p:pic>
          <p:nvPicPr>
            <p:cNvPr id="22" name="Picture 20" descr="bsd-bi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3028" y="3924898"/>
              <a:ext cx="1057945" cy="128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019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41112" y="10668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756" y="281098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7711" y="2895600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900" y="28956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20" name="Can 19"/>
          <p:cNvSpPr/>
          <p:nvPr/>
        </p:nvSpPr>
        <p:spPr bwMode="auto">
          <a:xfrm rot="6341800">
            <a:off x="4341226" y="7533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0884" y="5316378"/>
            <a:ext cx="5782232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One Goal: </a:t>
            </a:r>
            <a:r>
              <a:rPr lang="en-US" sz="3200" i="1" u="sng" dirty="0" smtClean="0">
                <a:solidFill>
                  <a:schemeClr val="tx2"/>
                </a:solidFill>
              </a:rPr>
              <a:t>Privacy</a:t>
            </a:r>
          </a:p>
          <a:p>
            <a:pPr algn="ctr"/>
            <a:r>
              <a:rPr lang="en-US" sz="3200" dirty="0" smtClean="0"/>
              <a:t>Eve should not be able to read M.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43028" y="3505200"/>
            <a:ext cx="1057945" cy="1666204"/>
            <a:chOff x="4043028" y="3924898"/>
            <a:chExt cx="1057945" cy="1666204"/>
          </a:xfrm>
        </p:grpSpPr>
        <p:sp>
          <p:nvSpPr>
            <p:cNvPr id="27" name="TextBox 26"/>
            <p:cNvSpPr txBox="1"/>
            <p:nvPr/>
          </p:nvSpPr>
          <p:spPr>
            <a:xfrm>
              <a:off x="4114800" y="5126392"/>
              <a:ext cx="914400" cy="46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b="0" dirty="0" smtClean="0">
                  <a:latin typeface="Calibri"/>
                  <a:cs typeface="Calibri"/>
                </a:rPr>
                <a:t>Eve </a:t>
              </a:r>
              <a:br>
                <a:rPr lang="en-US" sz="2400" b="0" dirty="0" smtClean="0">
                  <a:latin typeface="Calibri"/>
                  <a:cs typeface="Calibri"/>
                </a:rPr>
              </a:br>
              <a:endParaRPr lang="en-US" sz="2400" b="0" dirty="0" smtClean="0">
                <a:latin typeface="Calibri"/>
                <a:cs typeface="Calibri"/>
              </a:endParaRPr>
            </a:p>
          </p:txBody>
        </p:sp>
        <p:pic>
          <p:nvPicPr>
            <p:cNvPr id="28" name="Picture 20" descr="bsd-b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3028" y="3924898"/>
              <a:ext cx="1057945" cy="128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106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even 1 bit...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Suppose there are two possible messages that differ on one bit, e.g., whether Alice Loves or Hates Bob.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Privacy means Eve still should not be able to determine which message was sent.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990600" y="2667000"/>
            <a:ext cx="1828800" cy="1219200"/>
          </a:xfrm>
          <a:prstGeom prst="wedgeRoundRectCallout">
            <a:avLst>
              <a:gd name="adj1" fmla="val 34758"/>
              <a:gd name="adj2" fmla="val -83969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2641" y="4395510"/>
            <a:ext cx="8058719" cy="1676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Security guarantees should hold for all messages,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not just a particular kind of message.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87196" y="2055911"/>
            <a:ext cx="144796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 access)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8840" y="126000"/>
              <a:ext cx="8631360" cy="364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40" y="115560"/>
                <a:ext cx="8642880" cy="36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267200"/>
            <a:ext cx="4724400" cy="1858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4 Ways to break crypto:</a:t>
            </a:r>
          </a:p>
          <a:p>
            <a:r>
              <a:rPr lang="en-US" sz="2400" dirty="0" err="1" smtClean="0"/>
              <a:t>Ciphertext</a:t>
            </a:r>
            <a:r>
              <a:rPr lang="en-US" sz="2400" dirty="0" smtClean="0"/>
              <a:t> Only</a:t>
            </a:r>
          </a:p>
          <a:p>
            <a:r>
              <a:rPr lang="en-US" sz="2400" dirty="0" smtClean="0"/>
              <a:t>Known Plaintext Attack (KPA)</a:t>
            </a:r>
          </a:p>
          <a:p>
            <a:r>
              <a:rPr lang="en-US" sz="2400" dirty="0" smtClean="0"/>
              <a:t>Chosen Plaintext Attack (CPA)</a:t>
            </a:r>
          </a:p>
          <a:p>
            <a:r>
              <a:rPr lang="en-US" sz="2400" dirty="0" smtClean="0"/>
              <a:t>Chosen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Attack (CCA)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5520" y="1338120"/>
              <a:ext cx="8570160" cy="5198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00" y="1329120"/>
                <a:ext cx="8582400" cy="52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1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Cryptography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u="sng" dirty="0" err="1" smtClean="0"/>
              <a:t>Defn</a:t>
            </a:r>
            <a:r>
              <a:rPr lang="en-US" sz="2400" i="1" u="sng" dirty="0" smtClean="0"/>
              <a:t>:</a:t>
            </a:r>
            <a:r>
              <a:rPr lang="en-US" sz="2400" dirty="0" smtClean="0"/>
              <a:t> A symmetric key cipher consists of 3 polynomial time algorithms: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err="1" smtClean="0"/>
              <a:t>KeyGen</a:t>
            </a:r>
            <a:r>
              <a:rPr lang="en-US" sz="2400" i="1" dirty="0" smtClean="0"/>
              <a:t>(l)</a:t>
            </a:r>
            <a:r>
              <a:rPr lang="en-US" sz="2400" dirty="0" smtClean="0"/>
              <a:t>: A randomized algorithm that returns a key of length </a:t>
            </a:r>
            <a:r>
              <a:rPr lang="en-US" sz="2400" i="1" dirty="0" smtClean="0"/>
              <a:t>l</a:t>
            </a:r>
            <a:r>
              <a:rPr lang="en-US" sz="2400" dirty="0" smtClean="0"/>
              <a:t>. </a:t>
            </a:r>
            <a:r>
              <a:rPr lang="en-US" sz="2400" i="1" dirty="0" smtClean="0"/>
              <a:t>l </a:t>
            </a:r>
            <a:r>
              <a:rPr lang="en-US" sz="2400" dirty="0" smtClean="0"/>
              <a:t>is called the </a:t>
            </a:r>
            <a:r>
              <a:rPr lang="en-US" sz="2400" i="1" u="sng" dirty="0" smtClean="0">
                <a:solidFill>
                  <a:schemeClr val="tx2"/>
                </a:solidFill>
              </a:rPr>
              <a:t>security parameter.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E(</a:t>
            </a:r>
            <a:r>
              <a:rPr lang="en-US" sz="2400" i="1" dirty="0" err="1" smtClean="0"/>
              <a:t>k,m</a:t>
            </a:r>
            <a:r>
              <a:rPr lang="en-US" sz="2400" i="1" dirty="0" smtClean="0"/>
              <a:t>): </a:t>
            </a:r>
            <a:r>
              <a:rPr lang="en-US" sz="2400" dirty="0" smtClean="0"/>
              <a:t>A potentially randomized alg. that encrypts </a:t>
            </a:r>
            <a:r>
              <a:rPr lang="en-US" sz="2400" i="1" dirty="0" smtClean="0"/>
              <a:t>m</a:t>
            </a:r>
            <a:r>
              <a:rPr lang="en-US" sz="2400" dirty="0" smtClean="0"/>
              <a:t> with </a:t>
            </a:r>
            <a:r>
              <a:rPr lang="en-US" sz="2400" i="1" dirty="0" smtClean="0"/>
              <a:t>k. </a:t>
            </a:r>
            <a:r>
              <a:rPr lang="en-US" sz="2400" dirty="0" smtClean="0"/>
              <a:t>It returns a </a:t>
            </a:r>
            <a:r>
              <a:rPr lang="en-US" sz="2400" i="1" dirty="0" smtClean="0"/>
              <a:t>c </a:t>
            </a:r>
            <a:r>
              <a:rPr lang="en-US" sz="2400" dirty="0" smtClean="0"/>
              <a:t>in</a:t>
            </a:r>
            <a:r>
              <a:rPr lang="en-US" sz="2400" i="1" dirty="0" smtClean="0"/>
              <a:t> 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D(</a:t>
            </a:r>
            <a:r>
              <a:rPr lang="en-US" sz="2400" i="1" dirty="0" err="1" smtClean="0"/>
              <a:t>k,c</a:t>
            </a:r>
            <a:r>
              <a:rPr lang="en-US" sz="2400" i="1" dirty="0" smtClean="0"/>
              <a:t>): </a:t>
            </a:r>
            <a:r>
              <a:rPr lang="en-US" sz="2400" dirty="0" smtClean="0"/>
              <a:t>An always deterministic alg. that decrypts c with key k. It returns an </a:t>
            </a:r>
            <a:r>
              <a:rPr lang="en-US" sz="2400" i="1" dirty="0" smtClean="0"/>
              <a:t>m</a:t>
            </a:r>
            <a:r>
              <a:rPr lang="en-US" sz="2400" dirty="0" smtClean="0"/>
              <a:t> in </a:t>
            </a:r>
            <a:r>
              <a:rPr lang="en-US" sz="2400" i="1" dirty="0" smtClean="0"/>
              <a:t>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And (correctness condition)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1" y="5715000"/>
            <a:ext cx="6723019" cy="434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77000" y="2590800"/>
            <a:ext cx="2438400" cy="1770529"/>
            <a:chOff x="6477000" y="2590800"/>
            <a:chExt cx="2438400" cy="1770529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971800"/>
              <a:ext cx="2438400" cy="138952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572250" y="2590800"/>
              <a:ext cx="22479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Autofit/>
            </a:bodyPr>
            <a:lstStyle/>
            <a:p>
              <a:pPr marL="0" algn="ctr">
                <a:buFont typeface="Arial"/>
                <a:buNone/>
              </a:pPr>
              <a:r>
                <a:rPr lang="en-US" sz="2400" b="1" dirty="0" smtClean="0"/>
                <a:t>Type Signature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090680" y="1477800"/>
              <a:ext cx="3215160" cy="4837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4560" y="1475280"/>
                <a:ext cx="3231000" cy="48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7400" y="1541621"/>
            <a:ext cx="37338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\begin{align*}</a:t>
            </a:r>
          </a:p>
          <a:p>
            <a:r>
              <a:rPr lang="fr-FR" sz="2000" dirty="0"/>
              <a:t>E(</a:t>
            </a:r>
            <a:r>
              <a:rPr lang="fr-FR" sz="2000" dirty="0" err="1"/>
              <a:t>k,m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m = c\\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k,c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c = m\\</a:t>
            </a:r>
          </a:p>
          <a:p>
            <a:r>
              <a:rPr lang="fr-FR" sz="2000" dirty="0"/>
              <a:t>\end{</a:t>
            </a:r>
            <a:r>
              <a:rPr lang="fr-FR" sz="2000" dirty="0" err="1"/>
              <a:t>align</a:t>
            </a:r>
            <a:r>
              <a:rPr lang="fr-FR" sz="2000" dirty="0"/>
              <a:t>*}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72600" y="3657600"/>
            <a:ext cx="373380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\[</a:t>
            </a:r>
          </a:p>
          <a:p>
            <a:r>
              <a:rPr lang="en-US" sz="2000" dirty="0"/>
              <a:t>\begin{split}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k,E</a:t>
            </a:r>
            <a:r>
              <a:rPr lang="fr-FR" sz="2000" dirty="0"/>
              <a:t>(</a:t>
            </a:r>
            <a:r>
              <a:rPr lang="fr-FR" sz="2000" dirty="0" err="1"/>
              <a:t>k,m</a:t>
            </a:r>
            <a:r>
              <a:rPr lang="fr-FR" sz="2000" dirty="0"/>
              <a:t>)) &amp;= D(k, 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k \</a:t>
            </a:r>
            <a:r>
              <a:rPr lang="fr-FR" sz="2000" dirty="0" err="1"/>
              <a:t>oplus</a:t>
            </a:r>
            <a:r>
              <a:rPr lang="fr-FR" sz="2000" dirty="0"/>
              <a:t> (k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0 \</a:t>
            </a:r>
            <a:r>
              <a:rPr lang="fr-FR" sz="2000" dirty="0" err="1"/>
              <a:t>oplus</a:t>
            </a:r>
            <a:r>
              <a:rPr lang="fr-FR" sz="2000" dirty="0"/>
              <a:t> m \\</a:t>
            </a:r>
          </a:p>
          <a:p>
            <a:r>
              <a:rPr lang="fr-FR" sz="2000" dirty="0"/>
              <a:t> &amp;= m</a:t>
            </a:r>
          </a:p>
          <a:p>
            <a:r>
              <a:rPr lang="fr-FR" sz="2000" dirty="0"/>
              <a:t>\end{split}</a:t>
            </a:r>
          </a:p>
          <a:p>
            <a:r>
              <a:rPr lang="fr-FR" sz="2000" dirty="0"/>
              <a:t>\]</a:t>
            </a:r>
          </a:p>
        </p:txBody>
      </p:sp>
      <p:graphicFrame>
        <p:nvGraphicFramePr>
          <p:cNvPr id="1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55266"/>
              </p:ext>
            </p:extLst>
          </p:nvPr>
        </p:nvGraphicFramePr>
        <p:xfrm>
          <a:off x="1076940" y="3657600"/>
          <a:ext cx="699012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514622"/>
              </p:ext>
            </p:extLst>
          </p:nvPr>
        </p:nvGraphicFramePr>
        <p:xfrm>
          <a:off x="1076940" y="4804719"/>
          <a:ext cx="699012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071887"/>
              </p:ext>
            </p:extLst>
          </p:nvPr>
        </p:nvGraphicFramePr>
        <p:xfrm>
          <a:off x="1076940" y="5456556"/>
          <a:ext cx="699012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93256" y="2230667"/>
            <a:ext cx="2945944" cy="64547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 = C = K = {0,1}</a:t>
            </a:r>
            <a:r>
              <a:rPr lang="en-US" sz="2400" baseline="30000" dirty="0" smtClean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3886200"/>
            <a:ext cx="558800" cy="571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5143500"/>
            <a:ext cx="5588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78560" y="1160280"/>
              <a:ext cx="6297480" cy="411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5680" y="1148760"/>
                <a:ext cx="631188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9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7400" y="1541621"/>
            <a:ext cx="37338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\begin{align*}</a:t>
            </a:r>
          </a:p>
          <a:p>
            <a:r>
              <a:rPr lang="fr-FR" sz="2000" dirty="0"/>
              <a:t>E(</a:t>
            </a:r>
            <a:r>
              <a:rPr lang="fr-FR" sz="2000" dirty="0" err="1"/>
              <a:t>k,m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m = c\\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k,c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c = m\\</a:t>
            </a:r>
          </a:p>
          <a:p>
            <a:r>
              <a:rPr lang="fr-FR" sz="2000" dirty="0"/>
              <a:t>\end{</a:t>
            </a:r>
            <a:r>
              <a:rPr lang="fr-FR" sz="2000" dirty="0" err="1"/>
              <a:t>align</a:t>
            </a:r>
            <a:r>
              <a:rPr lang="fr-FR" sz="2000" dirty="0"/>
              <a:t>*}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1" y="4273656"/>
            <a:ext cx="5087138" cy="2127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72600" y="3657600"/>
            <a:ext cx="373380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\[</a:t>
            </a:r>
          </a:p>
          <a:p>
            <a:r>
              <a:rPr lang="en-US" sz="2000" dirty="0"/>
              <a:t>\begin{split}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k,E</a:t>
            </a:r>
            <a:r>
              <a:rPr lang="fr-FR" sz="2000" dirty="0"/>
              <a:t>(</a:t>
            </a:r>
            <a:r>
              <a:rPr lang="fr-FR" sz="2000" dirty="0" err="1"/>
              <a:t>k,m</a:t>
            </a:r>
            <a:r>
              <a:rPr lang="fr-FR" sz="2000" dirty="0"/>
              <a:t>)) &amp;= D(k, 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k \</a:t>
            </a:r>
            <a:r>
              <a:rPr lang="fr-FR" sz="2000" dirty="0" err="1"/>
              <a:t>oplus</a:t>
            </a:r>
            <a:r>
              <a:rPr lang="fr-FR" sz="2000" dirty="0"/>
              <a:t> (k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0 \</a:t>
            </a:r>
            <a:r>
              <a:rPr lang="fr-FR" sz="2000" dirty="0" err="1"/>
              <a:t>oplus</a:t>
            </a:r>
            <a:r>
              <a:rPr lang="fr-FR" sz="2000" dirty="0"/>
              <a:t> m \\</a:t>
            </a:r>
          </a:p>
          <a:p>
            <a:r>
              <a:rPr lang="fr-FR" sz="2000" dirty="0"/>
              <a:t> &amp;= m</a:t>
            </a:r>
          </a:p>
          <a:p>
            <a:r>
              <a:rPr lang="fr-FR" sz="2000" dirty="0"/>
              <a:t>\end{split}</a:t>
            </a:r>
          </a:p>
          <a:p>
            <a:r>
              <a:rPr lang="fr-FR" sz="2000" dirty="0"/>
              <a:t>\]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895134" y="1905000"/>
            <a:ext cx="3096466" cy="1600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 Is it a cipher?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Efficient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5736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i="1" dirty="0" smtClean="0"/>
              <a:t>m</a:t>
            </a:r>
            <a:r>
              <a:rPr lang="en-US" dirty="0" smtClean="0"/>
              <a:t> and </a:t>
            </a:r>
            <a:r>
              <a:rPr lang="en-US" i="1" dirty="0" smtClean="0"/>
              <a:t>c </a:t>
            </a:r>
            <a:r>
              <a:rPr lang="en-US" dirty="0" smtClean="0"/>
              <a:t>encrypted with an</a:t>
            </a:r>
            <a:r>
              <a:rPr lang="en-US" i="1" dirty="0" smtClean="0"/>
              <a:t> </a:t>
            </a:r>
            <a:r>
              <a:rPr lang="en-US" dirty="0" smtClean="0"/>
              <a:t>OTP, can you compute the key?</a:t>
            </a:r>
          </a:p>
          <a:p>
            <a:pPr marL="0" indent="0">
              <a:buNone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the key is k = m </a:t>
            </a:r>
            <a:r>
              <a:rPr lang="en-US" dirty="0"/>
              <a:t>⊕</a:t>
            </a:r>
            <a:r>
              <a:rPr lang="en-US" sz="3600" dirty="0"/>
              <a:t> </a:t>
            </a: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only compute half the bits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Yes, the key is k = m </a:t>
            </a:r>
            <a:r>
              <a:rPr lang="en-US" dirty="0"/>
              <a:t>⊕</a:t>
            </a:r>
            <a:r>
              <a:rPr lang="en-US" sz="3600" dirty="0"/>
              <a:t> </a:t>
            </a:r>
            <a:r>
              <a:rPr lang="en-US" sz="3600" dirty="0" smtClean="0"/>
              <a:t>m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2040" y="2089080"/>
              <a:ext cx="8583840" cy="2458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40" y="2083320"/>
                <a:ext cx="8607960" cy="24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2438400"/>
          </a:xfrm>
        </p:spPr>
        <p:txBody>
          <a:bodyPr/>
          <a:lstStyle/>
          <a:p>
            <a:pPr>
              <a:buNone/>
            </a:pPr>
            <a:r>
              <a:rPr lang="en-US" i="1" u="sng" dirty="0" err="1" smtClean="0"/>
              <a:t>Defn</a:t>
            </a:r>
            <a:r>
              <a:rPr lang="en-US" i="1" u="sng" dirty="0" smtClean="0"/>
              <a:t> Perfect Secrecy (informal):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We’re no better off determining the plaintext when given the </a:t>
            </a:r>
            <a:r>
              <a:rPr lang="en-US" dirty="0" err="1" smtClean="0"/>
              <a:t>ciphertext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386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447800" y="44196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71700" y="54102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390" y="5404247"/>
            <a:ext cx="5257850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everything but the c. Guesses m</a:t>
            </a:r>
            <a:r>
              <a:rPr lang="en-US" sz="2000" baseline="-25000" dirty="0" smtClean="0"/>
              <a:t>1</a:t>
            </a:r>
          </a:p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c. Guesses m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r>
              <a:rPr lang="en-US" sz="2000" dirty="0" smtClean="0"/>
              <a:t>Goal: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86" y="6020701"/>
            <a:ext cx="3126614" cy="4115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72600" y="6300880"/>
            <a:ext cx="2565406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/>
              <a:t>\</a:t>
            </a:r>
            <a:r>
              <a:rPr lang="en-US" sz="1600" dirty="0" err="1"/>
              <a:t>Pr</a:t>
            </a:r>
            <a:r>
              <a:rPr lang="en-US" sz="1600" dirty="0"/>
              <a:t>[m = m_1] = \</a:t>
            </a:r>
            <a:r>
              <a:rPr lang="en-US" sz="1600" dirty="0" err="1"/>
              <a:t>Pr</a:t>
            </a:r>
            <a:r>
              <a:rPr lang="en-US" sz="1600" dirty="0"/>
              <a:t>[m = m_2]</a:t>
            </a:r>
            <a:endParaRPr lang="en-US" sz="1600" dirty="0" smtClean="0"/>
          </a:p>
        </p:txBody>
      </p:sp>
      <p:cxnSp>
        <p:nvCxnSpPr>
          <p:cNvPr id="21" name="Straight Arrow Connector 20"/>
          <p:cNvCxnSpPr>
            <a:endCxn id="12" idx="0"/>
          </p:cNvCxnSpPr>
          <p:nvPr/>
        </p:nvCxnSpPr>
        <p:spPr>
          <a:xfrm>
            <a:off x="2743200" y="4419600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30502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30459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endCxn id="20" idx="1"/>
          </p:cNvCxnSpPr>
          <p:nvPr/>
        </p:nvCxnSpPr>
        <p:spPr>
          <a:xfrm flipV="1">
            <a:off x="2982295" y="33507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228600" y="4114800"/>
            <a:ext cx="2590800" cy="838200"/>
          </a:xfrm>
          <a:prstGeom prst="wedgeRoundRectCallout">
            <a:avLst>
              <a:gd name="adj1" fmla="val 12478"/>
              <a:gd name="adj2" fmla="val -10024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message m =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“I 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6911" y="29834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590800" y="3352800"/>
            <a:ext cx="3886431" cy="2743200"/>
            <a:chOff x="2590800" y="3352800"/>
            <a:chExt cx="3886431" cy="2743200"/>
          </a:xfrm>
        </p:grpSpPr>
        <p:sp>
          <p:nvSpPr>
            <p:cNvPr id="8" name="Rounded Rectangle 7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90800" y="4988005"/>
              <a:ext cx="3886431" cy="110799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Eve is a </a:t>
              </a:r>
              <a:r>
                <a:rPr lang="en-US" sz="2400" i="1" u="sng" dirty="0" smtClean="0">
                  <a:solidFill>
                    <a:schemeClr val="tx2"/>
                  </a:solidFill>
                </a:rPr>
                <a:t>very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powerful, smart person</a:t>
              </a:r>
              <a:br>
                <a:rPr lang="en-US" sz="2400" dirty="0" smtClean="0"/>
              </a:br>
              <a:r>
                <a:rPr lang="en-US" sz="2400" dirty="0" smtClean="0"/>
                <a:t>(say any polynomial time </a:t>
              </a:r>
              <a:r>
                <a:rPr lang="en-US" sz="2400" dirty="0" err="1" smtClean="0"/>
                <a:t>alg</a:t>
              </a:r>
              <a:r>
                <a:rPr lang="en-US" sz="2400" dirty="0" smtClean="0"/>
                <a:t>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3045983"/>
            <a:ext cx="4028105" cy="613901"/>
            <a:chOff x="2438400" y="3045983"/>
            <a:chExt cx="4028105" cy="613901"/>
          </a:xfrm>
        </p:grpSpPr>
        <p:sp>
          <p:nvSpPr>
            <p:cNvPr id="19" name="Rectangle 18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2981451"/>
            <a:ext cx="2757989" cy="369332"/>
            <a:chOff x="3048000" y="2981451"/>
            <a:chExt cx="2757989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43000" y="1447800"/>
            <a:ext cx="6858000" cy="914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Goal: Protect Alice’s Communications with Bob</a:t>
            </a:r>
          </a:p>
        </p:txBody>
      </p:sp>
    </p:spTree>
    <p:extLst>
      <p:ext uri="{BB962C8B-B14F-4D97-AF65-F5344CB8AC3E}">
        <p14:creationId xmlns:p14="http://schemas.microsoft.com/office/powerpoint/2010/main" val="912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Suppose there are 3 possible messages Alice may send: 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The attack is at 1pm. The probability of this message is 1/2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The attack is at 2pm. The probability of this message is 1/4</a:t>
            </a:r>
          </a:p>
          <a:p>
            <a:pPr marL="292608" indent="-201168"/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The attack is at 3pm. The probability of this message is 1/4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16002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16002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>
          <a:xfrm>
            <a:off x="3276600" y="19050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000500" y="28956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895583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28014"/>
              </p:ext>
            </p:extLst>
          </p:nvPr>
        </p:nvGraphicFramePr>
        <p:xfrm>
          <a:off x="1752600" y="5867400"/>
          <a:ext cx="5638800" cy="741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[M=m]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838200"/>
          </a:xfrm>
        </p:spPr>
        <p:txBody>
          <a:bodyPr/>
          <a:lstStyle/>
          <a:p>
            <a:pPr>
              <a:buNone/>
            </a:pPr>
            <a:r>
              <a:rPr lang="en-US" sz="2800" i="1" u="sng" dirty="0" err="1" smtClean="0"/>
              <a:t>Defn</a:t>
            </a:r>
            <a:r>
              <a:rPr lang="en-US" sz="2800" i="1" u="sng" dirty="0" smtClean="0"/>
              <a:t> Perfect Secrecy (formal):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00" y="2569964"/>
            <a:ext cx="6169025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\begin{split}</a:t>
            </a:r>
          </a:p>
          <a:p>
            <a:r>
              <a:rPr lang="en-US" sz="2000" dirty="0"/>
              <a:t>&amp;\</a:t>
            </a:r>
            <a:r>
              <a:rPr lang="en-US" sz="2000" dirty="0" err="1"/>
              <a:t>forall</a:t>
            </a:r>
            <a:r>
              <a:rPr lang="en-US" sz="2000" dirty="0"/>
              <a:t> m_0, m_1 \in M. \text{~where~} |m_0| = |m_1|\\</a:t>
            </a:r>
          </a:p>
          <a:p>
            <a:r>
              <a:rPr lang="pt-BR" sz="2000" dirty="0"/>
              <a:t>&amp;\</a:t>
            </a:r>
            <a:r>
              <a:rPr lang="pt-BR" sz="2000" dirty="0" err="1"/>
              <a:t>forall</a:t>
            </a:r>
            <a:r>
              <a:rPr lang="pt-BR" sz="2000" dirty="0"/>
              <a:t> </a:t>
            </a:r>
            <a:r>
              <a:rPr lang="pt-BR" sz="2000" dirty="0" err="1"/>
              <a:t>c</a:t>
            </a:r>
            <a:r>
              <a:rPr lang="pt-BR" sz="2000" dirty="0"/>
              <a:t> \in C.\\</a:t>
            </a:r>
          </a:p>
          <a:p>
            <a:r>
              <a:rPr lang="pt-BR" sz="2000" dirty="0"/>
              <a:t>&amp;\</a:t>
            </a:r>
            <a:r>
              <a:rPr lang="pt-BR" sz="2000" dirty="0" err="1"/>
              <a:t>Pr</a:t>
            </a:r>
            <a:r>
              <a:rPr lang="pt-BR" sz="2000" dirty="0"/>
              <a:t>{[E(k,m_0) = </a:t>
            </a:r>
            <a:r>
              <a:rPr lang="pt-BR" sz="2000" dirty="0" err="1"/>
              <a:t>c</a:t>
            </a:r>
            <a:r>
              <a:rPr lang="pt-BR" sz="2000" dirty="0"/>
              <a:t>]} = \</a:t>
            </a:r>
            <a:r>
              <a:rPr lang="pt-BR" sz="2000" dirty="0" err="1"/>
              <a:t>Pr</a:t>
            </a:r>
            <a:r>
              <a:rPr lang="pt-BR" sz="2000" dirty="0"/>
              <a:t>{[E(k,m_1) = </a:t>
            </a:r>
            <a:r>
              <a:rPr lang="pt-BR" sz="2000" dirty="0" err="1"/>
              <a:t>c</a:t>
            </a:r>
            <a:r>
              <a:rPr lang="pt-BR" sz="2000" dirty="0"/>
              <a:t>]}</a:t>
            </a:r>
          </a:p>
          <a:p>
            <a:r>
              <a:rPr lang="pt-BR" sz="2000" dirty="0"/>
              <a:t>\</a:t>
            </a:r>
            <a:r>
              <a:rPr lang="pt-BR" sz="2000" dirty="0" err="1"/>
              <a:t>end</a:t>
            </a:r>
            <a:r>
              <a:rPr lang="pt-BR" sz="2000" dirty="0"/>
              <a:t>{</a:t>
            </a:r>
            <a:r>
              <a:rPr lang="pt-BR" sz="2000" dirty="0" err="1"/>
              <a:t>split</a:t>
            </a:r>
            <a:r>
              <a:rPr lang="pt-BR" sz="2000" dirty="0"/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5638800" cy="1528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262680" y="4223160"/>
              <a:ext cx="3177720" cy="69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280" y="4215960"/>
                <a:ext cx="319032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9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many OTP keys map </a:t>
            </a:r>
            <a:r>
              <a:rPr lang="en-US" i="1" dirty="0" smtClean="0"/>
              <a:t>m</a:t>
            </a:r>
            <a:r>
              <a:rPr lang="en-US" dirty="0" smtClean="0"/>
              <a:t> to </a:t>
            </a:r>
            <a:r>
              <a:rPr lang="en-US" i="1" dirty="0" smtClean="0"/>
              <a:t>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Depends on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95400"/>
            <a:ext cx="4191000" cy="1155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21280" y="3995640"/>
              <a:ext cx="1221480" cy="422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560" y="3986640"/>
                <a:ext cx="123804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is Perfectly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Intuition:</a:t>
            </a:r>
            <a:r>
              <a:rPr lang="en-US" sz="2800" dirty="0" smtClean="0"/>
              <a:t>  Say that M = {00,01,10,11}, and </a:t>
            </a:r>
            <a:r>
              <a:rPr lang="en-US" sz="2800" i="1" dirty="0" smtClean="0"/>
              <a:t>m</a:t>
            </a:r>
            <a:r>
              <a:rPr lang="en-US" sz="2800" dirty="0" smtClean="0"/>
              <a:t> = 11. The adversary receives c = 10.  It asks itself whether the plaintext was </a:t>
            </a:r>
            <a:r>
              <a:rPr lang="en-US" sz="2800" dirty="0" smtClean="0"/>
              <a:t>m</a:t>
            </a:r>
            <a:r>
              <a:rPr lang="en-US" sz="2800" baseline="-25000" dirty="0"/>
              <a:t>0</a:t>
            </a:r>
            <a:r>
              <a:rPr lang="en-US" sz="2800" dirty="0" smtClean="0"/>
              <a:t> </a:t>
            </a:r>
            <a:r>
              <a:rPr lang="en-US" sz="2800" dirty="0" smtClean="0"/>
              <a:t>or </a:t>
            </a:r>
            <a:r>
              <a:rPr lang="en-US" sz="2800" dirty="0" smtClean="0"/>
              <a:t>m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  <a:r>
              <a:rPr lang="en-US" sz="2800" dirty="0" smtClean="0"/>
              <a:t>(e.g., 01 or 10). It reasons:</a:t>
            </a:r>
          </a:p>
          <a:p>
            <a:r>
              <a:rPr lang="en-US" sz="2800" dirty="0" smtClean="0"/>
              <a:t>if </a:t>
            </a:r>
            <a:r>
              <a:rPr lang="en-US" sz="2800" dirty="0" smtClean="0"/>
              <a:t>m</a:t>
            </a:r>
            <a:r>
              <a:rPr lang="en-US" sz="2800" baseline="-25000" dirty="0"/>
              <a:t>0</a:t>
            </a:r>
            <a:r>
              <a:rPr lang="en-US" sz="2800" dirty="0" smtClean="0"/>
              <a:t>, </a:t>
            </a:r>
            <a:r>
              <a:rPr lang="en-US" sz="2800" dirty="0" smtClean="0"/>
              <a:t>then k = </a:t>
            </a:r>
            <a:r>
              <a:rPr lang="en-US" sz="2800" dirty="0" smtClean="0"/>
              <a:t>m</a:t>
            </a:r>
            <a:r>
              <a:rPr lang="en-US" sz="2800" baseline="-25000" dirty="0"/>
              <a:t>0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 c = </a:t>
            </a:r>
            <a:r>
              <a:rPr lang="en-US" sz="2800" dirty="0" smtClean="0"/>
              <a:t>01 </a:t>
            </a:r>
            <a:r>
              <a:rPr lang="en-US" sz="2800" dirty="0" smtClean="0">
                <a:sym typeface="Symbol"/>
              </a:rPr>
              <a:t> 10 = 11. </a:t>
            </a:r>
          </a:p>
          <a:p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, </a:t>
            </a:r>
            <a:r>
              <a:rPr lang="en-US" sz="2800" dirty="0" smtClean="0">
                <a:sym typeface="Symbol"/>
              </a:rPr>
              <a:t>then k =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>
                <a:sym typeface="Symbol"/>
              </a:rPr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c = </a:t>
            </a:r>
            <a:r>
              <a:rPr lang="en-US" sz="2800" dirty="0" smtClean="0">
                <a:sym typeface="Symbol"/>
              </a:rPr>
              <a:t>10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10 = </a:t>
            </a:r>
            <a:r>
              <a:rPr lang="en-US" sz="2800" dirty="0" smtClean="0">
                <a:sym typeface="Symbol"/>
              </a:rPr>
              <a:t>00.  </a:t>
            </a:r>
          </a:p>
          <a:p>
            <a:pPr marL="0" indent="0">
              <a:buNone/>
            </a:pPr>
            <a:r>
              <a:rPr lang="en-US" sz="2800" dirty="0" smtClean="0">
                <a:sym typeface="Symbol"/>
              </a:rPr>
              <a:t>But all keys are equally likely, so it doesn’t know which case it could be.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737320" y="4303800"/>
              <a:ext cx="944640" cy="59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4800" y="4299840"/>
                <a:ext cx="954000" cy="6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4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News: OTP is Perfectly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err="1" smtClean="0"/>
              <a:t>Thm</a:t>
            </a:r>
            <a:r>
              <a:rPr lang="en-US" sz="2800" dirty="0" smtClean="0"/>
              <a:t>: 			The One Time Pad is Perfectly Secure</a:t>
            </a:r>
          </a:p>
          <a:p>
            <a:pPr marL="0" indent="0">
              <a:buNone/>
            </a:pPr>
            <a:r>
              <a:rPr lang="en-US" sz="2800" dirty="0" smtClean="0"/>
              <a:t>Must show:</a:t>
            </a:r>
            <a:br>
              <a:rPr lang="en-US" sz="2800" dirty="0" smtClean="0"/>
            </a:br>
            <a:r>
              <a:rPr lang="en-US" sz="2800" dirty="0" smtClean="0"/>
              <a:t>				 where |M| = {0,1}</a:t>
            </a:r>
            <a:r>
              <a:rPr lang="en-US" sz="2800" baseline="30000" dirty="0" smtClean="0"/>
              <a:t>m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i="1" u="sng" dirty="0" smtClean="0"/>
              <a:t>Proof:</a:t>
            </a:r>
            <a:endParaRPr lang="en-US" sz="28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5" y="1894504"/>
            <a:ext cx="5800584" cy="552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0" y="2362200"/>
            <a:ext cx="2057400" cy="14478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 fontScale="47500" lnSpcReduction="20000"/>
          </a:bodyPr>
          <a:lstStyle/>
          <a:p>
            <a:r>
              <a:rPr lang="en-US" sz="2400" dirty="0"/>
              <a:t>\begin{align}</a:t>
            </a:r>
          </a:p>
          <a:p>
            <a:r>
              <a:rPr lang="fr-FR" sz="2400" dirty="0"/>
              <a:t>\Pr[E(k,m_0) = c] &amp;= \Pr[k \</a:t>
            </a:r>
            <a:r>
              <a:rPr lang="fr-FR" sz="2400" dirty="0" err="1"/>
              <a:t>oplus</a:t>
            </a:r>
            <a:r>
              <a:rPr lang="fr-FR" sz="2400" dirty="0"/>
              <a:t> m_0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m_0 = c|}{\{0,1\}^m}\\</a:t>
            </a:r>
          </a:p>
          <a:p>
            <a:r>
              <a:rPr lang="fr-FR" sz="2400" dirty="0"/>
              <a:t> &amp; = \frac{1}{2^m}\\</a:t>
            </a:r>
          </a:p>
          <a:p>
            <a:r>
              <a:rPr lang="fr-FR" sz="2400" dirty="0"/>
              <a:t>\Pr[E(k,m_1) = c] &amp;= \Pr[k \</a:t>
            </a:r>
            <a:r>
              <a:rPr lang="fr-FR" sz="2400" dirty="0" err="1"/>
              <a:t>oplus</a:t>
            </a:r>
            <a:r>
              <a:rPr lang="fr-FR" sz="2400" dirty="0"/>
              <a:t> m_1 = c] \\</a:t>
            </a:r>
          </a:p>
          <a:p>
            <a:r>
              <a:rPr lang="fr-FR" sz="2400" dirty="0"/>
              <a:t> &amp; = \frac{|k \in \{0,1\}^m : k \</a:t>
            </a:r>
            <a:r>
              <a:rPr lang="fr-FR" sz="2400" dirty="0" err="1"/>
              <a:t>oplus</a:t>
            </a:r>
            <a:r>
              <a:rPr lang="fr-FR" sz="2400" dirty="0"/>
              <a:t> m_1 = c|}{\{0,1\}^m}\\</a:t>
            </a:r>
          </a:p>
          <a:p>
            <a:r>
              <a:rPr lang="fr-FR" sz="2400" dirty="0"/>
              <a:t> &amp; = \frac{1}{2^m}</a:t>
            </a:r>
          </a:p>
          <a:p>
            <a:r>
              <a:rPr lang="fr-FR" sz="2400" dirty="0"/>
              <a:t>\end{</a:t>
            </a:r>
            <a:r>
              <a:rPr lang="fr-FR" sz="2400" dirty="0" err="1"/>
              <a:t>align</a:t>
            </a:r>
            <a:r>
              <a:rPr lang="fr-FR" sz="2400" dirty="0"/>
              <a:t>}</a:t>
            </a:r>
          </a:p>
          <a:p>
            <a:r>
              <a:rPr lang="en-US" sz="2400" dirty="0"/>
              <a:t>Therefore, $\</a:t>
            </a:r>
            <a:r>
              <a:rPr lang="en-US" sz="2400" dirty="0" err="1"/>
              <a:t>Pr</a:t>
            </a:r>
            <a:r>
              <a:rPr lang="en-US" sz="2400" dirty="0"/>
              <a:t>[E(k,m_0) = c] = \</a:t>
            </a:r>
            <a:r>
              <a:rPr lang="en-US" sz="2400" dirty="0" err="1"/>
              <a:t>Pr</a:t>
            </a:r>
            <a:r>
              <a:rPr lang="en-US" sz="2400" dirty="0"/>
              <a:t>[E(k,m_1) = c]$</a:t>
            </a:r>
            <a:endParaRPr lang="en-US" sz="2800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800"/>
            <a:ext cx="7467600" cy="33967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736720" y="3287520"/>
              <a:ext cx="6172200" cy="271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4200" y="3282840"/>
                <a:ext cx="6184080" cy="27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6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Time Pad: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 k</a:t>
            </a:r>
          </a:p>
          <a:p>
            <a:pPr marL="0" indent="0">
              <a:buNone/>
            </a:pPr>
            <a:r>
              <a:rPr lang="en-US" dirty="0" smtClean="0"/>
              <a:t>   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 k</a:t>
            </a:r>
            <a:r>
              <a:rPr lang="en-US" dirty="0" smtClean="0">
                <a:sym typeface="Symbol"/>
              </a:rPr>
              <a:t>   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Eavesdropper gets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and 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What is the problem?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4461268" y="1524000"/>
            <a:ext cx="4495800" cy="1947289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Enough redundancy in ASCII (and </a:t>
            </a:r>
            <a:r>
              <a:rPr lang="en-US" sz="2800" dirty="0" err="1" smtClean="0">
                <a:solidFill>
                  <a:schemeClr val="bg1"/>
                </a:solidFill>
              </a:rPr>
              <a:t>english</a:t>
            </a:r>
            <a:r>
              <a:rPr lang="en-US" sz="2800" dirty="0" smtClean="0">
                <a:solidFill>
                  <a:schemeClr val="bg1"/>
                </a:solidFill>
              </a:rPr>
              <a:t>) that</a:t>
            </a:r>
          </a:p>
          <a:p>
            <a:pPr algn="ctr"/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enough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know m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 and m</a:t>
            </a:r>
            <a:r>
              <a:rPr lang="en-US" sz="2800" baseline="-25000" dirty="0" smtClean="0">
                <a:sym typeface="Symbol"/>
              </a:rPr>
              <a:t>2</a:t>
            </a:r>
            <a:endParaRPr lang="en-US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705100" y="4960875"/>
            <a:ext cx="3733800" cy="677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346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OTP provides perfect secrecy.  </a:t>
            </a:r>
          </a:p>
          <a:p>
            <a:pPr marL="0" indent="0" algn="r">
              <a:buNone/>
            </a:pPr>
            <a:r>
              <a:rPr lang="en-US" dirty="0" smtClean="0"/>
              <a:t>......But is that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26670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952" y="2057400"/>
            <a:ext cx="161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e</a:t>
            </a:r>
            <a:r>
              <a:rPr lang="en-US" sz="2400" dirty="0" err="1" smtClean="0">
                <a:latin typeface="Cambria"/>
                <a:cs typeface="Cambria"/>
              </a:rPr>
              <a:t>nc</a:t>
            </a:r>
            <a:r>
              <a:rPr lang="en-US" sz="2400" dirty="0" smtClean="0">
                <a:latin typeface="Cambria"/>
                <a:cs typeface="Cambria"/>
              </a:rPr>
              <a:t> 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4384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⊕ k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37338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⊕ k </a:t>
            </a:r>
            <a:r>
              <a:rPr lang="en-US" sz="2400" dirty="0" smtClean="0">
                <a:solidFill>
                  <a:srgbClr val="000000"/>
                </a:solidFill>
                <a:cs typeface="Cambria"/>
              </a:rPr>
              <a:t>⊕ evil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37338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m </a:t>
            </a:r>
            <a:r>
              <a:rPr lang="en-US" sz="2400" dirty="0" smtClean="0">
                <a:solidFill>
                  <a:srgbClr val="000000"/>
                </a:solidFill>
                <a:cs typeface="Cambria"/>
              </a:rPr>
              <a:t>⊕ evil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40386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32780" y="3505200"/>
            <a:ext cx="154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</a:t>
            </a:r>
            <a:r>
              <a:rPr lang="en-US" sz="2400" dirty="0" err="1" smtClean="0">
                <a:latin typeface="Cambria"/>
                <a:cs typeface="Cambria"/>
              </a:rPr>
              <a:t>ec</a:t>
            </a:r>
            <a:r>
              <a:rPr lang="en-US" sz="2400" dirty="0" smtClean="0">
                <a:latin typeface="Cambria"/>
                <a:cs typeface="Cambria"/>
              </a:rPr>
              <a:t>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3733800"/>
            <a:ext cx="2133600" cy="45720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?</a:t>
            </a:r>
            <a:endParaRPr lang="en-US" sz="2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8800" y="35814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43600" y="2575711"/>
            <a:ext cx="2828722" cy="929489"/>
            <a:chOff x="5943600" y="2575711"/>
            <a:chExt cx="2828722" cy="929489"/>
          </a:xfrm>
        </p:grpSpPr>
        <p:sp>
          <p:nvSpPr>
            <p:cNvPr id="15" name="TextBox 14"/>
            <p:cNvSpPr txBox="1"/>
            <p:nvPr/>
          </p:nvSpPr>
          <p:spPr>
            <a:xfrm>
              <a:off x="8077200" y="2575711"/>
              <a:ext cx="69512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ambria"/>
                  <a:cs typeface="Cambria"/>
                </a:rPr>
                <a:t>⊕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048000"/>
              <a:ext cx="2133600" cy="4572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latin typeface="Cambria"/>
                  <a:cs typeface="Cambria"/>
                </a:rPr>
                <a:t>evil</a:t>
              </a:r>
              <a:endParaRPr lang="en-US" sz="24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43600" y="3733800"/>
            <a:ext cx="2133600" cy="457200"/>
          </a:xfrm>
          <a:prstGeom prst="rect">
            <a:avLst/>
          </a:prstGeom>
          <a:ln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mbria"/>
                <a:cs typeface="Cambria"/>
              </a:rPr>
              <a:t>?</a:t>
            </a:r>
            <a:endParaRPr lang="en-US" sz="2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43600" y="1600200"/>
            <a:ext cx="2057400" cy="4572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327680" y="959400"/>
              <a:ext cx="6430680" cy="5534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680" y="948960"/>
                <a:ext cx="6445800" cy="55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4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  <p:bldP spid="23" grpId="0" animBg="1"/>
      <p:bldP spid="23" grpId="1" animBg="1"/>
      <p:bldP spid="25" grpId="0" animBg="1"/>
      <p:bldP spid="2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Bob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29000" y="26670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952" y="2057400"/>
            <a:ext cx="161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e</a:t>
            </a:r>
            <a:r>
              <a:rPr lang="en-US" sz="2400" dirty="0" err="1" smtClean="0">
                <a:latin typeface="Cambria"/>
                <a:cs typeface="Cambria"/>
              </a:rPr>
              <a:t>nc</a:t>
            </a:r>
            <a:r>
              <a:rPr lang="en-US" sz="2400" dirty="0" smtClean="0">
                <a:latin typeface="Cambria"/>
                <a:cs typeface="Cambria"/>
              </a:rPr>
              <a:t>  ( ⊕k 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4384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Bob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4495800"/>
            <a:ext cx="2133600" cy="457200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Eve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4572000"/>
            <a:ext cx="2133600" cy="45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mbria"/>
                <a:cs typeface="Cambria"/>
              </a:rPr>
              <a:t>From: Eve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29000" y="4800600"/>
            <a:ext cx="22860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32780" y="4267200"/>
            <a:ext cx="154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d</a:t>
            </a:r>
            <a:r>
              <a:rPr lang="en-US" sz="2400" dirty="0" err="1" smtClean="0">
                <a:latin typeface="Cambria"/>
                <a:cs typeface="Cambria"/>
              </a:rPr>
              <a:t>ec</a:t>
            </a:r>
            <a:r>
              <a:rPr lang="en-US" sz="2400" dirty="0" smtClean="0">
                <a:latin typeface="Cambria"/>
                <a:cs typeface="Cambria"/>
              </a:rPr>
              <a:t> ( ⊕k )</a:t>
            </a:r>
            <a:endParaRPr lang="en-US" sz="2400" dirty="0">
              <a:latin typeface="Cambria"/>
              <a:cs typeface="Cambr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638800" y="4343400"/>
            <a:ext cx="266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943600" y="2575711"/>
            <a:ext cx="2828722" cy="1615289"/>
            <a:chOff x="5943600" y="2575711"/>
            <a:chExt cx="2828722" cy="1615289"/>
          </a:xfrm>
        </p:grpSpPr>
        <p:sp>
          <p:nvSpPr>
            <p:cNvPr id="15" name="TextBox 14"/>
            <p:cNvSpPr txBox="1"/>
            <p:nvPr/>
          </p:nvSpPr>
          <p:spPr>
            <a:xfrm>
              <a:off x="8077200" y="2575711"/>
              <a:ext cx="695122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Cambria"/>
                  <a:cs typeface="Cambria"/>
                </a:rPr>
                <a:t>⊕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048000"/>
              <a:ext cx="2133600" cy="1143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00 00 00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  <a:cs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00 </a:t>
              </a:r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00 00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/>
              </a:r>
              <a:br>
                <a:rPr lang="en-US" sz="2400" dirty="0" smtClean="0">
                  <a:solidFill>
                    <a:srgbClr val="000000"/>
                  </a:solidFill>
                  <a:cs typeface="Cambria"/>
                </a:rPr>
              </a:b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07 </a:t>
              </a:r>
              <a:r>
                <a:rPr lang="en-US" sz="2400" dirty="0">
                  <a:solidFill>
                    <a:srgbClr val="000000"/>
                  </a:solidFill>
                  <a:cs typeface="Cambria"/>
                </a:rPr>
                <a:t>19 </a:t>
              </a:r>
              <a:r>
                <a:rPr lang="en-US" sz="2400" dirty="0" smtClean="0">
                  <a:solidFill>
                    <a:srgbClr val="000000"/>
                  </a:solidFill>
                  <a:cs typeface="Cambria"/>
                </a:rPr>
                <a:t>07</a:t>
              </a:r>
              <a:endParaRPr lang="en-US" sz="2400" dirty="0">
                <a:solidFill>
                  <a:srgbClr val="000000"/>
                </a:solidFill>
                <a:cs typeface="Cambria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943600" y="1600200"/>
            <a:ext cx="2057400" cy="457200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334240" y="2830320"/>
              <a:ext cx="5641200" cy="1433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1360" y="2824920"/>
                <a:ext cx="5654160" cy="14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5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41112" y="10668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756" y="281098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7711" y="2895600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900" y="28956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20" name="Can 19"/>
          <p:cNvSpPr/>
          <p:nvPr/>
        </p:nvSpPr>
        <p:spPr bwMode="auto">
          <a:xfrm rot="6341800">
            <a:off x="4341226" y="7533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564" y="5316378"/>
            <a:ext cx="5804874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Goal 2: </a:t>
            </a:r>
            <a:r>
              <a:rPr lang="en-US" sz="3200" i="1" u="sng" dirty="0" smtClean="0">
                <a:solidFill>
                  <a:schemeClr val="tx2"/>
                </a:solidFill>
              </a:rPr>
              <a:t>Integrity</a:t>
            </a:r>
          </a:p>
          <a:p>
            <a:pPr algn="ctr"/>
            <a:r>
              <a:rPr lang="en-US" sz="3200" dirty="0" smtClean="0"/>
              <a:t>Eve should not be able to alter M.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43028" y="3505200"/>
            <a:ext cx="1057945" cy="1666204"/>
            <a:chOff x="4043028" y="3924898"/>
            <a:chExt cx="1057945" cy="1666204"/>
          </a:xfrm>
        </p:grpSpPr>
        <p:sp>
          <p:nvSpPr>
            <p:cNvPr id="21" name="TextBox 20"/>
            <p:cNvSpPr txBox="1"/>
            <p:nvPr/>
          </p:nvSpPr>
          <p:spPr>
            <a:xfrm>
              <a:off x="4114800" y="5126392"/>
              <a:ext cx="914400" cy="46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b="0" dirty="0" smtClean="0">
                  <a:latin typeface="Calibri"/>
                  <a:cs typeface="Calibri"/>
                </a:rPr>
                <a:t>Eve </a:t>
              </a:r>
              <a:br>
                <a:rPr lang="en-US" sz="2400" b="0" dirty="0" smtClean="0">
                  <a:latin typeface="Calibri"/>
                  <a:cs typeface="Calibri"/>
                </a:rPr>
              </a:br>
              <a:endParaRPr lang="en-US" sz="2400" b="0" dirty="0" smtClean="0">
                <a:latin typeface="Calibri"/>
                <a:cs typeface="Calibri"/>
              </a:endParaRPr>
            </a:p>
          </p:txBody>
        </p:sp>
        <p:pic>
          <p:nvPicPr>
            <p:cNvPr id="23" name="Picture 20" descr="bsd-b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3028" y="3924898"/>
              <a:ext cx="1057945" cy="128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02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Kahn,   “The code breakers”   </a:t>
            </a:r>
            <a:r>
              <a:rPr lang="en-US" sz="2400" dirty="0" smtClean="0"/>
              <a:t>(1996)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3760" y="5118480"/>
              <a:ext cx="3072240" cy="1101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760" y="5107680"/>
                <a:ext cx="3084480" cy="11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3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Flipped Bits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Bob should be able to determine if M=M’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Ex:</a:t>
            </a:r>
            <a:r>
              <a:rPr lang="en-US" sz="2800" dirty="0" smtClean="0"/>
              <a:t> Eve </a:t>
            </a:r>
            <a:r>
              <a:rPr lang="en-US" sz="2800" dirty="0"/>
              <a:t>should not be able to flip Alice’s </a:t>
            </a:r>
            <a:r>
              <a:rPr lang="en-US" sz="2800" dirty="0" smtClean="0"/>
              <a:t>message without detection (even when Eve doesn’t know content of M)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990600" y="2667000"/>
            <a:ext cx="1828800" cy="1219200"/>
          </a:xfrm>
          <a:prstGeom prst="wedgeRoundRectCallout">
            <a:avLst>
              <a:gd name="adj1" fmla="val 34758"/>
              <a:gd name="adj2" fmla="val -83969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{</a:t>
            </a:r>
            <a:r>
              <a:rPr lang="en-US" sz="2400" dirty="0" err="1" smtClean="0">
                <a:solidFill>
                  <a:srgbClr val="000000"/>
                </a:solidFill>
              </a:rPr>
              <a:t>Love,Hate</a:t>
            </a:r>
            <a:r>
              <a:rPr lang="en-US" sz="2400" dirty="0" smtClean="0">
                <a:solidFill>
                  <a:srgbClr val="000000"/>
                </a:solidFill>
              </a:rPr>
              <a:t>} you”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196" y="2055911"/>
            <a:ext cx="140813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(read/write)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400800" y="2738959"/>
            <a:ext cx="1371600" cy="762000"/>
          </a:xfrm>
          <a:prstGeom prst="wedgeRoundRectCallout">
            <a:avLst>
              <a:gd name="adj1" fmla="val -44662"/>
              <a:gd name="adj2" fmla="val -11539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Receives M’</a:t>
            </a:r>
          </a:p>
        </p:txBody>
      </p:sp>
    </p:spTree>
    <p:extLst>
      <p:ext uri="{BB962C8B-B14F-4D97-AF65-F5344CB8AC3E}">
        <p14:creationId xmlns:p14="http://schemas.microsoft.com/office/powerpoint/2010/main" val="13068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41112" y="10668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756" y="281098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7711" y="2895600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900" y="28956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20" name="Can 19"/>
          <p:cNvSpPr/>
          <p:nvPr/>
        </p:nvSpPr>
        <p:spPr bwMode="auto">
          <a:xfrm rot="6341800">
            <a:off x="4341226" y="7533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75" y="5316378"/>
            <a:ext cx="8573861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Goal 3: </a:t>
            </a:r>
            <a:r>
              <a:rPr lang="en-US" sz="3200" i="1" u="sng" dirty="0" smtClean="0">
                <a:solidFill>
                  <a:schemeClr val="tx2"/>
                </a:solidFill>
              </a:rPr>
              <a:t>Authenticity</a:t>
            </a:r>
          </a:p>
          <a:p>
            <a:pPr algn="ctr"/>
            <a:r>
              <a:rPr lang="en-US" sz="3200" dirty="0" smtClean="0"/>
              <a:t>Eve should not be able to forge messages as Alice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43028" y="3505200"/>
            <a:ext cx="1057945" cy="1666204"/>
            <a:chOff x="4043028" y="3924898"/>
            <a:chExt cx="1057945" cy="1666204"/>
          </a:xfrm>
        </p:grpSpPr>
        <p:sp>
          <p:nvSpPr>
            <p:cNvPr id="21" name="TextBox 20"/>
            <p:cNvSpPr txBox="1"/>
            <p:nvPr/>
          </p:nvSpPr>
          <p:spPr>
            <a:xfrm>
              <a:off x="4114800" y="5126392"/>
              <a:ext cx="914400" cy="46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b="0" dirty="0" smtClean="0">
                  <a:latin typeface="Calibri"/>
                  <a:cs typeface="Calibri"/>
                </a:rPr>
                <a:t>Eve </a:t>
              </a:r>
              <a:br>
                <a:rPr lang="en-US" sz="2400" b="0" dirty="0" smtClean="0">
                  <a:latin typeface="Calibri"/>
                  <a:cs typeface="Calibri"/>
                </a:rPr>
              </a:br>
              <a:endParaRPr lang="en-US" sz="2400" b="0" dirty="0" smtClean="0">
                <a:latin typeface="Calibri"/>
                <a:cs typeface="Calibri"/>
              </a:endParaRPr>
            </a:p>
          </p:txBody>
        </p:sp>
        <p:pic>
          <p:nvPicPr>
            <p:cNvPr id="23" name="Picture 20" descr="bsd-b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3028" y="3924898"/>
              <a:ext cx="1057945" cy="128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4968000" y="3191400"/>
              <a:ext cx="2748960" cy="1530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0080" y="3183120"/>
                <a:ext cx="2763000" cy="15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548840" y="4349880"/>
              <a:ext cx="618120" cy="238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39840" y="4341600"/>
                <a:ext cx="62964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4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Flipped Bits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63953"/>
            <a:ext cx="8229600" cy="201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Bob should be able to determine M wasn’t sent from Alice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1600200"/>
            <a:ext cx="16764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667000" y="1905000"/>
            <a:ext cx="373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676400" y="3048000"/>
            <a:ext cx="1828800" cy="1219200"/>
          </a:xfrm>
          <a:prstGeom prst="wedgeRoundRectCallout">
            <a:avLst>
              <a:gd name="adj1" fmla="val 61731"/>
              <a:gd name="adj2" fmla="val -53837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 = “I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Love you, signed Alice”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3800" y="2819400"/>
            <a:ext cx="16764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4572000" y="1905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87196" y="2055911"/>
            <a:ext cx="140813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(read/write)</a:t>
            </a:r>
          </a:p>
        </p:txBody>
      </p:sp>
    </p:spTree>
    <p:extLst>
      <p:ext uri="{BB962C8B-B14F-4D97-AF65-F5344CB8AC3E}">
        <p14:creationId xmlns:p14="http://schemas.microsoft.com/office/powerpoint/2010/main" val="445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41112" y="10668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00" y="99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Public Channel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9756" y="281098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8250" y="5432408"/>
            <a:ext cx="6667500" cy="1295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Cryptonium</a:t>
            </a:r>
            <a:r>
              <a:rPr lang="en-US" sz="3200" dirty="0" smtClean="0">
                <a:solidFill>
                  <a:schemeClr val="bg1"/>
                </a:solidFill>
              </a:rPr>
              <a:t> Pipe Goals: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Privacy, Integrity, and Authenticity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17711" y="2895600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900" y="28956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17" name="Can 16"/>
          <p:cNvSpPr/>
          <p:nvPr/>
        </p:nvSpPr>
        <p:spPr bwMode="auto">
          <a:xfrm rot="6341800">
            <a:off x="4341226" y="7533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43028" y="3505200"/>
            <a:ext cx="1057945" cy="1666204"/>
            <a:chOff x="4043028" y="3924898"/>
            <a:chExt cx="1057945" cy="1666204"/>
          </a:xfrm>
        </p:grpSpPr>
        <p:sp>
          <p:nvSpPr>
            <p:cNvPr id="20" name="TextBox 19"/>
            <p:cNvSpPr txBox="1"/>
            <p:nvPr/>
          </p:nvSpPr>
          <p:spPr>
            <a:xfrm>
              <a:off x="4114800" y="5126392"/>
              <a:ext cx="914400" cy="46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b="0" dirty="0" smtClean="0">
                  <a:latin typeface="Calibri"/>
                  <a:cs typeface="Calibri"/>
                </a:rPr>
                <a:t>Eve </a:t>
              </a:r>
              <a:br>
                <a:rPr lang="en-US" sz="2400" b="0" dirty="0" smtClean="0">
                  <a:latin typeface="Calibri"/>
                  <a:cs typeface="Calibri"/>
                </a:rPr>
              </a:br>
              <a:endParaRPr lang="en-US" sz="2400" b="0" dirty="0" smtClean="0">
                <a:latin typeface="Calibri"/>
                <a:cs typeface="Calibri"/>
              </a:endParaRPr>
            </a:p>
          </p:txBody>
        </p:sp>
        <p:pic>
          <p:nvPicPr>
            <p:cNvPr id="21" name="Picture 20" descr="bsd-bi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3028" y="3924898"/>
              <a:ext cx="1057945" cy="128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07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Notions: </a:t>
            </a:r>
            <a:r>
              <a:rPr lang="en-US" dirty="0" err="1" smtClean="0"/>
              <a:t>Indistinguishability</a:t>
            </a:r>
            <a:r>
              <a:rPr lang="en-US" dirty="0" smtClean="0"/>
              <a:t> and Semantic Security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64380" y="3200400"/>
            <a:ext cx="6951274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“Bad News”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Theorem</a:t>
            </a:r>
            <a:r>
              <a:rPr lang="en-US" dirty="0" smtClean="0"/>
              <a:t>: Perfect secrecy requires |K| &gt;= |M|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82533" y="2307696"/>
            <a:ext cx="3124200" cy="2514600"/>
            <a:chOff x="2362200" y="2667000"/>
            <a:chExt cx="4419600" cy="3124200"/>
          </a:xfrm>
        </p:grpSpPr>
        <p:sp>
          <p:nvSpPr>
            <p:cNvPr id="5" name="Oval 4"/>
            <p:cNvSpPr/>
            <p:nvPr/>
          </p:nvSpPr>
          <p:spPr>
            <a:xfrm>
              <a:off x="2362200" y="2667000"/>
              <a:ext cx="4419600" cy="3124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429000" y="3429000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3447976"/>
              <a:ext cx="533400" cy="381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485399" y="4656993"/>
              <a:ext cx="2001001" cy="346388"/>
            </a:xfrm>
            <a:custGeom>
              <a:avLst/>
              <a:gdLst>
                <a:gd name="connsiteX0" fmla="*/ 0 w 2001001"/>
                <a:gd name="connsiteY0" fmla="*/ 346388 h 346388"/>
                <a:gd name="connsiteX1" fmla="*/ 115442 w 2001001"/>
                <a:gd name="connsiteY1" fmla="*/ 288657 h 346388"/>
                <a:gd name="connsiteX2" fmla="*/ 230884 w 2001001"/>
                <a:gd name="connsiteY2" fmla="*/ 230926 h 346388"/>
                <a:gd name="connsiteX3" fmla="*/ 346327 w 2001001"/>
                <a:gd name="connsiteY3" fmla="*/ 153951 h 346388"/>
                <a:gd name="connsiteX4" fmla="*/ 404048 w 2001001"/>
                <a:gd name="connsiteY4" fmla="*/ 134707 h 346388"/>
                <a:gd name="connsiteX5" fmla="*/ 461769 w 2001001"/>
                <a:gd name="connsiteY5" fmla="*/ 96219 h 346388"/>
                <a:gd name="connsiteX6" fmla="*/ 615692 w 2001001"/>
                <a:gd name="connsiteY6" fmla="*/ 57732 h 346388"/>
                <a:gd name="connsiteX7" fmla="*/ 827337 w 2001001"/>
                <a:gd name="connsiteY7" fmla="*/ 0 h 346388"/>
                <a:gd name="connsiteX8" fmla="*/ 1385308 w 2001001"/>
                <a:gd name="connsiteY8" fmla="*/ 19244 h 346388"/>
                <a:gd name="connsiteX9" fmla="*/ 1462270 w 2001001"/>
                <a:gd name="connsiteY9" fmla="*/ 38488 h 346388"/>
                <a:gd name="connsiteX10" fmla="*/ 1558472 w 2001001"/>
                <a:gd name="connsiteY10" fmla="*/ 57732 h 346388"/>
                <a:gd name="connsiteX11" fmla="*/ 1693155 w 2001001"/>
                <a:gd name="connsiteY11" fmla="*/ 134707 h 346388"/>
                <a:gd name="connsiteX12" fmla="*/ 1750876 w 2001001"/>
                <a:gd name="connsiteY12" fmla="*/ 153951 h 346388"/>
                <a:gd name="connsiteX13" fmla="*/ 1885559 w 2001001"/>
                <a:gd name="connsiteY13" fmla="*/ 250169 h 346388"/>
                <a:gd name="connsiteX14" fmla="*/ 2001001 w 2001001"/>
                <a:gd name="connsiteY14" fmla="*/ 288657 h 346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001" h="346388">
                  <a:moveTo>
                    <a:pt x="0" y="346388"/>
                  </a:moveTo>
                  <a:cubicBezTo>
                    <a:pt x="38481" y="327144"/>
                    <a:pt x="77834" y="309554"/>
                    <a:pt x="115442" y="288657"/>
                  </a:cubicBezTo>
                  <a:cubicBezTo>
                    <a:pt x="227335" y="226483"/>
                    <a:pt x="118514" y="268388"/>
                    <a:pt x="230884" y="230926"/>
                  </a:cubicBezTo>
                  <a:cubicBezTo>
                    <a:pt x="269365" y="205268"/>
                    <a:pt x="302450" y="168579"/>
                    <a:pt x="346327" y="153951"/>
                  </a:cubicBezTo>
                  <a:cubicBezTo>
                    <a:pt x="365567" y="147536"/>
                    <a:pt x="385908" y="143779"/>
                    <a:pt x="404048" y="134707"/>
                  </a:cubicBezTo>
                  <a:cubicBezTo>
                    <a:pt x="424731" y="124363"/>
                    <a:pt x="441086" y="106563"/>
                    <a:pt x="461769" y="96219"/>
                  </a:cubicBezTo>
                  <a:cubicBezTo>
                    <a:pt x="508476" y="72861"/>
                    <a:pt x="567386" y="70909"/>
                    <a:pt x="615692" y="57732"/>
                  </a:cubicBezTo>
                  <a:cubicBezTo>
                    <a:pt x="884231" y="-15518"/>
                    <a:pt x="592943" y="46888"/>
                    <a:pt x="827337" y="0"/>
                  </a:cubicBezTo>
                  <a:cubicBezTo>
                    <a:pt x="1013327" y="6415"/>
                    <a:pt x="1199548" y="7984"/>
                    <a:pt x="1385308" y="19244"/>
                  </a:cubicBezTo>
                  <a:cubicBezTo>
                    <a:pt x="1411703" y="20844"/>
                    <a:pt x="1436456" y="32751"/>
                    <a:pt x="1462270" y="38488"/>
                  </a:cubicBezTo>
                  <a:cubicBezTo>
                    <a:pt x="1494194" y="45583"/>
                    <a:pt x="1526405" y="51317"/>
                    <a:pt x="1558472" y="57732"/>
                  </a:cubicBezTo>
                  <a:cubicBezTo>
                    <a:pt x="1616439" y="96383"/>
                    <a:pt x="1624804" y="105408"/>
                    <a:pt x="1693155" y="134707"/>
                  </a:cubicBezTo>
                  <a:cubicBezTo>
                    <a:pt x="1711796" y="142698"/>
                    <a:pt x="1731636" y="147536"/>
                    <a:pt x="1750876" y="153951"/>
                  </a:cubicBezTo>
                  <a:cubicBezTo>
                    <a:pt x="1812861" y="215947"/>
                    <a:pt x="1801140" y="216396"/>
                    <a:pt x="1885559" y="250169"/>
                  </a:cubicBezTo>
                  <a:cubicBezTo>
                    <a:pt x="1923220" y="265236"/>
                    <a:pt x="2001001" y="288657"/>
                    <a:pt x="2001001" y="288657"/>
                  </a:cubicBezTo>
                </a:path>
              </a:pathLst>
            </a:cu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6300" y="5029200"/>
            <a:ext cx="7391400" cy="11430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practice, we usually shoot for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i="1" u="sng" dirty="0" smtClean="0">
                <a:solidFill>
                  <a:schemeClr val="bg1"/>
                </a:solidFill>
              </a:rPr>
              <a:t>computational security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295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secure cipher?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Attackers goal: recover one plaintext (for now)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#1: Attacker cannot recover key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Attempt #2: Attacker cannot recover all of plaintext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152000"/>
            <a:ext cx="3562601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E(</a:t>
            </a:r>
            <a:r>
              <a:rPr lang="en-US" sz="2800" dirty="0" err="1" smtClean="0">
                <a:solidFill>
                  <a:schemeClr val="tx2"/>
                </a:solidFill>
              </a:rPr>
              <a:t>k,m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572000"/>
            <a:ext cx="6350115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Insufficient:</a:t>
            </a:r>
            <a:r>
              <a:rPr lang="en-US" sz="2800" dirty="0" smtClean="0">
                <a:solidFill>
                  <a:schemeClr val="tx2"/>
                </a:solidFill>
              </a:rPr>
              <a:t>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 = m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|| E(k,m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5426075"/>
            <a:ext cx="5791200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Recall Shannon’s Intuition: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should reveal no information about </a:t>
            </a:r>
            <a:r>
              <a:rPr lang="en-US" sz="2400" i="1" dirty="0" smtClean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574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</a:t>
            </a:r>
            <a:r>
              <a:rPr lang="en-US" dirty="0" err="1" smtClean="0"/>
              <a:t>Indistinguishability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3581400"/>
            <a:ext cx="2362200" cy="1219200"/>
          </a:xfrm>
          <a:prstGeom prst="wedgeRoundRectCallout">
            <a:avLst>
              <a:gd name="adj1" fmla="val 24811"/>
              <a:gd name="adj2" fmla="val -144981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Challenger: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 have a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secure cipher 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3505200"/>
            <a:ext cx="2590800" cy="1447800"/>
          </a:xfrm>
          <a:prstGeom prst="wedgeRoundRectCallout">
            <a:avLst>
              <a:gd name="adj1" fmla="val -2958"/>
              <a:gd name="adj2" fmla="val -124908"/>
              <a:gd name="adj3" fmla="val 16667"/>
            </a:avLst>
          </a:prstGeom>
          <a:ln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am </a:t>
            </a:r>
            <a:r>
              <a:rPr lang="en-US" sz="2400" i="1" u="sng" dirty="0" smtClean="0">
                <a:solidFill>
                  <a:srgbClr val="990000"/>
                </a:solidFill>
              </a:rPr>
              <a:t>any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adversary. I can break your crypto.</a:t>
            </a:r>
          </a:p>
        </p:txBody>
      </p:sp>
    </p:spTree>
    <p:extLst>
      <p:ext uri="{BB962C8B-B14F-4D97-AF65-F5344CB8AC3E}">
        <p14:creationId xmlns:p14="http://schemas.microsoft.com/office/powerpoint/2010/main" val="21528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Motivation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3505200" cy="35353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2. Challenger encrypts one at random. Sends back 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4. Challenger wins of </a:t>
            </a:r>
            <a:r>
              <a:rPr lang="en-US" sz="2400" b="1" i="1" dirty="0" smtClean="0"/>
              <a:t>A</a:t>
            </a:r>
            <a:r>
              <a:rPr lang="en-US" sz="2400" dirty="0" smtClean="0"/>
              <a:t> is no better than guessing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2590800"/>
            <a:ext cx="3352800" cy="3535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sends 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|m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|=|m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|to the challenger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b="1" i="1" dirty="0" smtClean="0"/>
              <a:t>A</a:t>
            </a:r>
            <a:r>
              <a:rPr lang="en-US" sz="2400" dirty="0" smtClean="0"/>
              <a:t> tries to guess which message was encrypted.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1794031"/>
            <a:ext cx="16002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30480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259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71800" y="4876800"/>
            <a:ext cx="2362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4419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dirty="0" smtClean="0"/>
              <a:t>c</a:t>
            </a:r>
            <a:endParaRPr lang="en-US" sz="2400" baseline="-25000" dirty="0" smtClean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34000" y="6126163"/>
            <a:ext cx="2971800" cy="503238"/>
          </a:xfrm>
          <a:prstGeom prst="wedgeRoundRectCallout">
            <a:avLst>
              <a:gd name="adj1" fmla="val -98754"/>
              <a:gd name="adj2" fmla="val -42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i="1" u="sng" dirty="0" smtClean="0">
                <a:solidFill>
                  <a:schemeClr val="bg1"/>
                </a:solidFill>
              </a:rPr>
              <a:t>Semantically secure</a:t>
            </a:r>
          </a:p>
        </p:txBody>
      </p:sp>
    </p:spTree>
    <p:extLst>
      <p:ext uri="{BB962C8B-B14F-4D97-AF65-F5344CB8AC3E}">
        <p14:creationId xmlns:p14="http://schemas.microsoft.com/office/powerpoint/2010/main" val="25935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972" y="1295400"/>
            <a:ext cx="4429002" cy="3124200"/>
            <a:chOff x="62972" y="1295400"/>
            <a:chExt cx="4429002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514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Pick b=0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67000" y="1752600"/>
              <a:ext cx="1673352" cy="2514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1. Picks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, 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| = 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|</a:t>
              </a: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5</a:t>
              </a:r>
              <a:r>
                <a:rPr lang="en-US" dirty="0" smtClean="0">
                  <a:solidFill>
                    <a:schemeClr val="tx1"/>
                  </a:solidFill>
                </a:rPr>
                <a:t>. Guess and output b’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828800" y="2819400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2265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828800" y="3943988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07810" y="3604972"/>
              <a:ext cx="914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972" y="1295400"/>
              <a:ext cx="4429002" cy="3124200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0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410200"/>
            <a:ext cx="7772400" cy="9906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Semantic security is a behavioral model getting at any  </a:t>
            </a:r>
            <a:r>
              <a:rPr lang="en-US" sz="2800" b="1" i="1" dirty="0" smtClean="0"/>
              <a:t>A</a:t>
            </a:r>
            <a:r>
              <a:rPr lang="en-US" sz="2800" dirty="0" smtClean="0"/>
              <a:t> behaving the same in either world when </a:t>
            </a:r>
            <a:r>
              <a:rPr lang="en-US" sz="2800" b="1" i="1" dirty="0" smtClean="0"/>
              <a:t>E</a:t>
            </a:r>
            <a:r>
              <a:rPr lang="en-US" sz="2800" dirty="0" smtClean="0"/>
              <a:t> is secure. </a:t>
            </a:r>
          </a:p>
        </p:txBody>
      </p:sp>
    </p:spTree>
    <p:extLst>
      <p:ext uri="{BB962C8B-B14F-4D97-AF65-F5344CB8AC3E}">
        <p14:creationId xmlns:p14="http://schemas.microsoft.com/office/powerpoint/2010/main" val="9853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Cipher: c = m + 3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494104" y="1342577"/>
            <a:ext cx="2506896" cy="5515423"/>
            <a:chOff x="5105400" y="1342214"/>
            <a:chExt cx="2506896" cy="5515423"/>
          </a:xfrm>
        </p:grpSpPr>
        <p:pic>
          <p:nvPicPr>
            <p:cNvPr id="5" name="Picture 4" descr="220px-Giulio-cesare-enhanced_1-800x145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990" y="1342214"/>
              <a:ext cx="2471716" cy="44827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05400" y="5872752"/>
              <a:ext cx="2506896" cy="9848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3200" dirty="0" smtClean="0"/>
                <a:t>Julius Caesar</a:t>
              </a:r>
            </a:p>
            <a:p>
              <a:pPr algn="ctr"/>
              <a:r>
                <a:rPr lang="en-US" sz="3200" dirty="0" smtClean="0"/>
                <a:t>100 BC- 44 BC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1447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A B C D E F G H I J 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K L M N O P Q R </a:t>
            </a:r>
          </a:p>
          <a:p>
            <a:endParaRPr lang="en-US" sz="3200" dirty="0" smtClean="0">
              <a:latin typeface="Consolas"/>
              <a:cs typeface="Consolas"/>
            </a:endParaRPr>
          </a:p>
          <a:p>
            <a:r>
              <a:rPr lang="en-US" sz="3200" dirty="0" smtClean="0">
                <a:latin typeface="Consolas"/>
                <a:cs typeface="Consolas"/>
              </a:rPr>
              <a:t>S T U V W X Y Z</a:t>
            </a:r>
            <a:endParaRPr lang="en-US" sz="3200" dirty="0">
              <a:latin typeface="Consolas"/>
              <a:cs typeface="Consola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21200" y="504000"/>
              <a:ext cx="8172000" cy="576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80" y="491400"/>
                <a:ext cx="8189280" cy="57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2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778275" cy="75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24600" y="5410200"/>
            <a:ext cx="2752602" cy="457200"/>
            <a:chOff x="6324600" y="5410200"/>
            <a:chExt cx="2752602" cy="4572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696200" y="5410200"/>
              <a:ext cx="1381002" cy="457200"/>
            </a:xfrm>
            <a:prstGeom prst="wedgeRoundRectCallout">
              <a:avLst>
                <a:gd name="adj1" fmla="val -100527"/>
                <a:gd name="adj2" fmla="val -1096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Always 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324600" y="5791200"/>
              <a:ext cx="457200" cy="0"/>
            </a:xfrm>
            <a:prstGeom prst="line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21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Guessing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.5 </a:t>
            </a:r>
            <a:r>
              <a:rPr lang="en-US" sz="2800" dirty="0"/>
              <a:t>−  </a:t>
            </a:r>
            <a:r>
              <a:rPr lang="en-US" sz="2800" dirty="0" smtClean="0"/>
              <a:t>.5 </a:t>
            </a:r>
            <a:r>
              <a:rPr lang="en-US" sz="2800" dirty="0"/>
              <a:t>| </a:t>
            </a:r>
            <a:r>
              <a:rPr lang="en-US" sz="2800" dirty="0" smtClean="0"/>
              <a:t> = 0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5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75%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.25,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.75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.25 </a:t>
            </a:r>
            <a:r>
              <a:rPr lang="en-US" sz="2800" dirty="0"/>
              <a:t>−  </a:t>
            </a:r>
            <a:r>
              <a:rPr lang="en-US" sz="2800" dirty="0" smtClean="0"/>
              <a:t>.75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87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b="1" i="1" dirty="0" smtClean="0"/>
              <a:t>A</a:t>
            </a:r>
            <a:r>
              <a:rPr lang="en-US" dirty="0" smtClean="0"/>
              <a:t> is right 25% of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2265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800599"/>
            <a:ext cx="7391400" cy="169227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>
              <a:spcBef>
                <a:spcPts val="100"/>
              </a:spcBef>
            </a:pPr>
            <a:r>
              <a:rPr lang="en-US" sz="2800" b="1" i="1" dirty="0" smtClean="0"/>
              <a:t>A</a:t>
            </a:r>
            <a:r>
              <a:rPr lang="en-US" sz="2800" dirty="0" smtClean="0"/>
              <a:t> guesses</a:t>
            </a:r>
            <a:r>
              <a:rPr lang="en-US" sz="2800" dirty="0"/>
              <a:t>. 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 := [ event that </a:t>
            </a:r>
            <a:r>
              <a:rPr lang="en-US" sz="2800" b="1" i="1" dirty="0"/>
              <a:t>A</a:t>
            </a:r>
            <a:r>
              <a:rPr lang="en-US" sz="2800" dirty="0"/>
              <a:t>(</a:t>
            </a:r>
            <a:r>
              <a:rPr lang="en-US" sz="2800" dirty="0" err="1"/>
              <a:t>W</a:t>
            </a:r>
            <a:r>
              <a:rPr lang="en-US" sz="2800" baseline="-25000" dirty="0" err="1"/>
              <a:t>b</a:t>
            </a:r>
            <a:r>
              <a:rPr lang="en-US" sz="2800" dirty="0"/>
              <a:t>) =1  </a:t>
            </a:r>
            <a:r>
              <a:rPr lang="en-US" sz="2800" dirty="0" smtClean="0"/>
              <a:t>]. So </a:t>
            </a:r>
          </a:p>
          <a:p>
            <a:pPr>
              <a:spcBef>
                <a:spcPts val="100"/>
              </a:spcBef>
            </a:pPr>
            <a:r>
              <a:rPr lang="en-US" sz="2800" dirty="0" smtClean="0"/>
              <a:t>W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= .75, and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.25</a:t>
            </a:r>
          </a:p>
          <a:p>
            <a:pPr>
              <a:spcBef>
                <a:spcPts val="100"/>
              </a:spcBef>
            </a:pPr>
            <a:r>
              <a:rPr lang="en-US" sz="2800" dirty="0" err="1"/>
              <a:t>Adv</a:t>
            </a:r>
            <a:r>
              <a:rPr lang="en-US" sz="2800" baseline="-25000" dirty="0" err="1"/>
              <a:t>SS</a:t>
            </a:r>
            <a:r>
              <a:rPr lang="en-US" sz="2800" dirty="0"/>
              <a:t>[</a:t>
            </a:r>
            <a:r>
              <a:rPr lang="en-US" sz="2800" b="1" i="1" dirty="0"/>
              <a:t>A</a:t>
            </a:r>
            <a:r>
              <a:rPr lang="en-US" sz="2800" dirty="0"/>
              <a:t>,</a:t>
            </a:r>
            <a:r>
              <a:rPr lang="en-US" sz="2800" b="1" i="1" dirty="0"/>
              <a:t>E</a:t>
            </a:r>
            <a:r>
              <a:rPr lang="en-US" sz="2800" dirty="0"/>
              <a:t>] := | </a:t>
            </a:r>
            <a:r>
              <a:rPr lang="en-US" sz="2800" dirty="0" smtClean="0"/>
              <a:t>.75 </a:t>
            </a:r>
            <a:r>
              <a:rPr lang="en-US" sz="2800" dirty="0"/>
              <a:t>−  </a:t>
            </a:r>
            <a:r>
              <a:rPr lang="en-US" sz="2800" dirty="0" smtClean="0"/>
              <a:t>.25 </a:t>
            </a:r>
            <a:r>
              <a:rPr lang="en-US" sz="2800" dirty="0"/>
              <a:t>| </a:t>
            </a:r>
            <a:r>
              <a:rPr lang="en-US" sz="2800" dirty="0" smtClean="0"/>
              <a:t> = .5</a:t>
            </a:r>
            <a:endParaRPr lang="en-US" sz="2800" dirty="0"/>
          </a:p>
          <a:p>
            <a:pPr>
              <a:spcBef>
                <a:spcPts val="100"/>
              </a:spcBef>
            </a:pPr>
            <a:endParaRPr lang="en-US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5333999"/>
            <a:ext cx="3516042" cy="1195627"/>
          </a:xfrm>
          <a:prstGeom prst="wedgeRoundRectCallout">
            <a:avLst>
              <a:gd name="adj1" fmla="val -87059"/>
              <a:gd name="adj2" fmla="val -3829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 for W</a:t>
            </a:r>
            <a:r>
              <a:rPr lang="en-US" sz="2400" baseline="-25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is wrong more often than right. </a:t>
            </a:r>
            <a:r>
              <a:rPr lang="en-US" sz="2400" b="1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should switch gues</a:t>
            </a:r>
            <a:r>
              <a:rPr lang="en-US" sz="2400" dirty="0" smtClean="0">
                <a:solidFill>
                  <a:srgbClr val="FFFFFF"/>
                </a:solidFill>
              </a:rPr>
              <a:t>ses.</a:t>
            </a:r>
          </a:p>
        </p:txBody>
      </p:sp>
    </p:spTree>
    <p:extLst>
      <p:ext uri="{BB962C8B-B14F-4D97-AF65-F5344CB8AC3E}">
        <p14:creationId xmlns:p14="http://schemas.microsoft.com/office/powerpoint/2010/main" val="9152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Semantic </a:t>
            </a:r>
            <a:r>
              <a:rPr lang="en-US" dirty="0" smtClean="0"/>
              <a:t>Security</a:t>
            </a:r>
            <a:endParaRPr lang="en-US" sz="31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467600" cy="4343400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2400" i="1" u="sng" dirty="0"/>
              <a:t>Given: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/>
              <a:t>A</a:t>
            </a:r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]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 err="1"/>
              <a:t>Adv</a:t>
            </a:r>
            <a:r>
              <a:rPr lang="en-US" sz="2400" baseline="-25000" dirty="0" err="1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i="1" u="sng" dirty="0" smtClean="0"/>
          </a:p>
          <a:p>
            <a:pPr marL="0" indent="0">
              <a:spcBef>
                <a:spcPts val="3032"/>
              </a:spcBef>
              <a:buNone/>
            </a:pPr>
            <a:r>
              <a:rPr lang="en-US" sz="2400" i="1" u="sng" dirty="0" err="1" smtClean="0"/>
              <a:t>Defn</a:t>
            </a:r>
            <a:r>
              <a:rPr lang="en-US" sz="2400" dirty="0" smtClean="0"/>
              <a:t>:   </a:t>
            </a:r>
            <a:br>
              <a:rPr lang="en-US" sz="2400" dirty="0" smtClean="0"/>
            </a:br>
            <a:r>
              <a:rPr lang="en-US" sz="2400" b="1" i="1" dirty="0" smtClean="0"/>
              <a:t>E</a:t>
            </a:r>
            <a:r>
              <a:rPr lang="en-US" sz="2400" dirty="0" smtClean="0"/>
              <a:t> is </a:t>
            </a:r>
            <a:r>
              <a:rPr lang="en-US" sz="2400" i="1" dirty="0" smtClean="0">
                <a:solidFill>
                  <a:schemeClr val="tx2"/>
                </a:solidFill>
              </a:rPr>
              <a:t>semantically secure</a:t>
            </a:r>
            <a:r>
              <a:rPr lang="en-US" sz="2400" dirty="0" smtClean="0"/>
              <a:t> if </a:t>
            </a:r>
            <a:r>
              <a:rPr lang="en-US" sz="2400" dirty="0"/>
              <a:t>for all </a:t>
            </a:r>
            <a:r>
              <a:rPr lang="en-US" sz="2400" dirty="0" smtClean="0"/>
              <a:t>efficient </a:t>
            </a:r>
            <a:r>
              <a:rPr lang="en-US" sz="2400" b="1" i="1" dirty="0" smtClean="0"/>
              <a:t>A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        </a:t>
            </a: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 smtClean="0"/>
              <a:t>[</a:t>
            </a:r>
            <a:r>
              <a:rPr lang="en-US" sz="2400" b="1" i="1" dirty="0"/>
              <a:t>A</a:t>
            </a:r>
            <a:r>
              <a:rPr lang="en-US" sz="2400" dirty="0" smtClean="0"/>
              <a:t>,</a:t>
            </a:r>
            <a:r>
              <a:rPr lang="en-US" sz="2400" b="1" i="1" dirty="0"/>
              <a:t> E</a:t>
            </a:r>
            <a:r>
              <a:rPr lang="en-US" sz="2400" dirty="0" smtClean="0"/>
              <a:t>] is negligible.</a:t>
            </a:r>
            <a:endParaRPr lang="en-US" sz="2400" dirty="0"/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r>
              <a:rPr lang="en-US" sz="2400" dirty="0"/>
              <a:t>⇒   for all explicit m</a:t>
            </a:r>
            <a:r>
              <a:rPr lang="en-US" sz="2400" baseline="-25000" dirty="0"/>
              <a:t>0</a:t>
            </a:r>
            <a:r>
              <a:rPr lang="en-US" sz="2400" dirty="0"/>
              <a:t> , m</a:t>
            </a:r>
            <a:r>
              <a:rPr lang="en-US" sz="2400" baseline="-25000" dirty="0"/>
              <a:t>1  </a:t>
            </a:r>
            <a:r>
              <a:rPr lang="en-US" sz="2400" dirty="0">
                <a:sym typeface="Symbol" pitchFamily="18" charset="2"/>
              </a:rPr>
              <a:t> M :     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olidFill>
                  <a:srgbClr val="990000"/>
                </a:solidFill>
              </a:rPr>
              <a:t>{ </a:t>
            </a:r>
            <a:r>
              <a:rPr lang="en-US" sz="2400" dirty="0">
                <a:solidFill>
                  <a:srgbClr val="990000"/>
                </a:solidFill>
              </a:rPr>
              <a:t>E(k,m</a:t>
            </a:r>
            <a:r>
              <a:rPr lang="en-US" sz="2400" baseline="-25000" dirty="0">
                <a:solidFill>
                  <a:srgbClr val="990000"/>
                </a:solidFill>
              </a:rPr>
              <a:t>0</a:t>
            </a:r>
            <a:r>
              <a:rPr lang="en-US" sz="2400" dirty="0">
                <a:solidFill>
                  <a:srgbClr val="990000"/>
                </a:solidFill>
              </a:rPr>
              <a:t>) }   </a:t>
            </a:r>
            <a:r>
              <a:rPr lang="en-US" sz="2400" b="1" dirty="0">
                <a:solidFill>
                  <a:srgbClr val="990000"/>
                </a:solidFill>
              </a:rPr>
              <a:t>≈</a:t>
            </a:r>
            <a:r>
              <a:rPr lang="en-US" sz="2400" b="1" baseline="-25000" dirty="0">
                <a:solidFill>
                  <a:srgbClr val="990000"/>
                </a:solidFill>
              </a:rPr>
              <a:t>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dirty="0">
                <a:solidFill>
                  <a:srgbClr val="990000"/>
                </a:solidFill>
              </a:rPr>
              <a:t>  { E(k,m</a:t>
            </a:r>
            <a:r>
              <a:rPr lang="en-US" sz="2400" baseline="-25000" dirty="0">
                <a:solidFill>
                  <a:srgbClr val="990000"/>
                </a:solidFill>
              </a:rPr>
              <a:t>1</a:t>
            </a:r>
            <a:r>
              <a:rPr lang="en-US" sz="2400" dirty="0">
                <a:solidFill>
                  <a:srgbClr val="990000"/>
                </a:solidFill>
              </a:rPr>
              <a:t>) } </a:t>
            </a:r>
          </a:p>
          <a:p>
            <a:pPr marL="0" indent="0">
              <a:spcBef>
                <a:spcPts val="3032"/>
              </a:spcBef>
              <a:buNone/>
              <a:tabLst>
                <a:tab pos="520700" algn="l"/>
              </a:tabLs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5105400" y="4800600"/>
            <a:ext cx="3886200" cy="1524000"/>
          </a:xfrm>
          <a:prstGeom prst="wedgeRoundRectCallout">
            <a:avLst>
              <a:gd name="adj1" fmla="val -53327"/>
              <a:gd name="adj2" fmla="val -9029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This is what it means to be secure against eavesdroppers. No partial information is leaked</a:t>
            </a:r>
          </a:p>
        </p:txBody>
      </p:sp>
    </p:spTree>
    <p:extLst>
      <p:ext uri="{BB962C8B-B14F-4D97-AF65-F5344CB8AC3E}">
        <p14:creationId xmlns:p14="http://schemas.microsoft.com/office/powerpoint/2010/main" val="34734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" y="4191000"/>
            <a:ext cx="7543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Easier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4343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Harder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i="1" dirty="0" smtClean="0"/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3962400"/>
            <a:ext cx="0" cy="4572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57200" y="1295400"/>
            <a:ext cx="2971800" cy="1219200"/>
          </a:xfrm>
          <a:prstGeom prst="wedgeRoundRectCallout">
            <a:avLst>
              <a:gd name="adj1" fmla="val 43866"/>
              <a:gd name="adj2" fmla="val 9433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believe is hard, e.g., factoring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3009532"/>
            <a:ext cx="1066800" cy="110526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800" dirty="0" smtClean="0"/>
              <a:t>Problem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b="1" i="1" dirty="0" smtClean="0"/>
              <a:t>B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15000" y="1393161"/>
            <a:ext cx="2971800" cy="1219200"/>
          </a:xfrm>
          <a:prstGeom prst="wedgeRoundRectCallout">
            <a:avLst>
              <a:gd name="adj1" fmla="val -31518"/>
              <a:gd name="adj2" fmla="val 9143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Something we want to show is hard.</a:t>
            </a:r>
          </a:p>
        </p:txBody>
      </p:sp>
    </p:spTree>
    <p:extLst>
      <p:ext uri="{BB962C8B-B14F-4D97-AF65-F5344CB8AC3E}">
        <p14:creationId xmlns:p14="http://schemas.microsoft.com/office/powerpoint/2010/main" val="34706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A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B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A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B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Instance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problem 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2800" y="4572000"/>
            <a:ext cx="2743200" cy="914400"/>
            <a:chOff x="3352800" y="2743200"/>
            <a:chExt cx="27432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Instance j for problem A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53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Break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Solution to </a:t>
            </a:r>
            <a:r>
              <a:rPr lang="en-US" sz="2000" i="1" dirty="0" err="1" smtClean="0"/>
              <a:t>i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2590800"/>
            <a:ext cx="4114800" cy="1066800"/>
          </a:xfrm>
          <a:prstGeom prst="wedgeRoundRectCallout">
            <a:avLst>
              <a:gd name="adj1" fmla="val 16107"/>
              <a:gd name="adj2" fmla="val 1261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Crux: We don’t believe A exists, so B must be secure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(contra-positive proof technique)</a:t>
            </a:r>
          </a:p>
        </p:txBody>
      </p:sp>
    </p:spTree>
    <p:extLst>
      <p:ext uri="{BB962C8B-B14F-4D97-AF65-F5344CB8AC3E}">
        <p14:creationId xmlns:p14="http://schemas.microsoft.com/office/powerpoint/2010/main" val="22892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Factoring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RSA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Factoring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4191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Ciphertext</a:t>
            </a:r>
            <a:r>
              <a:rPr lang="en-US" sz="2000" dirty="0" smtClean="0"/>
              <a:t> c, 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048000" cy="914400"/>
            <a:chOff x="3429000" y="2743200"/>
            <a:chExt cx="3048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743200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520487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err="1" smtClean="0"/>
              <a:t>p,q</a:t>
            </a:r>
            <a:r>
              <a:rPr lang="en-US" sz="2000" dirty="0"/>
              <a:t> </a:t>
            </a:r>
            <a:r>
              <a:rPr lang="en-US" sz="2000" dirty="0" err="1" smtClean="0"/>
              <a:t>s.t.</a:t>
            </a:r>
            <a:r>
              <a:rPr lang="en-US" sz="2000" dirty="0" smtClean="0"/>
              <a:t> N = p*q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Plaintext m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063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i="1" u="sng" dirty="0" smtClean="0"/>
              <a:t>unknown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Reduction</a:t>
            </a:r>
            <a:r>
              <a:rPr lang="en-US" sz="2400" dirty="0" smtClean="0"/>
              <a:t>: Problem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is at least as hard as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if an algorithm for solving </a:t>
            </a:r>
            <a:r>
              <a:rPr lang="en-US" sz="2400" b="1" i="1" dirty="0" smtClean="0"/>
              <a:t>RSA (A)</a:t>
            </a:r>
            <a:r>
              <a:rPr lang="en-US" sz="2400" dirty="0" smtClean="0"/>
              <a:t> efficiently (if it existed) could also be used as a subroutine to solve problem </a:t>
            </a:r>
            <a:r>
              <a:rPr lang="en-US" sz="2400" b="1" i="1" dirty="0" smtClean="0"/>
              <a:t>Factoring (B)</a:t>
            </a:r>
            <a:r>
              <a:rPr lang="en-US" sz="2400" dirty="0" smtClean="0"/>
              <a:t> efficiently.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4572000"/>
            <a:ext cx="2286000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3810000"/>
            <a:ext cx="5562600" cy="2362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RSA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4648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4114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9000" y="4572000"/>
            <a:ext cx="3429000" cy="914400"/>
            <a:chOff x="3429000" y="2743200"/>
            <a:chExt cx="3429000" cy="9144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2743200"/>
              <a:ext cx="1676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c, 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429000" y="3200400"/>
              <a:ext cx="26670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3429000" y="56388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8640" y="5791200"/>
            <a:ext cx="2667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5257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334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000" dirty="0" smtClean="0"/>
              <a:t>...</a:t>
            </a:r>
            <a:endParaRPr lang="en-US" sz="2000" i="1" dirty="0" smtClean="0"/>
          </a:p>
        </p:txBody>
      </p:sp>
      <p:sp>
        <p:nvSpPr>
          <p:cNvPr id="16" name="Rounded Rectangular Callout 15"/>
          <p:cNvSpPr/>
          <p:nvPr/>
        </p:nvSpPr>
        <p:spPr>
          <a:xfrm>
            <a:off x="1371600" y="3276600"/>
            <a:ext cx="3200400" cy="797527"/>
          </a:xfrm>
          <a:prstGeom prst="wedgeRoundRectCallout">
            <a:avLst>
              <a:gd name="adj1" fmla="val 69912"/>
              <a:gd name="adj2" fmla="val 23902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Synthesize </a:t>
            </a:r>
            <a:r>
              <a:rPr lang="en-US" sz="2400" dirty="0" err="1" smtClean="0">
                <a:solidFill>
                  <a:srgbClr val="FFFFFF"/>
                </a:solidFill>
              </a:rPr>
              <a:t>p,q</a:t>
            </a:r>
            <a:r>
              <a:rPr lang="en-US" sz="2400" dirty="0" smtClean="0">
                <a:solidFill>
                  <a:srgbClr val="FFFFFF"/>
                </a:solidFill>
              </a:rPr>
              <a:t> from just c, m, and N?</a:t>
            </a:r>
          </a:p>
        </p:txBody>
      </p:sp>
    </p:spTree>
    <p:extLst>
      <p:ext uri="{BB962C8B-B14F-4D97-AF65-F5344CB8AC3E}">
        <p14:creationId xmlns:p14="http://schemas.microsoft.com/office/powerpoint/2010/main" val="8383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1752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b="1" i="1" dirty="0" smtClean="0"/>
              <a:t>A</a:t>
            </a:r>
            <a:r>
              <a:rPr lang="en-US" dirty="0" smtClean="0"/>
              <a:t> is in a guessing game. Guess It! uses </a:t>
            </a:r>
            <a:r>
              <a:rPr lang="en-US" b="1" i="1" dirty="0" smtClean="0"/>
              <a:t>E</a:t>
            </a:r>
            <a:r>
              <a:rPr lang="en-US" dirty="0" smtClean="0"/>
              <a:t> to encrypt. How can we prove, in this setting, that </a:t>
            </a:r>
            <a:r>
              <a:rPr lang="en-US" b="1" i="1" dirty="0" smtClean="0"/>
              <a:t>E</a:t>
            </a:r>
            <a:r>
              <a:rPr lang="en-US" dirty="0" smtClean="0"/>
              <a:t> is secure?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u="sng" dirty="0" smtClean="0">
                <a:solidFill>
                  <a:schemeClr val="tx2"/>
                </a:solidFill>
              </a:rPr>
              <a:t>Reduction:</a:t>
            </a:r>
            <a:r>
              <a:rPr lang="en-US" dirty="0" smtClean="0"/>
              <a:t> If </a:t>
            </a:r>
            <a:r>
              <a:rPr lang="en-US" b="1" i="1" dirty="0" smtClean="0"/>
              <a:t>A</a:t>
            </a:r>
            <a:r>
              <a:rPr lang="en-US" dirty="0" smtClean="0"/>
              <a:t> does better than 1/10, we break </a:t>
            </a:r>
            <a:r>
              <a:rPr lang="en-US" b="1" i="1" dirty="0" smtClean="0"/>
              <a:t>E</a:t>
            </a:r>
            <a:r>
              <a:rPr lang="en-US" dirty="0" smtClean="0"/>
              <a:t> in the semantic security game. Showing security of </a:t>
            </a:r>
            <a:r>
              <a:rPr lang="en-US" b="1" i="1" dirty="0" smtClean="0"/>
              <a:t>E</a:t>
            </a:r>
            <a:r>
              <a:rPr lang="en-US" dirty="0" smtClean="0"/>
              <a:t> reduces to showing if </a:t>
            </a:r>
            <a:r>
              <a:rPr lang="en-US" b="1" i="1" dirty="0" smtClean="0"/>
              <a:t>A</a:t>
            </a:r>
            <a:r>
              <a:rPr lang="en-US" dirty="0" smtClean="0"/>
              <a:t> exists, it could break the semantic security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99928" y="5973762"/>
            <a:ext cx="5215272" cy="73183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Note: The “type” of A is A: c -&gt; bet, not that of the game.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would you </a:t>
            </a:r>
            <a:r>
              <a:rPr lang="en-US" i="1" u="sng" dirty="0" smtClean="0"/>
              <a:t>attack</a:t>
            </a:r>
            <a:r>
              <a:rPr lang="en-US" dirty="0" smtClean="0">
                <a:solidFill>
                  <a:schemeClr val="tx1"/>
                </a:solidFill>
              </a:rPr>
              <a:t> messages encrypted with a substitution cipher?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313237"/>
            <a:ext cx="6400800" cy="155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the </a:t>
            </a:r>
            <a:r>
              <a:rPr lang="en-US" i="1" u="sng" dirty="0" smtClean="0"/>
              <a:t>real</a:t>
            </a:r>
            <a:r>
              <a:rPr lang="en-US" dirty="0" smtClean="0"/>
              <a:t>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the real message. 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</a:t>
            </a:r>
            <a:r>
              <a:rPr lang="en-US" i="1" u="sng" dirty="0" smtClean="0"/>
              <a:t>real</a:t>
            </a:r>
            <a:r>
              <a:rPr lang="en-US" dirty="0" smtClean="0"/>
              <a:t> version] = p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k,m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Idealized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4191000"/>
            <a:ext cx="7391400" cy="1554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 ideal version, </a:t>
            </a:r>
            <a:r>
              <a:rPr lang="en-US" b="1" i="1" dirty="0" smtClean="0"/>
              <a:t>A </a:t>
            </a:r>
            <a:r>
              <a:rPr lang="en-US" dirty="0" smtClean="0"/>
              <a:t>always gets an encryption of a constant, say 1. (A still only wins if it gets </a:t>
            </a:r>
            <a:r>
              <a:rPr lang="en-US" i="1" dirty="0" smtClean="0"/>
              <a:t>m</a:t>
            </a:r>
            <a:r>
              <a:rPr lang="en-US" dirty="0" smtClean="0"/>
              <a:t> correct.)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[A wins in Idealized Version] =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smtClean="0"/>
              <a:t>1/10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Guess It!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m = 1...10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k=</a:t>
            </a:r>
            <a:r>
              <a:rPr lang="en-US" sz="2400" dirty="0" err="1" smtClean="0">
                <a:solidFill>
                  <a:schemeClr val="tx1"/>
                </a:solidFill>
              </a:rPr>
              <a:t>KeyGen</a:t>
            </a:r>
            <a:r>
              <a:rPr lang="en-US" sz="2400" dirty="0" smtClean="0">
                <a:solidFill>
                  <a:schemeClr val="tx1"/>
                </a:solidFill>
              </a:rPr>
              <a:t>(l)</a:t>
            </a:r>
          </a:p>
          <a:p>
            <a:pPr marL="228600" indent="-27432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 = </a:t>
            </a:r>
            <a:r>
              <a:rPr lang="en-US" sz="2400" b="1" i="1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(k,0)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371600"/>
            <a:ext cx="2286000" cy="19397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1"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0921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701620"/>
            <a:ext cx="3810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/>
              <a:t>c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05300" y="2604577"/>
            <a:ext cx="533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sz="2400" dirty="0" smtClean="0"/>
              <a:t>bet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3006569"/>
            <a:ext cx="2286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65715"/>
            <a:ext cx="2734672" cy="47288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400" b="1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k,bet</a:t>
            </a:r>
            <a:r>
              <a:rPr lang="en-US" sz="2400" dirty="0" smtClean="0"/>
              <a:t>) =?= m</a:t>
            </a:r>
          </a:p>
        </p:txBody>
      </p:sp>
      <p:cxnSp>
        <p:nvCxnSpPr>
          <p:cNvPr id="16" name="Straight Arrow Connector 15"/>
          <p:cNvCxnSpPr>
            <a:stCxn id="5" idx="2"/>
          </p:cNvCxnSpPr>
          <p:nvPr/>
        </p:nvCxnSpPr>
        <p:spPr>
          <a:xfrm flipH="1">
            <a:off x="2130539" y="3311370"/>
            <a:ext cx="3061" cy="29934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9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 = {0,1}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5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32" y="44958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If B is in world 0,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0</a:t>
            </a:r>
          </a:p>
          <a:p>
            <a:pPr lvl="1"/>
            <a:r>
              <a:rPr lang="en-US" sz="2000" dirty="0" smtClean="0"/>
              <a:t>B can guess r==bet with prob. 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If B is in world 1, then </a:t>
            </a:r>
            <a:r>
              <a:rPr lang="en-US" sz="2400" dirty="0" err="1" smtClean="0"/>
              <a:t>Pr</a:t>
            </a:r>
            <a:r>
              <a:rPr lang="en-US" sz="2400" dirty="0" smtClean="0"/>
              <a:t>[b’ = 1]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1/10</a:t>
            </a: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 := [ event that </a:t>
            </a:r>
            <a:r>
              <a:rPr lang="en-US" sz="2400" b="1" i="1" dirty="0" smtClean="0"/>
              <a:t>B</a:t>
            </a:r>
            <a:r>
              <a:rPr lang="en-US" sz="2400" dirty="0" smtClean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b</a:t>
            </a:r>
            <a:r>
              <a:rPr lang="en-US" sz="2400" dirty="0"/>
              <a:t>) =1  </a:t>
            </a:r>
            <a:r>
              <a:rPr lang="en-US" sz="2400" dirty="0" smtClean="0"/>
              <a:t>]</a:t>
            </a:r>
            <a:br>
              <a:rPr lang="en-US" sz="2400" dirty="0" smtClean="0"/>
            </a:b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</a:t>
            </a:r>
            <a:r>
              <a:rPr lang="en-US" sz="2400" dirty="0" smtClean="0"/>
              <a:t>= </a:t>
            </a:r>
            <a:r>
              <a:rPr lang="en-US" sz="2400" dirty="0"/>
              <a:t>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400" dirty="0"/>
              <a:t>     </a:t>
            </a:r>
            <a:r>
              <a:rPr lang="en-US" sz="2400" dirty="0" smtClean="0"/>
              <a:t>= |p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|</a:t>
            </a:r>
            <a:r>
              <a:rPr lang="en-US" sz="2400" baseline="-25000" dirty="0" smtClean="0"/>
              <a:t>    </a:t>
            </a:r>
            <a:endParaRPr lang="en-US" sz="2400" baseline="-25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0086" y="1295400"/>
            <a:ext cx="8623828" cy="3124200"/>
            <a:chOff x="62972" y="1295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919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828800" y="2819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14600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828800" y="3463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43200" y="3124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72" y="1295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566096" y="1752600"/>
              <a:ext cx="35111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r = random 1,...,10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r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1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const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>
              <a:off x="6972300" y="3463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3429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bet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981210" y="3986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86600" y="4024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(r == bet) 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6858000" y="4572000"/>
            <a:ext cx="2162790" cy="685800"/>
          </a:xfrm>
          <a:prstGeom prst="wedgeRoundRectCallout">
            <a:avLst>
              <a:gd name="adj1" fmla="val -122700"/>
              <a:gd name="adj2" fmla="val -21678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Suppose 33% correct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791200" y="5791200"/>
            <a:ext cx="2757795" cy="914400"/>
          </a:xfrm>
          <a:prstGeom prst="wedgeRoundRectCallout">
            <a:avLst>
              <a:gd name="adj1" fmla="val -183381"/>
              <a:gd name="adj2" fmla="val 25385"/>
              <a:gd name="adj3" fmla="val 16667"/>
            </a:avLst>
          </a:prstGeom>
          <a:ln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33%-</a:t>
            </a:r>
            <a:r>
              <a:rPr lang="en-US" sz="2400" dirty="0">
                <a:solidFill>
                  <a:srgbClr val="FFFFFF"/>
                </a:solidFill>
              </a:rPr>
              <a:t>%</a:t>
            </a:r>
            <a:r>
              <a:rPr lang="en-US" sz="2400" dirty="0" smtClean="0">
                <a:solidFill>
                  <a:srgbClr val="FFFFFF"/>
                </a:solidFill>
              </a:rPr>
              <a:t>10 = 23% Advantage</a:t>
            </a:r>
          </a:p>
        </p:txBody>
      </p:sp>
    </p:spTree>
    <p:extLst>
      <p:ext uri="{BB962C8B-B14F-4D97-AF65-F5344CB8AC3E}">
        <p14:creationId xmlns:p14="http://schemas.microsoft.com/office/powerpoint/2010/main" val="34003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2846"/>
            <a:ext cx="8229600" cy="48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Adv</a:t>
            </a:r>
            <a:r>
              <a:rPr lang="en-US" baseline="-25000" dirty="0" err="1"/>
              <a:t>SS</a:t>
            </a:r>
            <a:r>
              <a:rPr lang="en-US" dirty="0"/>
              <a:t>[</a:t>
            </a:r>
            <a:r>
              <a:rPr lang="en-US" b="1" i="1" dirty="0"/>
              <a:t>A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] = |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0</a:t>
            </a:r>
            <a:r>
              <a:rPr lang="en-US" dirty="0"/>
              <a:t> ] −  </a:t>
            </a:r>
            <a:r>
              <a:rPr lang="en-US" dirty="0" err="1"/>
              <a:t>Pr</a:t>
            </a:r>
            <a:r>
              <a:rPr lang="en-US" dirty="0"/>
              <a:t>[ W</a:t>
            </a:r>
            <a:r>
              <a:rPr lang="en-US" baseline="-25000" dirty="0"/>
              <a:t>1</a:t>
            </a:r>
            <a:r>
              <a:rPr lang="en-US" dirty="0"/>
              <a:t> ] | </a:t>
            </a:r>
            <a:r>
              <a:rPr lang="en-US" dirty="0" smtClean="0"/>
              <a:t> = |0 – 1|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295400"/>
            <a:ext cx="899160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976"/>
              </a:spcBef>
              <a:buFont typeface="Arial"/>
              <a:buNone/>
              <a:tabLst>
                <a:tab pos="2286000" algn="l"/>
              </a:tabLst>
            </a:pPr>
            <a:r>
              <a:rPr lang="en-US" sz="2800" smtClean="0">
                <a:latin typeface="Cambria"/>
                <a:cs typeface="Cambria"/>
              </a:rPr>
              <a:t>Suppose efficient A can always deduce LSB of PT from CT.  Then  E = (E,D) is not semantically secure.  </a:t>
            </a:r>
            <a:endParaRPr lang="en-US" sz="2800" dirty="0">
              <a:latin typeface="Cambria"/>
              <a:cs typeface="Cambri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0086" y="2438400"/>
            <a:ext cx="8623828" cy="3124200"/>
            <a:chOff x="215372" y="2438400"/>
            <a:chExt cx="8623828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895600"/>
              <a:ext cx="1676400" cy="2133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</a:t>
              </a:r>
              <a:r>
                <a:rPr lang="en-US" dirty="0" err="1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 = b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7000" y="4062565"/>
              <a:ext cx="1295400" cy="54365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 (given)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981200" y="3962400"/>
              <a:ext cx="2737296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67000" y="3602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981200" y="4606216"/>
              <a:ext cx="4495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95600" y="4267200"/>
              <a:ext cx="43621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372" y="2438400"/>
              <a:ext cx="8623828" cy="2690965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b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18496" y="2895600"/>
              <a:ext cx="3815904" cy="2133600"/>
            </a:xfrm>
            <a:prstGeom prst="round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B (we construct)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sz="2000" dirty="0" smtClean="0">
                  <a:solidFill>
                    <a:schemeClr val="tx1"/>
                  </a:solidFill>
                </a:rPr>
                <a:t>) = 0</a:t>
              </a:r>
            </a:p>
            <a:p>
              <a:r>
                <a:rPr lang="en-US" sz="2000" dirty="0" smtClean="0">
                  <a:solidFill>
                    <a:schemeClr val="tx1"/>
                  </a:solidFill>
                </a:rPr>
                <a:t>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 = LSB(m</a:t>
              </a:r>
              <a:r>
                <a:rPr lang="en-US" sz="20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</a:rPr>
                <a:t>) = 1</a:t>
              </a:r>
            </a:p>
          </p:txBody>
        </p: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7124700" y="4606216"/>
              <a:ext cx="0" cy="34678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86600" y="4572000"/>
              <a:ext cx="533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g = LSB(m)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133610" y="5129365"/>
              <a:ext cx="0" cy="43323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9000" y="5167138"/>
              <a:ext cx="1295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 lnSpcReduction="10000"/>
            </a:bodyPr>
            <a:lstStyle/>
            <a:p>
              <a:pPr marL="0">
                <a:buFont typeface="Arial"/>
                <a:buNone/>
              </a:pPr>
              <a:r>
                <a:rPr lang="en-US" sz="2000" dirty="0" smtClean="0"/>
                <a:t>b’ = 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1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Cryptography is a awesome tool</a:t>
            </a:r>
          </a:p>
          <a:p>
            <a:pPr lvl="1"/>
            <a:r>
              <a:rPr lang="en-US" dirty="0" smtClean="0"/>
              <a:t>But not a complete solution to security</a:t>
            </a:r>
          </a:p>
          <a:p>
            <a:pPr lvl="1"/>
            <a:r>
              <a:rPr lang="en-US" dirty="0" smtClean="0"/>
              <a:t>Authenticity, Integrity, Secrecy</a:t>
            </a:r>
          </a:p>
          <a:p>
            <a:endParaRPr lang="en-US" dirty="0"/>
          </a:p>
          <a:p>
            <a:r>
              <a:rPr lang="en-US" dirty="0" smtClean="0"/>
              <a:t>Perfect secrecy and OTP</a:t>
            </a:r>
          </a:p>
          <a:p>
            <a:pPr lvl="1"/>
            <a:r>
              <a:rPr lang="en-US" dirty="0" smtClean="0"/>
              <a:t>Good news and Bad News</a:t>
            </a:r>
          </a:p>
          <a:p>
            <a:pPr lvl="1"/>
            <a:endParaRPr lang="en-US" dirty="0"/>
          </a:p>
          <a:p>
            <a:r>
              <a:rPr lang="en-US" dirty="0" smtClean="0"/>
              <a:t>Semantic Security</a:t>
            </a:r>
          </a:p>
          <a:p>
            <a:endParaRPr lang="en-US" dirty="0"/>
          </a:p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rigin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091022" cy="1677267"/>
          </a:xfrm>
          <a:prstGeom prst="rect">
            <a:avLst/>
          </a:prstGeom>
        </p:spPr>
      </p:pic>
      <p:pic>
        <p:nvPicPr>
          <p:cNvPr id="9" name="Picture 8" descr="origin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2091022" cy="167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01" y="3276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132620"/>
            <a:ext cx="1219200" cy="151558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3081622" y="2515034"/>
            <a:ext cx="3014378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90800" y="3276600"/>
            <a:ext cx="3810000" cy="533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Continuous stream of data</a:t>
            </a:r>
          </a:p>
        </p:txBody>
      </p:sp>
    </p:spTree>
    <p:extLst>
      <p:ext uri="{BB962C8B-B14F-4D97-AF65-F5344CB8AC3E}">
        <p14:creationId xmlns:p14="http://schemas.microsoft.com/office/powerpoint/2010/main" val="486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52800" y="1926330"/>
            <a:ext cx="2667000" cy="20895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b"/>
          <a:lstStyle/>
          <a:p>
            <a:pPr algn="ctr">
              <a:defRPr/>
            </a:pPr>
            <a:r>
              <a:rPr lang="en-US" sz="2000" dirty="0" smtClean="0">
                <a:latin typeface="+mn-lt"/>
              </a:rPr>
              <a:t>Server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14" name="Rounded Rectangle 13"/>
          <p:cNvSpPr/>
          <p:nvPr/>
        </p:nvSpPr>
        <p:spPr>
          <a:xfrm>
            <a:off x="3657600" y="2110877"/>
            <a:ext cx="2057400" cy="8382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Block of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6096000" y="3301502"/>
            <a:ext cx="2261559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41712" y="4358778"/>
            <a:ext cx="8483600" cy="91940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n-lt"/>
              </a:rPr>
              <a:t>Analogous to secure communication: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	Alice today sends a message to Alice tomorrow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095500" y="2529976"/>
            <a:ext cx="1562100" cy="174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41" y="19050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5143887" y="2553094"/>
            <a:ext cx="1562100" cy="174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Substitution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600px-English_letter_frequency_(alphabetic)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5412204" cy="432976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381000" y="3827497"/>
            <a:ext cx="2362200" cy="18288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Trick 2:</a:t>
            </a: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Letter Frequency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7752" y="1968367"/>
            <a:ext cx="3680495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Most common: </a:t>
            </a:r>
            <a:r>
              <a:rPr lang="en-US" sz="2800" dirty="0" err="1" smtClean="0"/>
              <a:t>e,t,a,o,i,n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Least common: </a:t>
            </a:r>
            <a:r>
              <a:rPr lang="en-US" sz="2800" dirty="0" err="1" smtClean="0"/>
              <a:t>j,x,q,z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9395" y="6570697"/>
            <a:ext cx="212538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 smtClean="0"/>
              <a:t>image source: </a:t>
            </a:r>
            <a:r>
              <a:rPr lang="en-US" sz="1600" dirty="0" err="1" smtClean="0"/>
              <a:t>wikipedia</a:t>
            </a:r>
            <a:endParaRPr lang="en-US" sz="1600" dirty="0" smtClean="0"/>
          </a:p>
        </p:txBody>
      </p:sp>
      <p:sp>
        <p:nvSpPr>
          <p:cNvPr id="10" name="Folded Corner 9"/>
          <p:cNvSpPr/>
          <p:nvPr/>
        </p:nvSpPr>
        <p:spPr>
          <a:xfrm>
            <a:off x="381000" y="1648831"/>
            <a:ext cx="2362200" cy="18288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9144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Trick 1:</a:t>
            </a: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2830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2438400" cy="1842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295400"/>
            <a:ext cx="1219200" cy="151558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 bwMode="auto">
          <a:xfrm>
            <a:off x="2895600" y="1752600"/>
            <a:ext cx="3657600" cy="9144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41112" y="106680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00" y="990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Public Channel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4267200" y="2209800"/>
            <a:ext cx="609600" cy="1219200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581400"/>
            <a:ext cx="1828800" cy="13716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49756" y="2810980"/>
            <a:ext cx="406888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38250" y="5432408"/>
            <a:ext cx="6667500" cy="1295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Cryptonium</a:t>
            </a:r>
            <a:r>
              <a:rPr lang="en-US" sz="3200" dirty="0" smtClean="0">
                <a:solidFill>
                  <a:schemeClr val="bg1"/>
                </a:solidFill>
              </a:rPr>
              <a:t> Pipe Goals: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Privacy, Integrity, and Authenticity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17711" y="2895600"/>
            <a:ext cx="622178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0900" y="2895600"/>
            <a:ext cx="533400" cy="39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  <p:sp>
        <p:nvSpPr>
          <p:cNvPr id="17" name="Can 16"/>
          <p:cNvSpPr/>
          <p:nvPr/>
        </p:nvSpPr>
        <p:spPr bwMode="auto">
          <a:xfrm rot="6341800">
            <a:off x="4341226" y="753306"/>
            <a:ext cx="457200" cy="2716463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20" descr="bsd-b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28600"/>
            <a:ext cx="251498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6723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4610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553200" y="1193800"/>
            <a:ext cx="1828800" cy="3454400"/>
            <a:chOff x="5486400" y="895350"/>
            <a:chExt cx="182880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1047750"/>
              <a:ext cx="1676400" cy="178816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715000" y="2724150"/>
              <a:ext cx="1371600" cy="5334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 signature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895350"/>
              <a:ext cx="1828800" cy="25908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4610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endParaRPr lang="en-US" dirty="0" smtClean="0"/>
          </a:p>
          <a:p>
            <a:r>
              <a:rPr lang="en-US" dirty="0" smtClean="0"/>
              <a:t>Anonymous communication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34269" y="5042285"/>
            <a:ext cx="914400" cy="123151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400669" y="565188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00669" y="534708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3315069" y="3924685"/>
            <a:ext cx="2133600" cy="812800"/>
          </a:xfrm>
          <a:prstGeom prst="cloudCallout">
            <a:avLst>
              <a:gd name="adj1" fmla="val 18642"/>
              <a:gd name="adj2" fmla="val 9791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Who did I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just talk to?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5359400"/>
            <a:ext cx="531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Bob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05081"/>
            <a:ext cx="1676400" cy="170863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195" y="5525532"/>
            <a:ext cx="1016805" cy="1036358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crypto can do much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673600"/>
          </a:xfrm>
        </p:spPr>
        <p:txBody>
          <a:bodyPr/>
          <a:lstStyle/>
          <a:p>
            <a:r>
              <a:rPr lang="en-US" dirty="0" smtClean="0"/>
              <a:t>Digital signatures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Anonymous communication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Anonymous </a:t>
            </a:r>
            <a:r>
              <a:rPr lang="en-US" b="1" dirty="0" smtClean="0"/>
              <a:t>digital</a:t>
            </a:r>
            <a:r>
              <a:rPr lang="en-US" dirty="0" smtClean="0"/>
              <a:t> cash</a:t>
            </a:r>
          </a:p>
          <a:p>
            <a:pPr lvl="1"/>
            <a:r>
              <a:rPr lang="en-US" sz="2000" dirty="0" smtClean="0"/>
              <a:t>Can I spend a “digital coin” without anyone knowing who I am?</a:t>
            </a:r>
          </a:p>
          <a:p>
            <a:pPr lvl="1"/>
            <a:r>
              <a:rPr lang="en-US" sz="2000" dirty="0" smtClean="0"/>
              <a:t>How to prevent double spending?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562600"/>
            <a:ext cx="672370" cy="990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410200" y="61722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7467600" y="5359400"/>
            <a:ext cx="1447800" cy="812800"/>
          </a:xfrm>
          <a:prstGeom prst="cloudCallout">
            <a:avLst>
              <a:gd name="adj1" fmla="val -65569"/>
              <a:gd name="adj2" fmla="val 7291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Who was that?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894" y="5765800"/>
            <a:ext cx="9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1" y="5461000"/>
            <a:ext cx="798713" cy="1219200"/>
            <a:chOff x="1371600" y="4152900"/>
            <a:chExt cx="798713" cy="91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0" y="4400550"/>
              <a:ext cx="646313" cy="6667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71600" y="4152900"/>
              <a:ext cx="53407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1$</a:t>
              </a:r>
              <a:endParaRPr lang="en-US" sz="2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0" y="6093328"/>
            <a:ext cx="1449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(anon. comm.)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30643 4.8148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038600"/>
            <a:ext cx="4419600" cy="15240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66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" y="4191000"/>
            <a:ext cx="42672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dirty="0" smtClean="0"/>
              <a:t>: Encryption Algorithm</a:t>
            </a:r>
          </a:p>
          <a:p>
            <a:pPr>
              <a:buNone/>
            </a:pPr>
            <a:r>
              <a:rPr lang="en-US" b="1" i="1" dirty="0" smtClean="0"/>
              <a:t>D</a:t>
            </a:r>
            <a:r>
              <a:rPr lang="en-US" dirty="0" smtClean="0"/>
              <a:t>: Decryption Algorithm</a:t>
            </a:r>
          </a:p>
        </p:txBody>
      </p:sp>
      <p:sp>
        <p:nvSpPr>
          <p:cNvPr id="18" name="Content Placeholder 26"/>
          <p:cNvSpPr txBox="1">
            <a:spLocks/>
          </p:cNvSpPr>
          <p:nvPr/>
        </p:nvSpPr>
        <p:spPr bwMode="auto">
          <a:xfrm>
            <a:off x="4724400" y="4191000"/>
            <a:ext cx="426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Encryption Key</a:t>
            </a:r>
          </a:p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Decryption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344958" y="5891301"/>
            <a:ext cx="5943600" cy="838200"/>
          </a:xfrm>
          <a:prstGeom prst="wedgeRoundRectCallout">
            <a:avLst>
              <a:gd name="adj1" fmla="val -26598"/>
              <a:gd name="adj2" fmla="val -7622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Algorithms: Standardized and Public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994" y="4037879"/>
            <a:ext cx="4148931" cy="15240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66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" y="4191000"/>
            <a:ext cx="42672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dirty="0" smtClean="0"/>
              <a:t>: Encryption Algorithm</a:t>
            </a:r>
          </a:p>
          <a:p>
            <a:pPr>
              <a:buNone/>
            </a:pPr>
            <a:r>
              <a:rPr lang="en-US" b="1" i="1" dirty="0" smtClean="0"/>
              <a:t>D</a:t>
            </a:r>
            <a:r>
              <a:rPr lang="en-US" dirty="0" smtClean="0"/>
              <a:t>: Decryption Algorithm</a:t>
            </a:r>
          </a:p>
        </p:txBody>
      </p:sp>
      <p:sp>
        <p:nvSpPr>
          <p:cNvPr id="18" name="Content Placeholder 26"/>
          <p:cNvSpPr txBox="1">
            <a:spLocks/>
          </p:cNvSpPr>
          <p:nvPr/>
        </p:nvSpPr>
        <p:spPr bwMode="auto">
          <a:xfrm>
            <a:off x="4724400" y="4191000"/>
            <a:ext cx="426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Encryption Key</a:t>
            </a:r>
          </a:p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Decryption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  <p:sp>
        <p:nvSpPr>
          <p:cNvPr id="33" name="Rounded Rectangular Callout 32"/>
          <p:cNvSpPr/>
          <p:nvPr/>
        </p:nvSpPr>
        <p:spPr>
          <a:xfrm>
            <a:off x="1344958" y="5891301"/>
            <a:ext cx="5943600" cy="838200"/>
          </a:xfrm>
          <a:prstGeom prst="wedgeRoundRectCallout">
            <a:avLst>
              <a:gd name="adj1" fmla="val 7965"/>
              <a:gd name="adj2" fmla="val -1118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Private. Length of key determines security</a:t>
            </a:r>
          </a:p>
        </p:txBody>
      </p:sp>
    </p:spTree>
    <p:extLst>
      <p:ext uri="{BB962C8B-B14F-4D97-AF65-F5344CB8AC3E}">
        <p14:creationId xmlns:p14="http://schemas.microsoft.com/office/powerpoint/2010/main" val="40411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2438400" cy="184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Symmetric and Asymmetric</a:t>
            </a:r>
            <a:r>
              <a:rPr lang="en-US" dirty="0" smtClean="0"/>
              <a:t> Cryptosystem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270959" cy="12954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5400"/>
            <a:ext cx="1219200" cy="1515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200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Alice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667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Bob</a:t>
            </a:r>
          </a:p>
        </p:txBody>
      </p:sp>
      <p:cxnSp>
        <p:nvCxnSpPr>
          <p:cNvPr id="16" name="Curved Connector 15"/>
          <p:cNvCxnSpPr/>
          <p:nvPr/>
        </p:nvCxnSpPr>
        <p:spPr bwMode="auto">
          <a:xfrm>
            <a:off x="3505200" y="2209800"/>
            <a:ext cx="3048000" cy="9906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33400" y="4191000"/>
            <a:ext cx="42672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dirty="0" smtClean="0"/>
              <a:t>: Encryption Algorithm</a:t>
            </a:r>
          </a:p>
          <a:p>
            <a:pPr>
              <a:buNone/>
            </a:pPr>
            <a:r>
              <a:rPr lang="en-US" b="1" i="1" dirty="0" smtClean="0"/>
              <a:t>D</a:t>
            </a:r>
            <a:r>
              <a:rPr lang="en-US" dirty="0" smtClean="0"/>
              <a:t>: Decryption Algorithm</a:t>
            </a:r>
          </a:p>
        </p:txBody>
      </p:sp>
      <p:sp>
        <p:nvSpPr>
          <p:cNvPr id="18" name="Content Placeholder 26"/>
          <p:cNvSpPr txBox="1">
            <a:spLocks/>
          </p:cNvSpPr>
          <p:nvPr/>
        </p:nvSpPr>
        <p:spPr bwMode="auto">
          <a:xfrm>
            <a:off x="4724400" y="4191000"/>
            <a:ext cx="426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Encryption Key</a:t>
            </a:r>
          </a:p>
          <a:p>
            <a:pPr marL="285750" marR="0" lvl="0" indent="-285750" algn="l" defTabSz="914400" rtl="0" eaLnBrk="0" fontAlgn="base" latinLnBrk="0" hangingPunct="0">
              <a:lnSpc>
                <a:spcPct val="88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0" lang="en-US" sz="30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ＭＳ Ｐゴシック" pitchFamily="-65" charset="-128"/>
              </a:rPr>
              <a:t>: Decryption Key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19812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1499559" y="2057400"/>
            <a:ext cx="634041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499559" y="2439988"/>
            <a:ext cx="634041" cy="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650503" y="1447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2438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819400" y="2286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00400" y="16764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c</a:t>
            </a:r>
            <a:endParaRPr lang="en-US" sz="2800" b="0" dirty="0" smtClean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05740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d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6667500" y="2781300"/>
            <a:ext cx="381794" cy="79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162800" y="3429000"/>
            <a:ext cx="381000" cy="15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43800" y="3124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m</a:t>
            </a:r>
            <a:r>
              <a:rPr lang="en-US" sz="2800" b="0" dirty="0" smtClean="0">
                <a:latin typeface="Calibri"/>
                <a:cs typeface="Calibri"/>
              </a:rPr>
              <a:t>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0336" y="2972594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i="1" dirty="0" smtClean="0">
                <a:latin typeface="Calibri"/>
                <a:cs typeface="Calibri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26670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c’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5410200"/>
            <a:ext cx="8077200" cy="1295400"/>
          </a:xfrm>
          <a:prstGeom prst="snip1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45720" rIns="182880" bIns="45720" rtlCol="0">
            <a:noAutofit/>
          </a:bodyPr>
          <a:lstStyle/>
          <a:p>
            <a:pPr algn="l"/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Symmetric (shared key) :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 =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n-US" sz="3200" b="0" baseline="-250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3200" b="0" baseline="-250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Asymmetric (public key) :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 public, </a:t>
            </a:r>
            <a:r>
              <a:rPr lang="en-US" sz="3200" b="0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n-US" sz="3200" b="0" baseline="-25000" dirty="0" err="1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n-US" sz="3200" b="0" baseline="-250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b="0" dirty="0" smtClean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three properties crypto tries to achieve?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78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2362200" y="2819400"/>
            <a:ext cx="4495800" cy="1752600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Integrity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Authenticity</a:t>
            </a:r>
          </a:p>
        </p:txBody>
      </p:sp>
    </p:spTree>
    <p:extLst>
      <p:ext uri="{BB962C8B-B14F-4D97-AF65-F5344CB8AC3E}">
        <p14:creationId xmlns:p14="http://schemas.microsoft.com/office/powerpoint/2010/main" val="12101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rigorous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three steps in cryptography:</a:t>
            </a:r>
            <a:endParaRPr lang="en-US" sz="36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Precisely specify threat model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Propose a construction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Prove that breaking construction under </a:t>
            </a:r>
            <a:br>
              <a:rPr lang="en-US" sz="3200" dirty="0" smtClean="0"/>
            </a:br>
            <a:r>
              <a:rPr lang="en-US" sz="3200" dirty="0" smtClean="0"/>
              <a:t>threat mode will solve an underlying hard problem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5913696" y="2362200"/>
            <a:ext cx="914400" cy="355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80496" y="3124200"/>
            <a:ext cx="2087304" cy="1981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Mathematical properties in terms of security parameter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mlwclk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owmwez</a:t>
            </a:r>
            <a:r>
              <a:rPr lang="en-US" dirty="0"/>
              <a:t> </a:t>
            </a:r>
            <a:r>
              <a:rPr lang="en-US" dirty="0" err="1"/>
              <a:t>twp</a:t>
            </a:r>
            <a:r>
              <a:rPr lang="en-US" dirty="0"/>
              <a:t> </a:t>
            </a:r>
            <a:r>
              <a:rPr lang="en-US" dirty="0" err="1"/>
              <a:t>yusl</a:t>
            </a:r>
            <a:r>
              <a:rPr lang="en-US" dirty="0"/>
              <a:t> w </a:t>
            </a:r>
            <a:r>
              <a:rPr lang="en-US" dirty="0" err="1"/>
              <a:t>zyduo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pjdcluj</a:t>
            </a:r>
            <a:r>
              <a:rPr lang="en-US" dirty="0" smtClean="0"/>
              <a:t> </a:t>
            </a:r>
            <a:r>
              <a:rPr lang="en-US" dirty="0" err="1"/>
              <a:t>mqil</a:t>
            </a:r>
            <a:r>
              <a:rPr lang="en-US" dirty="0"/>
              <a:t> </a:t>
            </a:r>
            <a:r>
              <a:rPr lang="en-US" dirty="0" err="1"/>
              <a:t>zydkplmr</a:t>
            </a:r>
            <a:r>
              <a:rPr lang="en-US" dirty="0"/>
              <a:t>. </a:t>
            </a:r>
            <a:r>
              <a:rPr lang="en-US" dirty="0" err="1"/>
              <a:t>Hdj</a:t>
            </a:r>
            <a:r>
              <a:rPr lang="en-US" dirty="0"/>
              <a:t> </a:t>
            </a:r>
            <a:r>
              <a:rPr lang="en-US" dirty="0" err="1"/>
              <a:t>jvlz</a:t>
            </a:r>
            <a:r>
              <a:rPr lang="en-US" dirty="0"/>
              <a:t> </a:t>
            </a:r>
            <a:r>
              <a:rPr lang="en-US" dirty="0" err="1"/>
              <a:t>tykilc</a:t>
            </a:r>
            <a:r>
              <a:rPr lang="en-US" dirty="0"/>
              <a:t> </a:t>
            </a:r>
            <a:r>
              <a:rPr lang="en-US" dirty="0" err="1"/>
              <a:t>vwkc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mlwku</a:t>
            </a:r>
            <a:r>
              <a:rPr lang="en-US" dirty="0" smtClean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wkj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vwsiquo</a:t>
            </a:r>
            <a:r>
              <a:rPr lang="en-US" dirty="0"/>
              <a:t>, </a:t>
            </a:r>
            <a:r>
              <a:rPr lang="en-US" dirty="0" err="1"/>
              <a:t>tvqsv</a:t>
            </a:r>
            <a:r>
              <a:rPr lang="en-US" dirty="0"/>
              <a:t> </a:t>
            </a:r>
            <a:r>
              <a:rPr lang="en-US" dirty="0" err="1"/>
              <a:t>vlmflc</a:t>
            </a:r>
            <a:r>
              <a:rPr lang="en-US" dirty="0"/>
              <a:t> </a:t>
            </a:r>
            <a:r>
              <a:rPr lang="en-US" dirty="0" err="1"/>
              <a:t>mlwc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jvlg</a:t>
            </a:r>
            <a:r>
              <a:rPr lang="en-US" dirty="0" smtClean="0"/>
              <a:t>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err="1"/>
              <a:t>oklwjulpp</a:t>
            </a:r>
            <a:r>
              <a:rPr lang="en-US" dirty="0"/>
              <a:t>. </a:t>
            </a:r>
            <a:r>
              <a:rPr lang="en-US" dirty="0" err="1"/>
              <a:t>Zyd</a:t>
            </a:r>
            <a:r>
              <a:rPr lang="en-US" dirty="0"/>
              <a:t> </a:t>
            </a:r>
            <a:r>
              <a:rPr lang="en-US" dirty="0" err="1"/>
              <a:t>vwnl</a:t>
            </a:r>
            <a:r>
              <a:rPr lang="en-US" dirty="0"/>
              <a:t> </a:t>
            </a:r>
            <a:r>
              <a:rPr lang="en-US" dirty="0" err="1"/>
              <a:t>jvl</a:t>
            </a:r>
            <a:r>
              <a:rPr lang="en-US" dirty="0"/>
              <a:t> </a:t>
            </a:r>
            <a:r>
              <a:rPr lang="en-US" dirty="0" err="1"/>
              <a:t>fyjlujqwm</a:t>
            </a:r>
            <a:r>
              <a:rPr lang="en-US" dirty="0"/>
              <a:t> </a:t>
            </a:r>
            <a:r>
              <a:rPr lang="en-US" dirty="0" err="1"/>
              <a:t>jy</a:t>
            </a:r>
            <a:r>
              <a:rPr lang="en-US" dirty="0"/>
              <a:t> 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jvl</a:t>
            </a:r>
            <a:r>
              <a:rPr lang="en-US" dirty="0" smtClean="0"/>
              <a:t> </a:t>
            </a:r>
            <a:r>
              <a:rPr lang="en-US" dirty="0" err="1"/>
              <a:t>pwgl</a:t>
            </a:r>
            <a:r>
              <a:rPr lang="en-US" dirty="0"/>
              <a:t>. </a:t>
            </a:r>
            <a:r>
              <a:rPr lang="en-US" dirty="0" err="1"/>
              <a:t>Zydk</a:t>
            </a:r>
            <a:r>
              <a:rPr lang="en-US" dirty="0"/>
              <a:t> </a:t>
            </a:r>
            <a:r>
              <a:rPr lang="en-US" dirty="0" err="1"/>
              <a:t>plsklj</a:t>
            </a:r>
            <a:r>
              <a:rPr lang="en-US" dirty="0"/>
              <a:t> </a:t>
            </a:r>
            <a:r>
              <a:rPr lang="en-US" dirty="0" err="1"/>
              <a:t>fwpptykc</a:t>
            </a:r>
            <a:r>
              <a:rPr lang="en-US" dirty="0"/>
              <a:t> </a:t>
            </a:r>
            <a:r>
              <a:rPr lang="en-US" dirty="0" err="1"/>
              <a:t>qp</a:t>
            </a:r>
            <a:r>
              <a:rPr lang="en-US" dirty="0"/>
              <a:t>: JYWPJ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3887" y="6246653"/>
            <a:ext cx="182902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http://picoctf.com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89880" y="452160"/>
              <a:ext cx="7190640" cy="6275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20" y="441360"/>
                <a:ext cx="7198920" cy="62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2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rigorous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three steps in cryptography:</a:t>
            </a:r>
            <a:endParaRPr lang="en-US" sz="36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Precisely specify threat model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Propose a construction</a:t>
            </a:r>
            <a:endParaRPr lang="en-US" sz="3200" dirty="0"/>
          </a:p>
          <a:p>
            <a:pPr marL="857250" lvl="1" indent="-514350">
              <a:buFont typeface="+mj-lt"/>
              <a:buAutoNum type="arabicPeriod"/>
            </a:pPr>
            <a:r>
              <a:rPr lang="en-US" sz="3200" dirty="0" smtClean="0"/>
              <a:t>Prove that breaking construction under </a:t>
            </a:r>
            <a:br>
              <a:rPr lang="en-US" sz="3200" dirty="0" smtClean="0"/>
            </a:br>
            <a:r>
              <a:rPr lang="en-US" sz="3200" dirty="0" smtClean="0"/>
              <a:t>threat mode will solve an underlying hard problem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5913696" y="2362200"/>
            <a:ext cx="914400" cy="3556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80496" y="3124200"/>
            <a:ext cx="2087304" cy="1981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Mathematical properties in terms of security parameter 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895600"/>
            <a:ext cx="9144000" cy="2438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The #1 Rule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Never role your own crypto.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(including inventing your own protocol)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497887" cy="1955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do write software that can protect private information like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How do we know implementation of </a:t>
            </a:r>
            <a:r>
              <a:rPr lang="en-US" sz="2400" b="1" i="1" dirty="0" smtClean="0"/>
              <a:t>E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D</a:t>
            </a:r>
            <a:r>
              <a:rPr lang="en-US" sz="2400" dirty="0" smtClean="0"/>
              <a:t> are correct?</a:t>
            </a:r>
          </a:p>
          <a:p>
            <a:r>
              <a:rPr lang="en-US" sz="2400" dirty="0" smtClean="0"/>
              <a:t>How do we build networks that are secure, reliable, and available?</a:t>
            </a:r>
          </a:p>
          <a:p>
            <a:r>
              <a:rPr lang="en-US" sz="2400" dirty="0" smtClean="0"/>
              <a:t>How do we ensure only Alice can access her keys?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 bwMode="auto">
          <a:xfrm>
            <a:off x="228600" y="1371600"/>
            <a:ext cx="7162800" cy="25908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Domain of Security Problems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24400" y="2743200"/>
            <a:ext cx="3505200" cy="8382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Crypto</a:t>
            </a:r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 bwMode="auto">
          <a:xfrm rot="5400000">
            <a:off x="7530563" y="2471715"/>
            <a:ext cx="579950" cy="20852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391400" y="18288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29372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David Kahn,   “The code breakers”   </a:t>
            </a:r>
            <a:r>
              <a:rPr lang="en-US" sz="2400" dirty="0" smtClean="0"/>
              <a:t>(1996)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5550"/>
            <a:ext cx="1694923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History: Substitution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d</a:t>
            </a:r>
            <a:r>
              <a:rPr lang="en-US" dirty="0" smtClean="0"/>
              <a:t> = </a:t>
            </a:r>
            <a:r>
              <a:rPr lang="en-US" dirty="0" err="1" smtClean="0"/>
              <a:t>π</a:t>
            </a:r>
            <a:r>
              <a:rPr lang="en-US" dirty="0" smtClean="0"/>
              <a:t>: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Σ</a:t>
            </a:r>
            <a:endParaRPr lang="en-US" dirty="0" smtClean="0">
              <a:sym typeface="Wingdings"/>
            </a:endParaRPr>
          </a:p>
          <a:p>
            <a:r>
              <a:rPr lang="en-US" dirty="0" smtClean="0"/>
              <a:t>e.g., </a:t>
            </a:r>
            <a:r>
              <a:rPr lang="en-US" dirty="0" err="1" smtClean="0"/>
              <a:t>Σ</a:t>
            </a:r>
            <a:r>
              <a:rPr lang="en-US" dirty="0" smtClean="0"/>
              <a:t> = {</a:t>
            </a:r>
            <a:r>
              <a:rPr lang="en-US" dirty="0" err="1" smtClean="0"/>
              <a:t>a,b,c</a:t>
            </a:r>
            <a:r>
              <a:rPr lang="en-US" dirty="0" smtClean="0"/>
              <a:t>,...} or {1,2,3,..} etc.</a:t>
            </a:r>
          </a:p>
          <a:p>
            <a:r>
              <a:rPr lang="en-US" dirty="0" err="1" smtClean="0"/>
              <a:t>π</a:t>
            </a:r>
            <a:r>
              <a:rPr lang="en-US" dirty="0" smtClean="0"/>
              <a:t> is a permutation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99514"/>
              </p:ext>
            </p:extLst>
          </p:nvPr>
        </p:nvGraphicFramePr>
        <p:xfrm>
          <a:off x="457200" y="3596640"/>
          <a:ext cx="4114800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σ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b="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π(σ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0000" y="3352800"/>
            <a:ext cx="32004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E</a:t>
            </a:r>
            <a:r>
              <a:rPr lang="en-US" sz="2800" b="0" baseline="-25000" dirty="0" smtClean="0">
                <a:latin typeface="Calibri"/>
                <a:cs typeface="Calibri"/>
              </a:rPr>
              <a:t>π</a:t>
            </a:r>
            <a:r>
              <a:rPr lang="en-US" sz="2800" b="0" dirty="0" smtClean="0">
                <a:latin typeface="Calibri"/>
                <a:cs typeface="Calibri"/>
              </a:rPr>
              <a:t>(CAB)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=  π(C) π(A) π(B)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= Z  E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0000" y="4953000"/>
            <a:ext cx="3962400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D</a:t>
            </a:r>
            <a:r>
              <a:rPr lang="en-US" sz="2800" b="0" baseline="-25000" dirty="0" smtClean="0">
                <a:latin typeface="Calibri"/>
                <a:cs typeface="Calibri"/>
              </a:rPr>
              <a:t>π</a:t>
            </a:r>
            <a:r>
              <a:rPr lang="en-US" sz="2800" b="0" dirty="0" smtClean="0">
                <a:latin typeface="Calibri"/>
                <a:cs typeface="Calibri"/>
              </a:rPr>
              <a:t>(ZEA)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= π</a:t>
            </a:r>
            <a:r>
              <a:rPr lang="en-US" sz="2800" b="0" baseline="30000" dirty="0" smtClean="0">
                <a:latin typeface="Calibri"/>
                <a:cs typeface="Calibri"/>
              </a:rPr>
              <a:t>-1 </a:t>
            </a:r>
            <a:r>
              <a:rPr lang="en-US" sz="2800" b="0" dirty="0" smtClean="0">
                <a:latin typeface="Calibri"/>
                <a:cs typeface="Calibri"/>
              </a:rPr>
              <a:t>(Z) π</a:t>
            </a:r>
            <a:r>
              <a:rPr lang="en-US" sz="2800" b="0" baseline="30000" dirty="0" smtClean="0">
                <a:latin typeface="Calibri"/>
                <a:cs typeface="Calibri"/>
              </a:rPr>
              <a:t>-1 </a:t>
            </a:r>
            <a:r>
              <a:rPr lang="en-US" sz="2800" b="0" dirty="0" smtClean="0">
                <a:latin typeface="Calibri"/>
                <a:cs typeface="Calibri"/>
              </a:rPr>
              <a:t>(E) π</a:t>
            </a:r>
            <a:r>
              <a:rPr lang="en-US" sz="2800" b="0" baseline="30000" dirty="0" smtClean="0">
                <a:latin typeface="Calibri"/>
                <a:cs typeface="Calibri"/>
              </a:rPr>
              <a:t>-1</a:t>
            </a:r>
            <a:r>
              <a:rPr lang="en-US" sz="2800" b="0" dirty="0" smtClean="0">
                <a:latin typeface="Calibri"/>
                <a:cs typeface="Calibri"/>
              </a:rPr>
              <a:t>(A)</a:t>
            </a:r>
          </a:p>
          <a:p>
            <a:r>
              <a:rPr lang="en-US" sz="2800" b="0" dirty="0" smtClean="0">
                <a:latin typeface="Calibri"/>
                <a:cs typeface="Calibri"/>
              </a:rPr>
              <a:t>= C A B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5524500"/>
            <a:ext cx="3429000" cy="838200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</a:rPr>
              <a:t>Complete Insecure!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Substitution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would you break a message encrypted with the substitution cipher?</a:t>
            </a:r>
          </a:p>
          <a:p>
            <a:endParaRPr lang="en-US" dirty="0"/>
          </a:p>
          <a:p>
            <a:r>
              <a:rPr lang="en-US" dirty="0" smtClean="0"/>
              <a:t>Analyze the </a:t>
            </a:r>
            <a:r>
              <a:rPr lang="en-US" dirty="0" err="1" smtClean="0"/>
              <a:t>ciphertext</a:t>
            </a:r>
            <a:r>
              <a:rPr lang="en-US" dirty="0" smtClean="0"/>
              <a:t> (CT attack)!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Frequency of letters</a:t>
            </a:r>
          </a:p>
          <a:p>
            <a:pPr lvl="1"/>
            <a:r>
              <a:rPr lang="en-US" dirty="0" smtClean="0"/>
              <a:t>“e” 12.7%, “t” 9.1%, “a” 8.1%, ...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Pairs of letters: “he”, “an”, “in”, “</a:t>
            </a:r>
            <a:r>
              <a:rPr lang="en-US" dirty="0" err="1" smtClean="0"/>
              <a:t>th</a:t>
            </a:r>
            <a:r>
              <a:rPr lang="en-US" dirty="0" smtClean="0"/>
              <a:t>”,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2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KBYBIPOUZBCUFEEBORUKBYBHOBBRFESPVKBWFOFERVNBCVBZPRUBOFERVNBCVBPCYYFVUFOFEIKNWFRFIKJNUPWRFIPOUNVNIPUBRNCUKBEFWWFDNCHXCYBOHOPYXPUBNCUBOYNRVNIWNCPOJIOFHOPZRVFZIXUBORJRUBZRBCHNCBBONCHRJZSFWNVRJRUBZRPCYZPUKBZPUNVPWPCYVFZIXUPUNFCPWRVNBCVBRPYYNUNFCPWWJUKBYBIPOUZBCUIPOUNVNIPUBRNCHOPYXPUBNCUBOYNRVNIWNCPOJIOFHOPZRNCRVNBCUNENVVFZIXUNCHPCYVFZIXUPUNFCPWZPUKBZPUNVR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18290"/>
              </p:ext>
            </p:extLst>
          </p:nvPr>
        </p:nvGraphicFramePr>
        <p:xfrm>
          <a:off x="140976" y="3712606"/>
          <a:ext cx="1371600" cy="2438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5800"/>
                <a:gridCol w="685800"/>
              </a:tblGrid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36</a:t>
                      </a:r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34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33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32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1" y="3733801"/>
            <a:ext cx="73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  <a:sym typeface="Wingdings"/>
              </a:rPr>
              <a:t> E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749801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T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1919" y="522882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A</a:t>
            </a:r>
            <a:endParaRPr lang="en-US" sz="2400" b="1" dirty="0">
              <a:latin typeface="Cambria"/>
              <a:cs typeface="Cambri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6781"/>
              </p:ext>
            </p:extLst>
          </p:nvPr>
        </p:nvGraphicFramePr>
        <p:xfrm>
          <a:off x="3048000" y="3712606"/>
          <a:ext cx="1524000" cy="19778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62000"/>
                <a:gridCol w="7620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NC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PU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UB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UN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372933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IN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1" y="4235848"/>
            <a:ext cx="95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AT</a:t>
            </a:r>
            <a:endParaRPr lang="en-US" sz="2400" b="1" dirty="0">
              <a:latin typeface="Cambria"/>
              <a:cs typeface="Cambri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76721"/>
              </p:ext>
            </p:extLst>
          </p:nvPr>
        </p:nvGraphicFramePr>
        <p:xfrm>
          <a:off x="6241084" y="3835400"/>
          <a:ext cx="1447800" cy="15714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7314"/>
                <a:gridCol w="620486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UKB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</a:p>
                  </a:txBody>
                  <a:tcPr marT="60960" marB="60960"/>
                </a:tc>
              </a:tr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RVN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FZI</a:t>
                      </a:r>
                      <a:endParaRPr lang="en-US" sz="2400" b="1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72401" y="3806633"/>
            <a:ext cx="1150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ea typeface="Wingdings"/>
                <a:cs typeface="Cambria"/>
                <a:sym typeface="Wingdings"/>
              </a:rPr>
              <a:t> THE</a:t>
            </a:r>
            <a:endParaRPr lang="en-US" sz="2400" b="1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0561" y="5669107"/>
            <a:ext cx="125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digrams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5188" y="535969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trigrams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WWII: Enigma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401428"/>
            <a:ext cx="2590800" cy="345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99" y="1401428"/>
            <a:ext cx="2761963" cy="3454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816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0" dirty="0" smtClean="0">
                <a:latin typeface="Cambria"/>
                <a:cs typeface="Cambria"/>
              </a:rPr>
              <a:t>Broken by an effort led by our friend </a:t>
            </a:r>
            <a:br>
              <a:rPr lang="en-US" sz="2800" b="0" dirty="0" smtClean="0">
                <a:latin typeface="Cambria"/>
                <a:cs typeface="Cambria"/>
              </a:rPr>
            </a:br>
            <a:r>
              <a:rPr lang="en-US" sz="2800" b="0" dirty="0" smtClean="0">
                <a:latin typeface="Cambria"/>
                <a:cs typeface="Cambria"/>
              </a:rPr>
              <a:t>Alan Turing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Approach: Iterated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7526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Scheme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9000" y="1752600"/>
            <a:ext cx="2362200" cy="457200"/>
            <a:chOff x="3429000" y="1752600"/>
            <a:chExt cx="2362200" cy="457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29000" y="1981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876800" y="1752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solidFill>
                    <a:schemeClr val="tx1"/>
                  </a:solidFill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286794"/>
            <a:ext cx="1143000" cy="1142206"/>
            <a:chOff x="2057400" y="2286794"/>
            <a:chExt cx="1143000" cy="114220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>
              <a:off x="2209800" y="2590800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57400" y="2895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895600"/>
            <a:ext cx="2209800" cy="457200"/>
            <a:chOff x="3505200" y="2895600"/>
            <a:chExt cx="2209800" cy="4572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505200" y="3124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00600" y="2895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3429000"/>
            <a:ext cx="1143000" cy="1143000"/>
            <a:chOff x="2057400" y="3429000"/>
            <a:chExt cx="1143000" cy="1143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>
              <a:off x="2210594" y="3733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057400" y="4038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3962400"/>
            <a:ext cx="2209800" cy="457200"/>
            <a:chOff x="3505200" y="3962400"/>
            <a:chExt cx="2209800" cy="4572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Deploy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0" y="4572000"/>
            <a:ext cx="230188" cy="1109537"/>
            <a:chOff x="2286000" y="4572000"/>
            <a:chExt cx="230188" cy="110953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2134394" y="4876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86000" y="5148137"/>
              <a:ext cx="230188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0" dirty="0" smtClean="0">
                  <a:latin typeface="Calibri"/>
                  <a:cs typeface="Calibri"/>
                </a:rPr>
                <a:t>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1200" y="4038600"/>
            <a:ext cx="2209800" cy="457200"/>
            <a:chOff x="3505200" y="3962400"/>
            <a:chExt cx="2209800" cy="45720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828800" y="5715000"/>
            <a:ext cx="54864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way to say anything is secure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(and you may not know when broken)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493125" cy="727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Iterated design was only one known</a:t>
            </a:r>
            <a:br>
              <a:rPr lang="en-US" dirty="0" smtClean="0"/>
            </a:br>
            <a:r>
              <a:rPr lang="en-US" dirty="0" smtClean="0"/>
              <a:t>until 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2971800"/>
            <a:ext cx="8497887" cy="3403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4267200"/>
            <a:ext cx="8497887" cy="210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 Cryptography: 1945 with Shannon</a:t>
            </a:r>
          </a:p>
          <a:p>
            <a:r>
              <a:rPr lang="en-US" dirty="0" smtClean="0"/>
              <a:t>Formally define </a:t>
            </a:r>
            <a:r>
              <a:rPr lang="en-US" i="1" dirty="0" smtClean="0">
                <a:solidFill>
                  <a:schemeClr val="accent1"/>
                </a:solidFill>
              </a:rPr>
              <a:t>security goals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accent1"/>
                </a:solidFill>
              </a:rPr>
              <a:t>adversarial models</a:t>
            </a:r>
            <a:r>
              <a:rPr lang="en-US" i="1" dirty="0" smtClean="0"/>
              <a:t>,</a:t>
            </a:r>
            <a:r>
              <a:rPr lang="en-US" i="1" dirty="0" smtClean="0">
                <a:solidFill>
                  <a:schemeClr val="accent1"/>
                </a:solidFill>
              </a:rPr>
              <a:t> and security of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Beyond iterated design: Proof by reduction that cryptosystem achieves goals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4600" y="457200"/>
            <a:ext cx="4114800" cy="3657600"/>
            <a:chOff x="2590800" y="457200"/>
            <a:chExt cx="4114800" cy="3657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7100" y="457200"/>
              <a:ext cx="2362200" cy="33355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90800" y="3810000"/>
              <a:ext cx="4114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Claude Shannon: 1916 - 2001 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Approach: Iterated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752600"/>
            <a:ext cx="1143000" cy="533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400" b="0" dirty="0" smtClean="0">
                <a:latin typeface="Calibri"/>
                <a:cs typeface="Calibri"/>
              </a:rPr>
              <a:t>Scheme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9000" y="1752600"/>
            <a:ext cx="2362200" cy="457200"/>
            <a:chOff x="3429000" y="1752600"/>
            <a:chExt cx="2362200" cy="457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29000" y="1981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876800" y="1752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solidFill>
                    <a:schemeClr val="tx1"/>
                  </a:solidFill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0" y="2286794"/>
            <a:ext cx="1143000" cy="1142206"/>
            <a:chOff x="2057400" y="2286794"/>
            <a:chExt cx="1143000" cy="114220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5400000">
              <a:off x="2209800" y="2590800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057400" y="2895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2895600"/>
            <a:ext cx="2209800" cy="457200"/>
            <a:chOff x="3505200" y="2895600"/>
            <a:chExt cx="2209800" cy="4572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3505200" y="31242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800600" y="28956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3429000"/>
            <a:ext cx="1143000" cy="1143000"/>
            <a:chOff x="2057400" y="3429000"/>
            <a:chExt cx="1143000" cy="11430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5400000">
              <a:off x="2210594" y="3733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057400" y="4038600"/>
              <a:ext cx="11430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Scheme 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05200" y="3962400"/>
            <a:ext cx="2209800" cy="457200"/>
            <a:chOff x="3505200" y="3962400"/>
            <a:chExt cx="2209800" cy="4572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Deploy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0" y="4572000"/>
            <a:ext cx="230188" cy="1109537"/>
            <a:chOff x="2286000" y="4572000"/>
            <a:chExt cx="230188" cy="1109537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>
              <a:off x="2134394" y="4876006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286000" y="5148137"/>
              <a:ext cx="230188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0" dirty="0" smtClean="0">
                  <a:latin typeface="Calibri"/>
                  <a:cs typeface="Calibri"/>
                </a:rPr>
                <a:t>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91200" y="4038600"/>
            <a:ext cx="2209800" cy="457200"/>
            <a:chOff x="3505200" y="3962400"/>
            <a:chExt cx="2209800" cy="45720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505200" y="4191000"/>
              <a:ext cx="12192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800600" y="3962400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400" b="0" dirty="0" smtClean="0">
                  <a:latin typeface="Calibri"/>
                  <a:cs typeface="Calibri"/>
                </a:rPr>
                <a:t>Broken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828800" y="5715000"/>
            <a:ext cx="5486400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way to say anything is secure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(and you may not know when broken)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008880" y="4509000"/>
              <a:ext cx="2322720" cy="987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9520" y="4499280"/>
                <a:ext cx="2335320" cy="10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8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Information Theoretic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90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54888"/>
            <a:ext cx="4800600" cy="1181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6400" y="3065383"/>
            <a:ext cx="6206827" cy="138499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\[</a:t>
            </a:r>
          </a:p>
          <a:p>
            <a:r>
              <a:rPr lang="en-US" dirty="0"/>
              <a:t>\begin{split}</a:t>
            </a:r>
          </a:p>
          <a:p>
            <a:r>
              <a:rPr lang="cs-CZ" dirty="0"/>
              <a:t>\</a:t>
            </a:r>
            <a:r>
              <a:rPr lang="cs-CZ" dirty="0" err="1"/>
              <a:t>Pr</a:t>
            </a:r>
            <a:r>
              <a:rPr lang="cs-CZ" dirty="0"/>
              <a:t>{[E(</a:t>
            </a:r>
            <a:r>
              <a:rPr lang="cs-CZ" dirty="0" err="1"/>
              <a:t>k,m</a:t>
            </a:r>
            <a:r>
              <a:rPr lang="cs-CZ" dirty="0"/>
              <a:t>) = c]} = \</a:t>
            </a:r>
            <a:r>
              <a:rPr lang="cs-CZ" dirty="0" err="1"/>
              <a:t>frac</a:t>
            </a:r>
            <a:r>
              <a:rPr lang="cs-CZ" dirty="0"/>
              <a:t>{ k \in K \text{~</a:t>
            </a:r>
            <a:r>
              <a:rPr lang="cs-CZ" dirty="0" err="1"/>
              <a:t>s.t</a:t>
            </a:r>
            <a:r>
              <a:rPr lang="cs-CZ" dirty="0"/>
              <a:t>.~} E(k, m) = c}{|K|}</a:t>
            </a:r>
          </a:p>
          <a:p>
            <a:r>
              <a:rPr lang="cs-CZ" dirty="0"/>
              <a:t>\end{split}</a:t>
            </a:r>
          </a:p>
          <a:p>
            <a:r>
              <a:rPr lang="cs-CZ" dirty="0"/>
              <a:t>\</a:t>
            </a:r>
            <a:r>
              <a:rPr lang="cs-CZ" dirty="0" smtClean="0"/>
              <a:t>]</a:t>
            </a:r>
            <a:endParaRPr lang="cs-CZ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12" y="3151010"/>
            <a:ext cx="5049698" cy="658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678" y="3151011"/>
            <a:ext cx="84859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Fact: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4858940"/>
            <a:ext cx="8534400" cy="1618060"/>
            <a:chOff x="457200" y="4858940"/>
            <a:chExt cx="8534400" cy="161806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397221"/>
              <a:ext cx="8534400" cy="469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954" y="4858940"/>
              <a:ext cx="85921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So, if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954" y="5984557"/>
              <a:ext cx="387826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Then perfectly secure.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96400" y="5122783"/>
            <a:ext cx="5398914" cy="110799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\[</a:t>
            </a:r>
          </a:p>
          <a:p>
            <a:r>
              <a:rPr lang="nb-NO" dirty="0"/>
              <a:t>\</a:t>
            </a:r>
            <a:r>
              <a:rPr lang="nb-NO" dirty="0" err="1"/>
              <a:t>forall</a:t>
            </a:r>
            <a:r>
              <a:rPr lang="nb-NO" dirty="0"/>
              <a:t> </a:t>
            </a:r>
            <a:r>
              <a:rPr lang="nb-NO" dirty="0" err="1"/>
              <a:t>m,c</a:t>
            </a:r>
            <a:r>
              <a:rPr lang="nb-NO" dirty="0"/>
              <a:t> : \#\{k \in K: E(</a:t>
            </a:r>
            <a:r>
              <a:rPr lang="nb-NO" dirty="0" err="1"/>
              <a:t>k,m</a:t>
            </a:r>
            <a:r>
              <a:rPr lang="nb-NO" dirty="0"/>
              <a:t>) = c\} = \</a:t>
            </a:r>
            <a:r>
              <a:rPr lang="nb-NO" dirty="0" err="1"/>
              <a:t>text</a:t>
            </a:r>
            <a:r>
              <a:rPr lang="nb-NO" dirty="0"/>
              <a:t>{</a:t>
            </a:r>
            <a:r>
              <a:rPr lang="nb-NO" dirty="0" err="1"/>
              <a:t>constant</a:t>
            </a:r>
            <a:r>
              <a:rPr lang="nb-NO" dirty="0"/>
              <a:t>}</a:t>
            </a:r>
          </a:p>
          <a:p>
            <a:r>
              <a:rPr lang="nb-NO" dirty="0"/>
              <a:t>\]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97026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Given: </a:t>
            </a:r>
          </a:p>
        </p:txBody>
      </p:sp>
    </p:spTree>
    <p:extLst>
      <p:ext uri="{BB962C8B-B14F-4D97-AF65-F5344CB8AC3E}">
        <p14:creationId xmlns:p14="http://schemas.microsoft.com/office/powerpoint/2010/main" val="35763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PRNG’s and amplifying secrets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Amplifying Randomness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Perfect cipher requires </a:t>
            </a:r>
            <a:r>
              <a:rPr lang="en-US" dirty="0"/>
              <a:t>|K| &gt;= |M|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make practical: replace “random” key with “pseudo-random” key generated by a </a:t>
            </a:r>
            <a:br>
              <a:rPr lang="en-US" dirty="0" smtClean="0"/>
            </a:br>
            <a:r>
              <a:rPr lang="en-US" i="1" u="sng" dirty="0" smtClean="0"/>
              <a:t>pseudo-random (number) generator</a:t>
            </a:r>
            <a:r>
              <a:rPr lang="en-US" dirty="0" smtClean="0"/>
              <a:t> (PRG)</a:t>
            </a:r>
            <a:endParaRPr lang="en-US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77400" y="2819400"/>
            <a:ext cx="5283498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\text{Let~} S: \{0,1\}^s \text{~and~} K: \{0,1\}^k\\</a:t>
            </a:r>
          </a:p>
          <a:p>
            <a:r>
              <a:rPr lang="en-US" dirty="0"/>
              <a:t>G: S \</a:t>
            </a:r>
            <a:r>
              <a:rPr lang="en-US" dirty="0" err="1"/>
              <a:t>impl</a:t>
            </a:r>
            <a:r>
              <a:rPr lang="en-US" dirty="0"/>
              <a:t> K \text{~where~} k \</a:t>
            </a:r>
            <a:r>
              <a:rPr lang="en-US" dirty="0" err="1"/>
              <a:t>gg</a:t>
            </a:r>
            <a:r>
              <a:rPr lang="en-US" dirty="0"/>
              <a:t> s</a:t>
            </a:r>
            <a:endParaRPr lang="en-US" dirty="0" smtClean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419600"/>
            <a:ext cx="5283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Ciphers: A Practical OTP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7100" y="1676400"/>
            <a:ext cx="22098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140" y="2971800"/>
            <a:ext cx="573372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G(k)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5140" y="3733800"/>
            <a:ext cx="573372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352800"/>
            <a:ext cx="527558" cy="5275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705140" y="4495800"/>
            <a:ext cx="573372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05140" y="4648200"/>
            <a:ext cx="573372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5676900"/>
            <a:ext cx="4203700" cy="1028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8288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6900" y="2286000"/>
            <a:ext cx="1638300" cy="53340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8633" y="2446445"/>
            <a:ext cx="1966734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PRG expansion</a:t>
            </a:r>
          </a:p>
        </p:txBody>
      </p:sp>
    </p:spTree>
    <p:extLst>
      <p:ext uri="{BB962C8B-B14F-4D97-AF65-F5344CB8AC3E}">
        <p14:creationId xmlns:p14="http://schemas.microsoft.com/office/powerpoint/2010/main" val="666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Can a stream cipher have perfect secrecy?</a:t>
            </a:r>
          </a:p>
          <a:p>
            <a:r>
              <a:rPr lang="en-US" sz="2800" dirty="0" smtClean="0"/>
              <a:t>Yes, if the PRG is secure</a:t>
            </a:r>
          </a:p>
          <a:p>
            <a:r>
              <a:rPr lang="en-US" sz="2800" dirty="0" smtClean="0"/>
              <a:t>No, there are no ciphers with perfect secrecy</a:t>
            </a:r>
          </a:p>
          <a:p>
            <a:r>
              <a:rPr lang="en-US" sz="2800" dirty="0" smtClean="0"/>
              <a:t>No, the key size is shorter than the message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requirement: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Suppose PRG is predictable: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Then insecure.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7066037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\exists </a:t>
            </a:r>
            <a:r>
              <a:rPr lang="en-US" dirty="0" err="1"/>
              <a:t>i</a:t>
            </a:r>
            <a:r>
              <a:rPr lang="en-US" dirty="0"/>
              <a:t>. G(k)|_{1,\</a:t>
            </a:r>
            <a:r>
              <a:rPr lang="en-US" dirty="0" err="1"/>
              <a:t>ldots,i</a:t>
            </a:r>
            <a:r>
              <a:rPr lang="en-US" dirty="0"/>
              <a:t>} \</a:t>
            </a:r>
            <a:r>
              <a:rPr lang="en-US" dirty="0" err="1"/>
              <a:t>xrightarrow</a:t>
            </a:r>
            <a:r>
              <a:rPr lang="en-US" dirty="0"/>
              <a:t>{\text{</a:t>
            </a:r>
            <a:r>
              <a:rPr lang="en-US" dirty="0" err="1"/>
              <a:t>Alg</a:t>
            </a:r>
            <a:r>
              <a:rPr lang="en-US" dirty="0"/>
              <a:t>}} G(k)|_{i+1,\</a:t>
            </a:r>
            <a:r>
              <a:rPr lang="en-US" dirty="0" err="1"/>
              <a:t>ldots,n</a:t>
            </a:r>
            <a:r>
              <a:rPr lang="en-US" dirty="0"/>
              <a:t>}</a:t>
            </a:r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82625"/>
            <a:ext cx="4673600" cy="50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676400" y="5486400"/>
            <a:ext cx="5733720" cy="457200"/>
            <a:chOff x="1705140" y="5486400"/>
            <a:chExt cx="5733720" cy="457200"/>
          </a:xfrm>
        </p:grpSpPr>
        <p:sp>
          <p:nvSpPr>
            <p:cNvPr id="15" name="Rectangle 14"/>
            <p:cNvSpPr/>
            <p:nvPr/>
          </p:nvSpPr>
          <p:spPr>
            <a:xfrm>
              <a:off x="1705140" y="54864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05140" y="5486400"/>
              <a:ext cx="1342860" cy="45720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676400" y="6053224"/>
            <a:ext cx="6372060" cy="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76400" y="6172200"/>
            <a:ext cx="5733720" cy="457200"/>
            <a:chOff x="1676400" y="6172200"/>
            <a:chExt cx="5733720" cy="457200"/>
          </a:xfrm>
        </p:grpSpPr>
        <p:sp>
          <p:nvSpPr>
            <p:cNvPr id="17" name="Rectangle 16"/>
            <p:cNvSpPr/>
            <p:nvPr/>
          </p:nvSpPr>
          <p:spPr>
            <a:xfrm>
              <a:off x="1676400" y="6172200"/>
              <a:ext cx="5733720" cy="45720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76400" y="6172200"/>
              <a:ext cx="1342860" cy="45720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From</a:t>
              </a:r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62600"/>
            <a:ext cx="304800" cy="304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76400" y="4876800"/>
            <a:ext cx="5733720" cy="457200"/>
            <a:chOff x="1705140" y="4876800"/>
            <a:chExt cx="5733720" cy="457200"/>
          </a:xfrm>
        </p:grpSpPr>
        <p:sp>
          <p:nvSpPr>
            <p:cNvPr id="11" name="Rectangle 10"/>
            <p:cNvSpPr/>
            <p:nvPr/>
          </p:nvSpPr>
          <p:spPr>
            <a:xfrm>
              <a:off x="1705140" y="4876800"/>
              <a:ext cx="5733720" cy="4572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G(k)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5140" y="4876800"/>
              <a:ext cx="1342860" cy="457200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</a:rPr>
                <a:t>i</a:t>
              </a:r>
              <a:r>
                <a:rPr lang="en-US" sz="2000" dirty="0" smtClean="0">
                  <a:solidFill>
                    <a:srgbClr val="000000"/>
                  </a:solidFill>
                </a:rPr>
                <a:t> bits</a:t>
              </a:r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152400" y="5181600"/>
            <a:ext cx="1371600" cy="762000"/>
          </a:xfrm>
          <a:prstGeom prst="wedgeRoundRectCallout">
            <a:avLst>
              <a:gd name="adj1" fmla="val 82541"/>
              <a:gd name="adj2" fmla="val 7565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gives </a:t>
            </a:r>
            <a:r>
              <a:rPr lang="en-US" sz="2400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324600" y="3613248"/>
            <a:ext cx="2514600" cy="958751"/>
          </a:xfrm>
          <a:prstGeom prst="wedgeRoundRectCallout">
            <a:avLst>
              <a:gd name="adj1" fmla="val -125349"/>
              <a:gd name="adj2" fmla="val 7324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predict these bits of insecure G</a:t>
            </a:r>
          </a:p>
        </p:txBody>
      </p:sp>
      <p:sp>
        <p:nvSpPr>
          <p:cNvPr id="31" name="Snip Single Corner Rectangle 30"/>
          <p:cNvSpPr/>
          <p:nvPr/>
        </p:nvSpPr>
        <p:spPr>
          <a:xfrm>
            <a:off x="6324600" y="2438400"/>
            <a:ext cx="2514600" cy="1022448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Even predicting 1 bit is insecure</a:t>
            </a:r>
          </a:p>
        </p:txBody>
      </p:sp>
    </p:spTree>
    <p:extLst>
      <p:ext uri="{BB962C8B-B14F-4D97-AF65-F5344CB8AC3E}">
        <p14:creationId xmlns:p14="http://schemas.microsoft.com/office/powerpoint/2010/main" val="33785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Goal: Output of PRG is unpredictable (mimics a perfect source of randomness)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smtClean="0"/>
              <a:t>Predictable: </a:t>
            </a:r>
            <a:br>
              <a:rPr lang="en-US" sz="2800" u="sng" dirty="0" smtClean="0"/>
            </a:br>
            <a:r>
              <a:rPr lang="en-US" sz="2800" dirty="0" smtClean="0"/>
              <a:t>PRG G is predictable if there is an efficient </a:t>
            </a:r>
            <a:r>
              <a:rPr lang="en-US" sz="2800" dirty="0" err="1" smtClean="0"/>
              <a:t>alg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Adv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non-negligible </a:t>
            </a:r>
            <a:r>
              <a:rPr lang="en-US" sz="2800" dirty="0" err="1" smtClean="0"/>
              <a:t>ε</a:t>
            </a:r>
            <a:r>
              <a:rPr lang="en-US" sz="2800" dirty="0" smtClean="0"/>
              <a:t> (for now, </a:t>
            </a:r>
            <a:r>
              <a:rPr lang="en-US" sz="2800" dirty="0" err="1"/>
              <a:t>ε</a:t>
            </a:r>
            <a:r>
              <a:rPr lang="en-US" sz="2800" dirty="0" smtClean="0"/>
              <a:t>&gt; 1/2</a:t>
            </a:r>
            <a:r>
              <a:rPr lang="en-US" sz="2800" baseline="30000" dirty="0" smtClean="0"/>
              <a:t>30</a:t>
            </a:r>
            <a:r>
              <a:rPr lang="en-US" sz="2800" dirty="0"/>
              <a:t>)</a:t>
            </a:r>
            <a:endParaRPr lang="en-US" sz="2800" baseline="30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Unpredictable: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PRG is unpredictable if not predictable for all </a:t>
            </a:r>
            <a:r>
              <a:rPr lang="en-US" sz="2800" dirty="0" err="1" smtClean="0"/>
              <a:t>i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25000" y="3352800"/>
            <a:ext cx="68608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\</a:t>
            </a:r>
            <a:r>
              <a:rPr lang="en-US" dirty="0" err="1"/>
              <a:t>Pr</a:t>
            </a:r>
            <a:r>
              <a:rPr lang="en-US" dirty="0"/>
              <a:t>{[\</a:t>
            </a:r>
            <a:r>
              <a:rPr lang="en-US" dirty="0" err="1"/>
              <a:t>Adv</a:t>
            </a:r>
            <a:r>
              <a:rPr lang="en-US" dirty="0"/>
              <a:t>{(G(k)|_{</a:t>
            </a:r>
            <a:r>
              <a:rPr lang="en-US" dirty="0" err="1"/>
              <a:t>i</a:t>
            </a:r>
            <a:r>
              <a:rPr lang="en-US" dirty="0"/>
              <a:t>,\</a:t>
            </a:r>
            <a:r>
              <a:rPr lang="en-US" dirty="0" err="1"/>
              <a:t>ldots,i</a:t>
            </a:r>
            <a:r>
              <a:rPr lang="en-US" dirty="0"/>
              <a:t>}}) = G(k)|_{i+1}]} &gt; \</a:t>
            </a:r>
            <a:r>
              <a:rPr lang="en-US" dirty="0" err="1"/>
              <a:t>frac</a:t>
            </a:r>
            <a:r>
              <a:rPr lang="en-US" dirty="0"/>
              <a:t>{1}{2} + \epsilon</a:t>
            </a:r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630940"/>
            <a:ext cx="6299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Negligible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Practical:</a:t>
            </a:r>
          </a:p>
          <a:p>
            <a:pPr marL="0" indent="0">
              <a:buNone/>
            </a:pPr>
            <a:r>
              <a:rPr lang="en-US" dirty="0" smtClean="0"/>
              <a:t>Something is negligible if it is very small </a:t>
            </a:r>
            <a:r>
              <a:rPr lang="en-US" i="1" u="sng" dirty="0" smtClean="0"/>
              <a:t>constant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Non-negligible: 2</a:t>
            </a:r>
            <a:r>
              <a:rPr lang="en-US" baseline="30000" dirty="0" smtClean="0"/>
              <a:t>30</a:t>
            </a:r>
            <a:r>
              <a:rPr lang="en-US" dirty="0" smtClean="0"/>
              <a:t> (one GB of data)</a:t>
            </a:r>
          </a:p>
          <a:p>
            <a:pPr lvl="1"/>
            <a:r>
              <a:rPr lang="en-US" dirty="0" smtClean="0"/>
              <a:t>Negligible: 2</a:t>
            </a:r>
            <a:r>
              <a:rPr lang="en-US" baseline="30000" dirty="0" smtClean="0"/>
              <a:t>80</a:t>
            </a:r>
            <a:r>
              <a:rPr lang="en-US" dirty="0" smtClean="0"/>
              <a:t> (age of universe in seconds: 2</a:t>
            </a:r>
            <a:r>
              <a:rPr lang="en-US" baseline="30000" dirty="0" smtClean="0"/>
              <a:t>60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Formally: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u="sng" dirty="0" smtClean="0"/>
              <a:t>function</a:t>
            </a:r>
            <a:r>
              <a:rPr lang="en-US" dirty="0" smtClean="0"/>
              <a:t> </a:t>
            </a:r>
            <a:r>
              <a:rPr lang="en-US" dirty="0" err="1" smtClean="0"/>
              <a:t>ε</a:t>
            </a:r>
            <a:r>
              <a:rPr lang="en-US" dirty="0" smtClean="0"/>
              <a:t>: Z</a:t>
            </a:r>
            <a:r>
              <a:rPr lang="en-US" baseline="30000" dirty="0" smtClean="0"/>
              <a:t>≥0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</a:t>
            </a:r>
            <a:r>
              <a:rPr lang="en-US" baseline="30000" dirty="0"/>
              <a:t>≥</a:t>
            </a:r>
            <a:r>
              <a:rPr lang="en-US" baseline="30000" dirty="0" smtClean="0"/>
              <a:t>0</a:t>
            </a:r>
            <a:r>
              <a:rPr lang="en-US" dirty="0" smtClean="0"/>
              <a:t> is negligible if it approaches 0 faster than the reciprocal of any polynomial.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6083300"/>
            <a:ext cx="72898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600" y="5791200"/>
            <a:ext cx="3733800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\</a:t>
            </a:r>
            <a:r>
              <a:rPr lang="en-US" dirty="0" err="1"/>
              <a:t>forall</a:t>
            </a:r>
            <a:r>
              <a:rPr lang="en-US" dirty="0"/>
              <a:t> n \in \</a:t>
            </a:r>
            <a:r>
              <a:rPr lang="en-US" dirty="0" err="1"/>
              <a:t>mathbb</a:t>
            </a:r>
            <a:r>
              <a:rPr lang="en-US" dirty="0"/>
              <a:t>{N}. \exists </a:t>
            </a:r>
            <a:r>
              <a:rPr lang="en-US" dirty="0" err="1"/>
              <a:t>n_c</a:t>
            </a:r>
            <a:r>
              <a:rPr lang="en-US" dirty="0"/>
              <a:t> : \epsilon(n) \</a:t>
            </a:r>
            <a:r>
              <a:rPr lang="en-US" dirty="0" err="1"/>
              <a:t>leq</a:t>
            </a:r>
            <a:r>
              <a:rPr lang="en-US" dirty="0"/>
              <a:t> n^{-c} \</a:t>
            </a:r>
            <a:r>
              <a:rPr lang="en-US" dirty="0" err="1"/>
              <a:t>qquad</a:t>
            </a:r>
            <a:r>
              <a:rPr lang="en-US" dirty="0"/>
              <a:t> \</a:t>
            </a:r>
            <a:r>
              <a:rPr lang="en-US" dirty="0" err="1"/>
              <a:t>forall</a:t>
            </a:r>
            <a:r>
              <a:rPr lang="en-US" dirty="0"/>
              <a:t> n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n_c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3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PRGs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congruence generators </a:t>
            </a:r>
          </a:p>
          <a:p>
            <a:pPr lvl="1"/>
            <a:r>
              <a:rPr lang="en-US" dirty="0" smtClean="0"/>
              <a:t>Look random (see Art of Programming)</a:t>
            </a:r>
          </a:p>
          <a:p>
            <a:pPr lvl="1"/>
            <a:r>
              <a:rPr lang="en-US" dirty="0" smtClean="0"/>
              <a:t>But are predictable</a:t>
            </a:r>
          </a:p>
          <a:p>
            <a:pPr lvl="1"/>
            <a:endParaRPr lang="en-US" dirty="0"/>
          </a:p>
          <a:p>
            <a:r>
              <a:rPr lang="en-US" dirty="0" smtClean="0"/>
              <a:t>GNU </a:t>
            </a:r>
            <a:r>
              <a:rPr lang="en-US" dirty="0" err="1" smtClean="0"/>
              <a:t>libc</a:t>
            </a:r>
            <a:r>
              <a:rPr lang="en-US" dirty="0" smtClean="0"/>
              <a:t> random()</a:t>
            </a:r>
          </a:p>
          <a:p>
            <a:pPr lvl="1"/>
            <a:r>
              <a:rPr lang="en-US" dirty="0" smtClean="0"/>
              <a:t>Kerberos v4 did and was broken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Time Pad is Insecure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Time Pad: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 k</a:t>
            </a:r>
          </a:p>
          <a:p>
            <a:pPr marL="0" indent="0">
              <a:buNone/>
            </a:pPr>
            <a:r>
              <a:rPr lang="en-US" dirty="0" smtClean="0"/>
              <a:t>   c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 k</a:t>
            </a:r>
            <a:r>
              <a:rPr lang="en-US" dirty="0" smtClean="0">
                <a:sym typeface="Symbol"/>
              </a:rPr>
              <a:t>   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Eavesdropper gets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and 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What is the problem?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99</a:t>
            </a:fld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4461268" y="1524000"/>
            <a:ext cx="4495800" cy="1947289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Enough redundancy in ASCII (and </a:t>
            </a:r>
            <a:r>
              <a:rPr lang="en-US" sz="2800" dirty="0" err="1" smtClean="0">
                <a:solidFill>
                  <a:schemeClr val="bg1"/>
                </a:solidFill>
              </a:rPr>
              <a:t>english</a:t>
            </a:r>
            <a:r>
              <a:rPr lang="en-US" sz="2800" dirty="0" smtClean="0">
                <a:solidFill>
                  <a:schemeClr val="bg1"/>
                </a:solidFill>
              </a:rPr>
              <a:t>) that</a:t>
            </a:r>
          </a:p>
          <a:p>
            <a:pPr algn="ctr"/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>
                <a:sym typeface="Symbol"/>
              </a:rPr>
              <a:t> </a:t>
            </a:r>
            <a:r>
              <a:rPr lang="en-US" sz="2800" dirty="0" smtClean="0">
                <a:sym typeface="Symbol"/>
              </a:rPr>
              <a:t>m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enough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to know m</a:t>
            </a:r>
            <a:r>
              <a:rPr lang="en-US" sz="2800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 and m</a:t>
            </a:r>
            <a:r>
              <a:rPr lang="en-US" sz="2800" baseline="-25000" dirty="0" smtClean="0">
                <a:sym typeface="Symbol"/>
              </a:rPr>
              <a:t>2</a:t>
            </a:r>
            <a:endParaRPr lang="en-US" sz="2800" baseline="-25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705100" y="4960875"/>
            <a:ext cx="3733800" cy="677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/>
              </a:rPr>
              <a:t>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2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053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1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 anchorCtr="0">
        <a:normAutofit fontScale="92500" lnSpcReduction="10000"/>
      </a:bodyPr>
      <a:lstStyle>
        <a:defPPr marL="0">
          <a:buFont typeface="Arial"/>
          <a:buNone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15937</TotalTime>
  <Words>5477</Words>
  <Application>Microsoft Office PowerPoint</Application>
  <PresentationFormat>On-screen Show (4:3)</PresentationFormat>
  <Paragraphs>1296</Paragraphs>
  <Slides>106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ＭＳ Ｐゴシック</vt:lpstr>
      <vt:lpstr>Arial</vt:lpstr>
      <vt:lpstr>Calibri</vt:lpstr>
      <vt:lpstr>Cambria</vt:lpstr>
      <vt:lpstr>Consolas</vt:lpstr>
      <vt:lpstr>Symbol</vt:lpstr>
      <vt:lpstr>Wingdings</vt:lpstr>
      <vt:lpstr>template</vt:lpstr>
      <vt:lpstr>Introduction to Cryptography </vt:lpstr>
      <vt:lpstr>Cryptography is Everywhere</vt:lpstr>
      <vt:lpstr>PowerPoint Presentation</vt:lpstr>
      <vt:lpstr>History of Cryptography</vt:lpstr>
      <vt:lpstr>Caesar Cipher: c = m + 3</vt:lpstr>
      <vt:lpstr>How would you attack messages encrypted with a substitution cipher?</vt:lpstr>
      <vt:lpstr>Attacking Substitution Ciphers</vt:lpstr>
      <vt:lpstr>PowerPoint Presentation</vt:lpstr>
      <vt:lpstr>Classical Approach: Iterated Design</vt:lpstr>
      <vt:lpstr>Iterated design was only one we knew until 1945</vt:lpstr>
      <vt:lpstr>Claude Shannon</vt:lpstr>
      <vt:lpstr>Cryptosystem</vt:lpstr>
      <vt:lpstr>Symmetric Cryptography</vt:lpstr>
      <vt:lpstr>Asymmetric Cryptography</vt:lpstr>
      <vt:lpstr>But all is not encryption</vt:lpstr>
      <vt:lpstr>An interesting story...</vt:lpstr>
      <vt:lpstr>1974</vt:lpstr>
      <vt:lpstr>1975</vt:lpstr>
      <vt:lpstr>Today</vt:lpstr>
      <vt:lpstr>Covered in this class</vt:lpstr>
      <vt:lpstr>Security Goals</vt:lpstr>
      <vt:lpstr>PowerPoint Presentation</vt:lpstr>
      <vt:lpstr>Not even 1 bit...</vt:lpstr>
      <vt:lpstr>PowerPoint Presentation</vt:lpstr>
      <vt:lpstr>Symmetric Cryptography</vt:lpstr>
      <vt:lpstr>The One Time Pad</vt:lpstr>
      <vt:lpstr>The One Time Pad</vt:lpstr>
      <vt:lpstr>Question</vt:lpstr>
      <vt:lpstr>Perfect Secrecy [Shannon1945] (Information Theoretic Secrecy)</vt:lpstr>
      <vt:lpstr>Example</vt:lpstr>
      <vt:lpstr>Perfect Secrecy [Shannon1945] (Information Theoretic Secrecy)</vt:lpstr>
      <vt:lpstr>Question</vt:lpstr>
      <vt:lpstr>Good News: OTP is Perfectly Secure</vt:lpstr>
      <vt:lpstr>Good News: OTP is Perfectly Secure</vt:lpstr>
      <vt:lpstr>Two Time Pad is Insecure</vt:lpstr>
      <vt:lpstr>PowerPoint Presentation</vt:lpstr>
      <vt:lpstr>No Integrity</vt:lpstr>
      <vt:lpstr>No Integrity</vt:lpstr>
      <vt:lpstr>PowerPoint Presentation</vt:lpstr>
      <vt:lpstr>Detecting Flipped Bits</vt:lpstr>
      <vt:lpstr>PowerPoint Presentation</vt:lpstr>
      <vt:lpstr>Detecting Flipped Bits</vt:lpstr>
      <vt:lpstr>PowerPoint Presentation</vt:lpstr>
      <vt:lpstr>Modern Notions: Indistinguishability and Semantic Security</vt:lpstr>
      <vt:lpstr>The “Bad News” Theorem</vt:lpstr>
      <vt:lpstr>What is a secure cipher?</vt:lpstr>
      <vt:lpstr>Adversarial Indistinguishability Game</vt:lpstr>
      <vt:lpstr>Semantic Security Motivation</vt:lpstr>
      <vt:lpstr>Semantic Security Game</vt:lpstr>
      <vt:lpstr>Semantic Security Game (A behavioral model)</vt:lpstr>
      <vt:lpstr>Example 1: Guessing</vt:lpstr>
      <vt:lpstr>Example 1: A is right 75% of time</vt:lpstr>
      <vt:lpstr>Example 1: A is right 25% of time</vt:lpstr>
      <vt:lpstr>Semantic Security</vt:lpstr>
      <vt:lpstr>PowerPoint Presentation</vt:lpstr>
      <vt:lpstr>Security Reductions</vt:lpstr>
      <vt:lpstr>Example</vt:lpstr>
      <vt:lpstr>What’s unknown...</vt:lpstr>
      <vt:lpstr>Games and Reductions</vt:lpstr>
      <vt:lpstr>The Real Version</vt:lpstr>
      <vt:lpstr>Idealized Version</vt:lpstr>
      <vt:lpstr>Reduction</vt:lpstr>
      <vt:lpstr>Reduction</vt:lpstr>
      <vt:lpstr>Reduction Example 2</vt:lpstr>
      <vt:lpstr>Summary</vt:lpstr>
      <vt:lpstr>PowerPoint Presentation</vt:lpstr>
      <vt:lpstr>END</vt:lpstr>
      <vt:lpstr>Stream Ciphers</vt:lpstr>
      <vt:lpstr>Block Ciphers</vt:lpstr>
      <vt:lpstr>PowerPoint Presentation</vt:lpstr>
      <vt:lpstr>PowerPoint Presentation</vt:lpstr>
      <vt:lpstr>But crypto can do much more</vt:lpstr>
      <vt:lpstr>But crypto can do much more</vt:lpstr>
      <vt:lpstr>But crypto can do much more</vt:lpstr>
      <vt:lpstr>Cryptosystem</vt:lpstr>
      <vt:lpstr>Cryptosystem</vt:lpstr>
      <vt:lpstr>Symmetric and Asymmetric Cryptosystem</vt:lpstr>
      <vt:lpstr>Quiz</vt:lpstr>
      <vt:lpstr>A rigorous science</vt:lpstr>
      <vt:lpstr>A rigorous science</vt:lpstr>
      <vt:lpstr>Computer Security</vt:lpstr>
      <vt:lpstr>History of Cryptography</vt:lpstr>
      <vt:lpstr>Early History: Substitution Cipher</vt:lpstr>
      <vt:lpstr>Attacking Substitution Ciphers</vt:lpstr>
      <vt:lpstr>An Example</vt:lpstr>
      <vt:lpstr>WWII: Enigma</vt:lpstr>
      <vt:lpstr>Classical Approach: Iterated Design</vt:lpstr>
      <vt:lpstr>Iterated design was only one known until 1945</vt:lpstr>
      <vt:lpstr>PowerPoint Presentation</vt:lpstr>
      <vt:lpstr>Proving Information Theoretic Secrecy</vt:lpstr>
      <vt:lpstr>Stream Ciphers</vt:lpstr>
      <vt:lpstr>Amplifying Randomness</vt:lpstr>
      <vt:lpstr>Stream Ciphers: A Practical OTP</vt:lpstr>
      <vt:lpstr>Question</vt:lpstr>
      <vt:lpstr>PRG Security</vt:lpstr>
      <vt:lpstr>PRG Security</vt:lpstr>
      <vt:lpstr>Negligible Functions</vt:lpstr>
      <vt:lpstr>Weak PRGs</vt:lpstr>
      <vt:lpstr>Two Time Pad is Insecure</vt:lpstr>
      <vt:lpstr>Real World Examples</vt:lpstr>
      <vt:lpstr>WEP 802.11b</vt:lpstr>
      <vt:lpstr>A better approach</vt:lpstr>
      <vt:lpstr>Disk Encryption</vt:lpstr>
      <vt:lpstr>Two Time Pad</vt:lpstr>
      <vt:lpstr>PowerPoint Presentation</vt:lpstr>
      <vt:lpstr>OTP is semantically secure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Jonathan Burket</cp:lastModifiedBy>
  <cp:revision>4934</cp:revision>
  <dcterms:created xsi:type="dcterms:W3CDTF">2011-11-02T18:57:24Z</dcterms:created>
  <dcterms:modified xsi:type="dcterms:W3CDTF">2013-10-16T22:57:26Z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