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3.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4.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5.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6.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7.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8.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9.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3.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44.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6.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theme/theme47.xml" ContentType="application/vnd.openxmlformats-officedocument.theme+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theme/theme49.xml" ContentType="application/vnd.openxmlformats-officedocument.theme+xml"/>
  <Override PartName="/ppt/theme/theme50.xml" ContentType="application/vnd.openxmlformats-officedocument.theme+xml"/>
  <Override PartName="/ppt/theme/theme51.xml" ContentType="application/vnd.openxmlformats-officedocument.theme+xml"/>
  <Override PartName="/ppt/theme/theme52.xml" ContentType="application/vnd.openxmlformats-officedocument.theme+xml"/>
  <Override PartName="/ppt/theme/theme53.xml" ContentType="application/vnd.openxmlformats-officedocument.theme+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54.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5.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6.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7.xml" ContentType="application/vnd.openxmlformats-officedocument.theme+xml"/>
  <Override PartName="/ppt/theme/themeOverride1.xml" ContentType="application/vnd.openxmlformats-officedocument.themeOverrid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theme/theme58.xml" ContentType="application/vnd.openxmlformats-officedocument.theme+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59.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60.xml" ContentType="application/vnd.openxmlformats-officedocument.theme+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61.xml" ContentType="application/vnd.openxmlformats-officedocument.theme+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62.xml" ContentType="application/vnd.openxmlformats-officedocument.theme+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63.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64.xml" ContentType="application/vnd.openxmlformats-officedocument.theme+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theme/theme65.xml" ContentType="application/vnd.openxmlformats-officedocument.theme+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theme/theme66.xml" ContentType="application/vnd.openxmlformats-officedocument.theme+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theme/theme67.xml" ContentType="application/vnd.openxmlformats-officedocument.theme+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theme/theme68.xml" ContentType="application/vnd.openxmlformats-officedocument.theme+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theme/theme69.xml" ContentType="application/vnd.openxmlformats-officedocument.theme+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theme/theme70.xml" ContentType="application/vnd.openxmlformats-officedocument.theme+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theme/theme71.xml" ContentType="application/vnd.openxmlformats-officedocument.theme+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theme/theme72.xml" ContentType="application/vnd.openxmlformats-officedocument.theme+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theme/theme73.xml" ContentType="application/vnd.openxmlformats-officedocument.theme+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theme/theme74.xml" ContentType="application/vnd.openxmlformats-officedocument.theme+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theme/theme75.xml" ContentType="application/vnd.openxmlformats-officedocument.theme+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theme/theme76.xml" ContentType="application/vnd.openxmlformats-officedocument.theme+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theme/theme77.xml" ContentType="application/vnd.openxmlformats-officedocument.theme+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theme/theme78.xml" ContentType="application/vnd.openxmlformats-officedocument.theme+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theme/theme79.xml" ContentType="application/vnd.openxmlformats-officedocument.theme+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theme/theme80.xml" ContentType="application/vnd.openxmlformats-officedocument.theme+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theme/theme81.xml" ContentType="application/vnd.openxmlformats-officedocument.theme+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theme/theme82.xml" ContentType="application/vnd.openxmlformats-officedocument.theme+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theme/theme83.xml" ContentType="application/vnd.openxmlformats-officedocument.theme+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theme/theme84.xml" ContentType="application/vnd.openxmlformats-officedocument.theme+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theme/theme85.xml" ContentType="application/vnd.openxmlformats-officedocument.theme+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theme/theme86.xml" ContentType="application/vnd.openxmlformats-officedocument.theme+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theme/theme87.xml" ContentType="application/vnd.openxmlformats-officedocument.theme+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theme/theme88.xml" ContentType="application/vnd.openxmlformats-officedocument.theme+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theme/theme89.xml" ContentType="application/vnd.openxmlformats-officedocument.theme+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theme/theme90.xml" ContentType="application/vnd.openxmlformats-officedocument.theme+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theme/theme91.xml" ContentType="application/vnd.openxmlformats-officedocument.theme+xml"/>
  <Override PartName="/ppt/theme/themeOverride2.xml" ContentType="application/vnd.openxmlformats-officedocument.themeOverride+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theme/theme92.xml" ContentType="application/vnd.openxmlformats-officedocument.theme+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theme/theme93.xml" ContentType="application/vnd.openxmlformats-officedocument.theme+xml"/>
  <Override PartName="/ppt/theme/theme94.xml" ContentType="application/vnd.openxmlformats-officedocument.theme+xml"/>
  <Override PartName="/ppt/theme/theme9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36" r:id="rId5"/>
    <p:sldMasterId id="2147483848" r:id="rId6"/>
    <p:sldMasterId id="2147483860" r:id="rId7"/>
    <p:sldMasterId id="2147483872" r:id="rId8"/>
    <p:sldMasterId id="2147483909" r:id="rId9"/>
    <p:sldMasterId id="2147483924" r:id="rId10"/>
    <p:sldMasterId id="2147483936" r:id="rId11"/>
    <p:sldMasterId id="2147483948" r:id="rId12"/>
    <p:sldMasterId id="2147483977" r:id="rId13"/>
    <p:sldMasterId id="2147484002" r:id="rId14"/>
    <p:sldMasterId id="2147484062" r:id="rId15"/>
    <p:sldMasterId id="2147484087" r:id="rId16"/>
    <p:sldMasterId id="2147484099" r:id="rId17"/>
    <p:sldMasterId id="2147484111" r:id="rId18"/>
    <p:sldMasterId id="2147484195" r:id="rId19"/>
    <p:sldMasterId id="2147484245" r:id="rId20"/>
    <p:sldMasterId id="2147484281" r:id="rId21"/>
    <p:sldMasterId id="2147484306" r:id="rId22"/>
    <p:sldMasterId id="2147484354" r:id="rId23"/>
    <p:sldMasterId id="2147484366" r:id="rId24"/>
    <p:sldMasterId id="2147484378" r:id="rId25"/>
    <p:sldMasterId id="2147484402" r:id="rId26"/>
    <p:sldMasterId id="2147484414" r:id="rId27"/>
    <p:sldMasterId id="2147484450" r:id="rId28"/>
    <p:sldMasterId id="2147484462" r:id="rId29"/>
    <p:sldMasterId id="2147484474" r:id="rId30"/>
    <p:sldMasterId id="2147484486" r:id="rId31"/>
    <p:sldMasterId id="2147484534" r:id="rId32"/>
    <p:sldMasterId id="2147484546" r:id="rId33"/>
    <p:sldMasterId id="2147484558" r:id="rId34"/>
    <p:sldMasterId id="2147484630" r:id="rId35"/>
    <p:sldMasterId id="2147484642" r:id="rId36"/>
    <p:sldMasterId id="2147484679" r:id="rId37"/>
    <p:sldMasterId id="2147484704" r:id="rId38"/>
    <p:sldMasterId id="2147484768" r:id="rId39"/>
    <p:sldMasterId id="2147484780" r:id="rId40"/>
    <p:sldMasterId id="2147484792" r:id="rId41"/>
    <p:sldMasterId id="2147484804" r:id="rId42"/>
    <p:sldMasterId id="2147484816" r:id="rId43"/>
    <p:sldMasterId id="2147484828" r:id="rId44"/>
    <p:sldMasterId id="2147484840" r:id="rId45"/>
    <p:sldMasterId id="2147484853" r:id="rId46"/>
    <p:sldMasterId id="2147484865" r:id="rId47"/>
    <p:sldMasterId id="2147484877" r:id="rId48"/>
    <p:sldMasterId id="2147484903" r:id="rId49"/>
    <p:sldMasterId id="2147484917" r:id="rId50"/>
    <p:sldMasterId id="2147484920" r:id="rId51"/>
    <p:sldMasterId id="2147484948" r:id="rId52"/>
    <p:sldMasterId id="2147484951" r:id="rId53"/>
    <p:sldMasterId id="2147484965" r:id="rId54"/>
    <p:sldMasterId id="2147484977" r:id="rId55"/>
    <p:sldMasterId id="2147485002" r:id="rId56"/>
    <p:sldMasterId id="2147485014" r:id="rId57"/>
    <p:sldMasterId id="2147485027" r:id="rId58"/>
    <p:sldMasterId id="2147485052" r:id="rId59"/>
    <p:sldMasterId id="2147485064" r:id="rId60"/>
    <p:sldMasterId id="2147485077" r:id="rId61"/>
    <p:sldMasterId id="2147485089" r:id="rId62"/>
    <p:sldMasterId id="2147485101" r:id="rId63"/>
    <p:sldMasterId id="2147485113" r:id="rId64"/>
    <p:sldMasterId id="2147485125" r:id="rId65"/>
    <p:sldMasterId id="2147485137" r:id="rId66"/>
    <p:sldMasterId id="2147485149" r:id="rId67"/>
    <p:sldMasterId id="2147485162" r:id="rId68"/>
    <p:sldMasterId id="2147485198" r:id="rId69"/>
    <p:sldMasterId id="2147485222" r:id="rId70"/>
    <p:sldMasterId id="2147485234" r:id="rId71"/>
    <p:sldMasterId id="2147485246" r:id="rId72"/>
    <p:sldMasterId id="2147485270" r:id="rId73"/>
    <p:sldMasterId id="2147485295" r:id="rId74"/>
    <p:sldMasterId id="2147485320" r:id="rId75"/>
    <p:sldMasterId id="2147485360" r:id="rId76"/>
    <p:sldMasterId id="2147485410" r:id="rId77"/>
    <p:sldMasterId id="2147485422" r:id="rId78"/>
    <p:sldMasterId id="2147485434" r:id="rId79"/>
    <p:sldMasterId id="2147485446" r:id="rId80"/>
    <p:sldMasterId id="2147485458" r:id="rId81"/>
    <p:sldMasterId id="2147485470" r:id="rId82"/>
    <p:sldMasterId id="2147485482" r:id="rId83"/>
    <p:sldMasterId id="2147485495" r:id="rId84"/>
    <p:sldMasterId id="2147485508" r:id="rId85"/>
    <p:sldMasterId id="2147485521" r:id="rId86"/>
    <p:sldMasterId id="2147485533" r:id="rId87"/>
    <p:sldMasterId id="2147485545" r:id="rId88"/>
    <p:sldMasterId id="2147485557" r:id="rId89"/>
    <p:sldMasterId id="2147485570" r:id="rId90"/>
    <p:sldMasterId id="2147485584" r:id="rId91"/>
    <p:sldMasterId id="2147485597" r:id="rId92"/>
    <p:sldMasterId id="2147485610" r:id="rId93"/>
  </p:sldMasterIdLst>
  <p:notesMasterIdLst>
    <p:notesMasterId r:id="rId191"/>
  </p:notesMasterIdLst>
  <p:handoutMasterIdLst>
    <p:handoutMasterId r:id="rId192"/>
  </p:handoutMasterIdLst>
  <p:sldIdLst>
    <p:sldId id="2295" r:id="rId94"/>
    <p:sldId id="2026" r:id="rId95"/>
    <p:sldId id="2027" r:id="rId96"/>
    <p:sldId id="2348" r:id="rId97"/>
    <p:sldId id="2028" r:id="rId98"/>
    <p:sldId id="2029" r:id="rId99"/>
    <p:sldId id="2030" r:id="rId100"/>
    <p:sldId id="2031" r:id="rId101"/>
    <p:sldId id="2354" r:id="rId102"/>
    <p:sldId id="2351" r:id="rId103"/>
    <p:sldId id="2352" r:id="rId104"/>
    <p:sldId id="2353" r:id="rId105"/>
    <p:sldId id="2032" r:id="rId106"/>
    <p:sldId id="2033" r:id="rId107"/>
    <p:sldId id="2034" r:id="rId108"/>
    <p:sldId id="2035" r:id="rId109"/>
    <p:sldId id="2036" r:id="rId110"/>
    <p:sldId id="2347" r:id="rId111"/>
    <p:sldId id="2299" r:id="rId112"/>
    <p:sldId id="2296" r:id="rId113"/>
    <p:sldId id="2297" r:id="rId114"/>
    <p:sldId id="2298" r:id="rId115"/>
    <p:sldId id="2355" r:id="rId116"/>
    <p:sldId id="2049" r:id="rId117"/>
    <p:sldId id="2050" r:id="rId118"/>
    <p:sldId id="2051" r:id="rId119"/>
    <p:sldId id="2357" r:id="rId120"/>
    <p:sldId id="2358" r:id="rId121"/>
    <p:sldId id="2356" r:id="rId122"/>
    <p:sldId id="2052" r:id="rId123"/>
    <p:sldId id="2349" r:id="rId124"/>
    <p:sldId id="2053" r:id="rId125"/>
    <p:sldId id="2054" r:id="rId126"/>
    <p:sldId id="2379" r:id="rId127"/>
    <p:sldId id="2250" r:id="rId128"/>
    <p:sldId id="2350" r:id="rId129"/>
    <p:sldId id="2369" r:id="rId130"/>
    <p:sldId id="2370" r:id="rId131"/>
    <p:sldId id="2371" r:id="rId132"/>
    <p:sldId id="2366" r:id="rId133"/>
    <p:sldId id="2321" r:id="rId134"/>
    <p:sldId id="2362" r:id="rId135"/>
    <p:sldId id="2363" r:id="rId136"/>
    <p:sldId id="2364" r:id="rId137"/>
    <p:sldId id="2365" r:id="rId138"/>
    <p:sldId id="2372" r:id="rId139"/>
    <p:sldId id="2367" r:id="rId140"/>
    <p:sldId id="2322" r:id="rId141"/>
    <p:sldId id="2368" r:id="rId142"/>
    <p:sldId id="2317" r:id="rId143"/>
    <p:sldId id="2378" r:id="rId144"/>
    <p:sldId id="2319" r:id="rId145"/>
    <p:sldId id="2324" r:id="rId146"/>
    <p:sldId id="2323" r:id="rId147"/>
    <p:sldId id="2326" r:id="rId148"/>
    <p:sldId id="2377" r:id="rId149"/>
    <p:sldId id="2398" r:id="rId150"/>
    <p:sldId id="2345" r:id="rId151"/>
    <p:sldId id="2344" r:id="rId152"/>
    <p:sldId id="2303" r:id="rId153"/>
    <p:sldId id="2240" r:id="rId154"/>
    <p:sldId id="2114" r:id="rId155"/>
    <p:sldId id="2115" r:id="rId156"/>
    <p:sldId id="2218" r:id="rId157"/>
    <p:sldId id="2246" r:id="rId158"/>
    <p:sldId id="2335" r:id="rId159"/>
    <p:sldId id="2336" r:id="rId160"/>
    <p:sldId id="2337" r:id="rId161"/>
    <p:sldId id="2338" r:id="rId162"/>
    <p:sldId id="2339" r:id="rId163"/>
    <p:sldId id="2340" r:id="rId164"/>
    <p:sldId id="2341" r:id="rId165"/>
    <p:sldId id="2342" r:id="rId166"/>
    <p:sldId id="2343" r:id="rId167"/>
    <p:sldId id="2332" r:id="rId168"/>
    <p:sldId id="2333" r:id="rId169"/>
    <p:sldId id="2334" r:id="rId170"/>
    <p:sldId id="2328" r:id="rId171"/>
    <p:sldId id="2329" r:id="rId172"/>
    <p:sldId id="2331" r:id="rId173"/>
    <p:sldId id="2330" r:id="rId174"/>
    <p:sldId id="2380" r:id="rId175"/>
    <p:sldId id="2381" r:id="rId176"/>
    <p:sldId id="2382" r:id="rId177"/>
    <p:sldId id="2385" r:id="rId178"/>
    <p:sldId id="2386" r:id="rId179"/>
    <p:sldId id="2387" r:id="rId180"/>
    <p:sldId id="2388" r:id="rId181"/>
    <p:sldId id="2389" r:id="rId182"/>
    <p:sldId id="2390" r:id="rId183"/>
    <p:sldId id="2391" r:id="rId184"/>
    <p:sldId id="2392" r:id="rId185"/>
    <p:sldId id="2393" r:id="rId186"/>
    <p:sldId id="2394" r:id="rId187"/>
    <p:sldId id="2395" r:id="rId188"/>
    <p:sldId id="2396" r:id="rId189"/>
    <p:sldId id="2397" r:id="rId19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55D6"/>
    <a:srgbClr val="8C0000"/>
    <a:srgbClr val="663D63"/>
    <a:srgbClr val="66FF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73" autoAdjust="0"/>
    <p:restoredTop sz="99219" autoAdjust="0"/>
  </p:normalViewPr>
  <p:slideViewPr>
    <p:cSldViewPr>
      <p:cViewPr varScale="1">
        <p:scale>
          <a:sx n="82" d="100"/>
          <a:sy n="82" d="100"/>
        </p:scale>
        <p:origin x="-568" y="-120"/>
      </p:cViewPr>
      <p:guideLst>
        <p:guide orient="horz" pos="2160"/>
        <p:guide pos="2880"/>
      </p:guideLst>
    </p:cSldViewPr>
  </p:slideViewPr>
  <p:outlineViewPr>
    <p:cViewPr>
      <p:scale>
        <a:sx n="33" d="100"/>
        <a:sy n="33" d="100"/>
      </p:scale>
      <p:origin x="0" y="131472"/>
    </p:cViewPr>
  </p:outlineViewPr>
  <p:notesTextViewPr>
    <p:cViewPr>
      <p:scale>
        <a:sx n="100" d="100"/>
        <a:sy n="100" d="100"/>
      </p:scale>
      <p:origin x="0" y="0"/>
    </p:cViewPr>
  </p:notesTextViewPr>
  <p:sorterViewPr>
    <p:cViewPr>
      <p:scale>
        <a:sx n="66" d="100"/>
        <a:sy n="66" d="100"/>
      </p:scale>
      <p:origin x="0" y="10064"/>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49.xml"/><Relationship Id="rId143" Type="http://schemas.openxmlformats.org/officeDocument/2006/relationships/slide" Target="slides/slide50.xml"/><Relationship Id="rId144" Type="http://schemas.openxmlformats.org/officeDocument/2006/relationships/slide" Target="slides/slide51.xml"/><Relationship Id="rId145" Type="http://schemas.openxmlformats.org/officeDocument/2006/relationships/slide" Target="slides/slide52.xml"/><Relationship Id="rId146" Type="http://schemas.openxmlformats.org/officeDocument/2006/relationships/slide" Target="slides/slide53.xml"/><Relationship Id="rId147" Type="http://schemas.openxmlformats.org/officeDocument/2006/relationships/slide" Target="slides/slide54.xml"/><Relationship Id="rId148" Type="http://schemas.openxmlformats.org/officeDocument/2006/relationships/slide" Target="slides/slide55.xml"/><Relationship Id="rId149" Type="http://schemas.openxmlformats.org/officeDocument/2006/relationships/slide" Target="slides/slide56.xml"/><Relationship Id="rId180" Type="http://schemas.openxmlformats.org/officeDocument/2006/relationships/slide" Target="slides/slide87.xml"/><Relationship Id="rId181" Type="http://schemas.openxmlformats.org/officeDocument/2006/relationships/slide" Target="slides/slide88.xml"/><Relationship Id="rId182" Type="http://schemas.openxmlformats.org/officeDocument/2006/relationships/slide" Target="slides/slide89.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83" Type="http://schemas.openxmlformats.org/officeDocument/2006/relationships/slide" Target="slides/slide90.xml"/><Relationship Id="rId184" Type="http://schemas.openxmlformats.org/officeDocument/2006/relationships/slide" Target="slides/slide91.xml"/><Relationship Id="rId185" Type="http://schemas.openxmlformats.org/officeDocument/2006/relationships/slide" Target="slides/slide92.xml"/><Relationship Id="rId186" Type="http://schemas.openxmlformats.org/officeDocument/2006/relationships/slide" Target="slides/slide93.xml"/><Relationship Id="rId187" Type="http://schemas.openxmlformats.org/officeDocument/2006/relationships/slide" Target="slides/slide94.xml"/><Relationship Id="rId188" Type="http://schemas.openxmlformats.org/officeDocument/2006/relationships/slide" Target="slides/slide95.xml"/><Relationship Id="rId189" Type="http://schemas.openxmlformats.org/officeDocument/2006/relationships/slide" Target="slides/slide96.xml"/><Relationship Id="rId80" Type="http://schemas.openxmlformats.org/officeDocument/2006/relationships/slideMaster" Target="slideMasters/slideMaster80.xml"/><Relationship Id="rId81" Type="http://schemas.openxmlformats.org/officeDocument/2006/relationships/slideMaster" Target="slideMasters/slideMaster81.xml"/><Relationship Id="rId82" Type="http://schemas.openxmlformats.org/officeDocument/2006/relationships/slideMaster" Target="slideMasters/slideMaster82.xml"/><Relationship Id="rId83" Type="http://schemas.openxmlformats.org/officeDocument/2006/relationships/slideMaster" Target="slideMasters/slideMaster83.xml"/><Relationship Id="rId84" Type="http://schemas.openxmlformats.org/officeDocument/2006/relationships/slideMaster" Target="slideMasters/slideMaster84.xml"/><Relationship Id="rId85" Type="http://schemas.openxmlformats.org/officeDocument/2006/relationships/slideMaster" Target="slideMasters/slideMaster85.xml"/><Relationship Id="rId86" Type="http://schemas.openxmlformats.org/officeDocument/2006/relationships/slideMaster" Target="slideMasters/slideMaster86.xml"/><Relationship Id="rId87" Type="http://schemas.openxmlformats.org/officeDocument/2006/relationships/slideMaster" Target="slideMasters/slideMaster87.xml"/><Relationship Id="rId88" Type="http://schemas.openxmlformats.org/officeDocument/2006/relationships/slideMaster" Target="slideMasters/slideMaster88.xml"/><Relationship Id="rId89" Type="http://schemas.openxmlformats.org/officeDocument/2006/relationships/slideMaster" Target="slideMasters/slideMaster89.xml"/><Relationship Id="rId110" Type="http://schemas.openxmlformats.org/officeDocument/2006/relationships/slide" Target="slides/slide17.xml"/><Relationship Id="rId111" Type="http://schemas.openxmlformats.org/officeDocument/2006/relationships/slide" Target="slides/slide18.xml"/><Relationship Id="rId112" Type="http://schemas.openxmlformats.org/officeDocument/2006/relationships/slide" Target="slides/slide19.xml"/><Relationship Id="rId113" Type="http://schemas.openxmlformats.org/officeDocument/2006/relationships/slide" Target="slides/slide20.xml"/><Relationship Id="rId114" Type="http://schemas.openxmlformats.org/officeDocument/2006/relationships/slide" Target="slides/slide21.xml"/><Relationship Id="rId115" Type="http://schemas.openxmlformats.org/officeDocument/2006/relationships/slide" Target="slides/slide22.xml"/><Relationship Id="rId116" Type="http://schemas.openxmlformats.org/officeDocument/2006/relationships/slide" Target="slides/slide23.xml"/><Relationship Id="rId117" Type="http://schemas.openxmlformats.org/officeDocument/2006/relationships/slide" Target="slides/slide24.xml"/><Relationship Id="rId118" Type="http://schemas.openxmlformats.org/officeDocument/2006/relationships/slide" Target="slides/slide25.xml"/><Relationship Id="rId119" Type="http://schemas.openxmlformats.org/officeDocument/2006/relationships/slide" Target="slides/slide26.xml"/><Relationship Id="rId150" Type="http://schemas.openxmlformats.org/officeDocument/2006/relationships/slide" Target="slides/slide57.xml"/><Relationship Id="rId151" Type="http://schemas.openxmlformats.org/officeDocument/2006/relationships/slide" Target="slides/slide58.xml"/><Relationship Id="rId152" Type="http://schemas.openxmlformats.org/officeDocument/2006/relationships/slide" Target="slides/slide5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60.xml"/><Relationship Id="rId154" Type="http://schemas.openxmlformats.org/officeDocument/2006/relationships/slide" Target="slides/slide61.xml"/><Relationship Id="rId155" Type="http://schemas.openxmlformats.org/officeDocument/2006/relationships/slide" Target="slides/slide62.xml"/><Relationship Id="rId156" Type="http://schemas.openxmlformats.org/officeDocument/2006/relationships/slide" Target="slides/slide63.xml"/><Relationship Id="rId157" Type="http://schemas.openxmlformats.org/officeDocument/2006/relationships/slide" Target="slides/slide64.xml"/><Relationship Id="rId158" Type="http://schemas.openxmlformats.org/officeDocument/2006/relationships/slide" Target="slides/slide65.xml"/><Relationship Id="rId159" Type="http://schemas.openxmlformats.org/officeDocument/2006/relationships/slide" Target="slides/slide66.xml"/><Relationship Id="rId190" Type="http://schemas.openxmlformats.org/officeDocument/2006/relationships/slide" Target="slides/slide97.xml"/><Relationship Id="rId191" Type="http://schemas.openxmlformats.org/officeDocument/2006/relationships/notesMaster" Target="notesMasters/notesMaster1.xml"/><Relationship Id="rId192" Type="http://schemas.openxmlformats.org/officeDocument/2006/relationships/handoutMaster" Target="handoutMasters/handoutMaster1.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93" Type="http://schemas.openxmlformats.org/officeDocument/2006/relationships/printerSettings" Target="printerSettings/printerSettings1.bin"/><Relationship Id="rId194" Type="http://schemas.openxmlformats.org/officeDocument/2006/relationships/presProps" Target="presProps.xml"/><Relationship Id="rId195" Type="http://schemas.openxmlformats.org/officeDocument/2006/relationships/viewProps" Target="viewProps.xml"/><Relationship Id="rId196" Type="http://schemas.openxmlformats.org/officeDocument/2006/relationships/theme" Target="theme/theme1.xml"/><Relationship Id="rId197" Type="http://schemas.openxmlformats.org/officeDocument/2006/relationships/tableStyles" Target="tableStyles.xml"/><Relationship Id="rId90" Type="http://schemas.openxmlformats.org/officeDocument/2006/relationships/slideMaster" Target="slideMasters/slideMaster90.xml"/><Relationship Id="rId91" Type="http://schemas.openxmlformats.org/officeDocument/2006/relationships/slideMaster" Target="slideMasters/slideMaster91.xml"/><Relationship Id="rId92" Type="http://schemas.openxmlformats.org/officeDocument/2006/relationships/slideMaster" Target="slideMasters/slideMaster92.xml"/><Relationship Id="rId93" Type="http://schemas.openxmlformats.org/officeDocument/2006/relationships/slideMaster" Target="slideMasters/slideMaster93.xml"/><Relationship Id="rId94" Type="http://schemas.openxmlformats.org/officeDocument/2006/relationships/slide" Target="slides/slide1.xml"/><Relationship Id="rId95" Type="http://schemas.openxmlformats.org/officeDocument/2006/relationships/slide" Target="slides/slide2.xml"/><Relationship Id="rId96" Type="http://schemas.openxmlformats.org/officeDocument/2006/relationships/slide" Target="slides/slide3.xml"/><Relationship Id="rId97" Type="http://schemas.openxmlformats.org/officeDocument/2006/relationships/slide" Target="slides/slide4.xml"/><Relationship Id="rId98" Type="http://schemas.openxmlformats.org/officeDocument/2006/relationships/slide" Target="slides/slide5.xml"/><Relationship Id="rId99" Type="http://schemas.openxmlformats.org/officeDocument/2006/relationships/slide" Target="slides/slide6.xml"/><Relationship Id="rId120" Type="http://schemas.openxmlformats.org/officeDocument/2006/relationships/slide" Target="slides/slide27.xml"/><Relationship Id="rId121" Type="http://schemas.openxmlformats.org/officeDocument/2006/relationships/slide" Target="slides/slide28.xml"/><Relationship Id="rId122" Type="http://schemas.openxmlformats.org/officeDocument/2006/relationships/slide" Target="slides/slide29.xml"/><Relationship Id="rId123" Type="http://schemas.openxmlformats.org/officeDocument/2006/relationships/slide" Target="slides/slide30.xml"/><Relationship Id="rId124" Type="http://schemas.openxmlformats.org/officeDocument/2006/relationships/slide" Target="slides/slide31.xml"/><Relationship Id="rId125" Type="http://schemas.openxmlformats.org/officeDocument/2006/relationships/slide" Target="slides/slide32.xml"/><Relationship Id="rId126" Type="http://schemas.openxmlformats.org/officeDocument/2006/relationships/slide" Target="slides/slide33.xml"/><Relationship Id="rId127" Type="http://schemas.openxmlformats.org/officeDocument/2006/relationships/slide" Target="slides/slide34.xml"/><Relationship Id="rId128" Type="http://schemas.openxmlformats.org/officeDocument/2006/relationships/slide" Target="slides/slide35.xml"/><Relationship Id="rId129" Type="http://schemas.openxmlformats.org/officeDocument/2006/relationships/slide" Target="slides/slide36.xml"/><Relationship Id="rId160" Type="http://schemas.openxmlformats.org/officeDocument/2006/relationships/slide" Target="slides/slide67.xml"/><Relationship Id="rId161" Type="http://schemas.openxmlformats.org/officeDocument/2006/relationships/slide" Target="slides/slide68.xml"/><Relationship Id="rId162" Type="http://schemas.openxmlformats.org/officeDocument/2006/relationships/slide" Target="slides/slide69.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63" Type="http://schemas.openxmlformats.org/officeDocument/2006/relationships/slide" Target="slides/slide70.xml"/><Relationship Id="rId164" Type="http://schemas.openxmlformats.org/officeDocument/2006/relationships/slide" Target="slides/slide71.xml"/><Relationship Id="rId165" Type="http://schemas.openxmlformats.org/officeDocument/2006/relationships/slide" Target="slides/slide72.xml"/><Relationship Id="rId166" Type="http://schemas.openxmlformats.org/officeDocument/2006/relationships/slide" Target="slides/slide73.xml"/><Relationship Id="rId167" Type="http://schemas.openxmlformats.org/officeDocument/2006/relationships/slide" Target="slides/slide74.xml"/><Relationship Id="rId168" Type="http://schemas.openxmlformats.org/officeDocument/2006/relationships/slide" Target="slides/slide75.xml"/><Relationship Id="rId169" Type="http://schemas.openxmlformats.org/officeDocument/2006/relationships/slide" Target="slides/slide76.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130" Type="http://schemas.openxmlformats.org/officeDocument/2006/relationships/slide" Target="slides/slide37.xml"/><Relationship Id="rId131" Type="http://schemas.openxmlformats.org/officeDocument/2006/relationships/slide" Target="slides/slide38.xml"/><Relationship Id="rId132" Type="http://schemas.openxmlformats.org/officeDocument/2006/relationships/slide" Target="slides/slide39.xml"/><Relationship Id="rId133" Type="http://schemas.openxmlformats.org/officeDocument/2006/relationships/slide" Target="slides/slide40.xml"/><Relationship Id="rId134" Type="http://schemas.openxmlformats.org/officeDocument/2006/relationships/slide" Target="slides/slide41.xml"/><Relationship Id="rId135" Type="http://schemas.openxmlformats.org/officeDocument/2006/relationships/slide" Target="slides/slide42.xml"/><Relationship Id="rId136" Type="http://schemas.openxmlformats.org/officeDocument/2006/relationships/slide" Target="slides/slide43.xml"/><Relationship Id="rId137" Type="http://schemas.openxmlformats.org/officeDocument/2006/relationships/slide" Target="slides/slide44.xml"/><Relationship Id="rId138" Type="http://schemas.openxmlformats.org/officeDocument/2006/relationships/slide" Target="slides/slide45.xml"/><Relationship Id="rId139" Type="http://schemas.openxmlformats.org/officeDocument/2006/relationships/slide" Target="slides/slide46.xml"/><Relationship Id="rId170" Type="http://schemas.openxmlformats.org/officeDocument/2006/relationships/slide" Target="slides/slide77.xml"/><Relationship Id="rId171" Type="http://schemas.openxmlformats.org/officeDocument/2006/relationships/slide" Target="slides/slide78.xml"/><Relationship Id="rId172" Type="http://schemas.openxmlformats.org/officeDocument/2006/relationships/slide" Target="slides/slide7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173" Type="http://schemas.openxmlformats.org/officeDocument/2006/relationships/slide" Target="slides/slide80.xml"/><Relationship Id="rId174" Type="http://schemas.openxmlformats.org/officeDocument/2006/relationships/slide" Target="slides/slide81.xml"/><Relationship Id="rId175" Type="http://schemas.openxmlformats.org/officeDocument/2006/relationships/slide" Target="slides/slide82.xml"/><Relationship Id="rId176" Type="http://schemas.openxmlformats.org/officeDocument/2006/relationships/slide" Target="slides/slide83.xml"/><Relationship Id="rId177" Type="http://schemas.openxmlformats.org/officeDocument/2006/relationships/slide" Target="slides/slide84.xml"/><Relationship Id="rId178" Type="http://schemas.openxmlformats.org/officeDocument/2006/relationships/slide" Target="slides/slide85.xml"/><Relationship Id="rId179" Type="http://schemas.openxmlformats.org/officeDocument/2006/relationships/slide" Target="slides/slide86.xml"/><Relationship Id="rId70" Type="http://schemas.openxmlformats.org/officeDocument/2006/relationships/slideMaster" Target="slideMasters/slideMaster70.xml"/><Relationship Id="rId71" Type="http://schemas.openxmlformats.org/officeDocument/2006/relationships/slideMaster" Target="slideMasters/slideMaster71.xml"/><Relationship Id="rId72" Type="http://schemas.openxmlformats.org/officeDocument/2006/relationships/slideMaster" Target="slideMasters/slideMaster72.xml"/><Relationship Id="rId73" Type="http://schemas.openxmlformats.org/officeDocument/2006/relationships/slideMaster" Target="slideMasters/slideMaster73.xml"/><Relationship Id="rId74" Type="http://schemas.openxmlformats.org/officeDocument/2006/relationships/slideMaster" Target="slideMasters/slideMaster74.xml"/><Relationship Id="rId75" Type="http://schemas.openxmlformats.org/officeDocument/2006/relationships/slideMaster" Target="slideMasters/slideMaster75.xml"/><Relationship Id="rId76" Type="http://schemas.openxmlformats.org/officeDocument/2006/relationships/slideMaster" Target="slideMasters/slideMaster76.xml"/><Relationship Id="rId77" Type="http://schemas.openxmlformats.org/officeDocument/2006/relationships/slideMaster" Target="slideMasters/slideMaster77.xml"/><Relationship Id="rId78" Type="http://schemas.openxmlformats.org/officeDocument/2006/relationships/slideMaster" Target="slideMasters/slideMaster78.xml"/><Relationship Id="rId79" Type="http://schemas.openxmlformats.org/officeDocument/2006/relationships/slideMaster" Target="slideMasters/slideMaster7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7.xml"/><Relationship Id="rId101" Type="http://schemas.openxmlformats.org/officeDocument/2006/relationships/slide" Target="slides/slide8.xml"/><Relationship Id="rId102" Type="http://schemas.openxmlformats.org/officeDocument/2006/relationships/slide" Target="slides/slide9.xml"/><Relationship Id="rId103" Type="http://schemas.openxmlformats.org/officeDocument/2006/relationships/slide" Target="slides/slide10.xml"/><Relationship Id="rId104" Type="http://schemas.openxmlformats.org/officeDocument/2006/relationships/slide" Target="slides/slide11.xml"/><Relationship Id="rId105" Type="http://schemas.openxmlformats.org/officeDocument/2006/relationships/slide" Target="slides/slide12.xml"/><Relationship Id="rId106" Type="http://schemas.openxmlformats.org/officeDocument/2006/relationships/slide" Target="slides/slide13.xml"/><Relationship Id="rId107" Type="http://schemas.openxmlformats.org/officeDocument/2006/relationships/slide" Target="slides/slide14.xml"/><Relationship Id="rId108" Type="http://schemas.openxmlformats.org/officeDocument/2006/relationships/slide" Target="slides/slide15.xml"/><Relationship Id="rId109" Type="http://schemas.openxmlformats.org/officeDocument/2006/relationships/slide" Target="slides/slide16.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47.xml"/><Relationship Id="rId141"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6/9/16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6/9/16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a:t>
            </a:fld>
            <a:endParaRPr lang="en-US">
              <a:solidFill>
                <a:prstClr val="black"/>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we executed the code on four different processors, all four of them yielded errors. Intel </a:t>
            </a:r>
            <a:r>
              <a:rPr lang="en-US" baseline="0" dirty="0" err="1" smtClean="0"/>
              <a:t>Haswell</a:t>
            </a:r>
            <a:r>
              <a:rPr lang="en-US" baseline="0" dirty="0" smtClean="0"/>
              <a:t> has the most errors, at 23 thousand, because it has the highest rate of accessing DRAM.</a:t>
            </a:r>
          </a:p>
          <a:p>
            <a:endParaRPr lang="en-US" baseline="0" dirty="0" smtClean="0"/>
          </a:p>
          <a:p>
            <a:r>
              <a:rPr lang="en-US" baseline="0" dirty="0" smtClean="0"/>
              <a:t>Later on, I’ll show that we can induce as many as ten million disturbance errors in a more controlled environment.</a:t>
            </a:r>
          </a:p>
          <a:p>
            <a:endParaRPr lang="en-US" baseline="0" dirty="0" smtClean="0"/>
          </a:p>
          <a:p>
            <a:r>
              <a:rPr lang="en-US" baseline="0" dirty="0" smtClean="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3046293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from the article:</a:t>
            </a:r>
          </a:p>
          <a:p>
            <a:r>
              <a:rPr lang="en-US" dirty="0" smtClean="0"/>
              <a:t>http://</a:t>
            </a:r>
            <a:r>
              <a:rPr lang="en-US" dirty="0" err="1" smtClean="0"/>
              <a:t>thehackernews.com</a:t>
            </a:r>
            <a:r>
              <a:rPr lang="en-US" dirty="0" smtClean="0"/>
              <a:t>/2015/03/dram-</a:t>
            </a:r>
            <a:r>
              <a:rPr lang="en-US" dirty="0" err="1" smtClean="0"/>
              <a:t>rowhammer</a:t>
            </a:r>
            <a:r>
              <a:rPr lang="en-US" dirty="0" smtClean="0"/>
              <a:t>-</a:t>
            </a:r>
            <a:r>
              <a:rPr lang="en-US" dirty="0" err="1" smtClean="0"/>
              <a:t>vulnerability.html</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2911185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 the errors occur? We see three possible causes.</a:t>
            </a:r>
          </a:p>
          <a:p>
            <a:endParaRPr lang="en-US" dirty="0" smtClean="0"/>
          </a:p>
          <a:p>
            <a:r>
              <a:rPr lang="en-US" dirty="0" smtClean="0"/>
              <a:t>First, there could electromagnetic</a:t>
            </a:r>
            <a:r>
              <a:rPr lang="en-US" baseline="0" dirty="0" smtClean="0"/>
              <a:t> coupling between adjacent </a:t>
            </a:r>
            <a:r>
              <a:rPr lang="en-US" baseline="0" dirty="0" err="1" smtClean="0"/>
              <a:t>wordlines</a:t>
            </a:r>
            <a:r>
              <a:rPr lang="en-US" baseline="0" dirty="0" smtClean="0"/>
              <a:t>. When the voltage of one is toggled, it could briefly increase the voltage of the other and facilitate the leakage of charge.</a:t>
            </a:r>
          </a:p>
          <a:p>
            <a:endParaRPr lang="en-US" baseline="0" dirty="0" smtClean="0"/>
          </a:p>
          <a:p>
            <a:r>
              <a:rPr lang="en-US" baseline="0" dirty="0" smtClean="0"/>
              <a:t>Two other possibilities are conductive bridges and hot-carrier injection.</a:t>
            </a:r>
          </a:p>
          <a:p>
            <a:endParaRPr lang="en-US" baseline="0" dirty="0" smtClean="0"/>
          </a:p>
          <a:p>
            <a:r>
              <a:rPr lang="en-US" baseline="0" dirty="0" smtClean="0"/>
              <a:t>At least one manufacturer confirmed that these three could play a role in the disturbance errors we see them today.</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3096099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will present the characterization</a:t>
            </a:r>
            <a:r>
              <a:rPr lang="en-US" baseline="0" dirty="0" smtClean="0"/>
              <a:t> results, one-by-one.</a:t>
            </a:r>
          </a:p>
          <a:p>
            <a:endParaRPr lang="en-US" baseline="0" dirty="0" smtClean="0"/>
          </a:p>
          <a:p>
            <a:r>
              <a:rPr lang="en-US" baseline="0" dirty="0" smtClean="0"/>
              <a:t>First, I show that most modules are at risk. Second, I show the number of errors in a module as a function of the manufacture date. Third, I show that the errors are symptomatic of charge loss. Fourth, I show that an aggressor induces errors in adjacent rows. Fifth, I show several sensitivity studies. And, finally, I briefly describe other results in the paper. </a:t>
            </a:r>
          </a:p>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2367990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figure, the x-axis is</a:t>
            </a:r>
            <a:r>
              <a:rPr lang="en-US" baseline="0" dirty="0" smtClean="0"/>
              <a:t> the</a:t>
            </a:r>
            <a:r>
              <a:rPr lang="en-US" dirty="0" smtClean="0"/>
              <a:t> row-address difference</a:t>
            </a:r>
            <a:r>
              <a:rPr lang="en-US" baseline="0" dirty="0" smtClean="0"/>
              <a:t> between an aggressor and its victims. And the y-axis is the number of victim-aggressor pairs that correspond to the row-address difference. For all three modules, we see strong peaks at plus/minus 1. This implies that aggressors and victims have consecutive row-addresses, in other words, they are adjacent.</a:t>
            </a:r>
          </a:p>
          <a:p>
            <a:endParaRPr lang="en-US" baseline="0" dirty="0" smtClean="0"/>
          </a:p>
          <a:p>
            <a:r>
              <a:rPr lang="en-US" baseline="0" dirty="0" smtClean="0"/>
              <a:t>However, the figure also shows some victims that are not adjacent to the aggressor. We believe this could be caused by two reasons. First, depending on the mapping, two rows that are physically adjacent within the DRAM chip may not have consecutive row-addresses. Second, fault rows are often re-mapped to spare rows that may reside on a different portion of the DRAM chip.</a:t>
            </a:r>
          </a:p>
          <a:p>
            <a:endParaRPr lang="en-US" baseline="0" dirty="0" smtClean="0"/>
          </a:p>
          <a:p>
            <a:r>
              <a:rPr lang="en-US" baseline="0" dirty="0" smtClean="0"/>
              <a:t>Nevertheless, we conclude that the vast majority of aggressors &amp; victims are adjacent.</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436837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figure, the x-axis</a:t>
            </a:r>
            <a:r>
              <a:rPr lang="en-US" baseline="0" dirty="0" smtClean="0"/>
              <a:t> is the interval at which we access the aggressor. And the y-axis is the number of errors. To comply with the DRAM standard, we employ a default value of 55ns in our experiments. However, as we increase the access-interval, we see that the number of errors decreases. In particular, at 500ns, there are no errors for all three modules.</a:t>
            </a:r>
          </a:p>
          <a:p>
            <a:endParaRPr lang="en-US" baseline="0" dirty="0" smtClean="0"/>
          </a:p>
          <a:p>
            <a:r>
              <a:rPr lang="en-US" baseline="0" dirty="0" smtClean="0"/>
              <a:t>From this, we conclude that less frequent accesses induce fewer errors.</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1363424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figure, the x-axis</a:t>
            </a:r>
            <a:r>
              <a:rPr lang="en-US" baseline="0" dirty="0" smtClean="0"/>
              <a:t> is the refresh-interval. And the y-axis is the number of errors. To comply with the DRAM standard, we employ a default value of 64ms in our experiments. However, as we decrease the refresh-interval, we see that the number of errors decreases. In particular, when the refresh is shortened by 7x, there are no errors for all three modules.</a:t>
            </a:r>
          </a:p>
          <a:p>
            <a:endParaRPr lang="en-US" baseline="0" dirty="0" smtClean="0"/>
          </a:p>
          <a:p>
            <a:r>
              <a:rPr lang="en-US" baseline="0" dirty="0" smtClean="0"/>
              <a:t>From this, we conclude that more frequent accesses induce fewer errors.</a:t>
            </a:r>
            <a:endParaRPr lang="en-US" dirty="0" smtClean="0"/>
          </a:p>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1876260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tested the modules with four different data-patterns:</a:t>
            </a:r>
            <a:r>
              <a:rPr lang="en-US" baseline="0" dirty="0" smtClean="0"/>
              <a:t> Solid, inverse Solid, </a:t>
            </a:r>
            <a:r>
              <a:rPr lang="en-US" baseline="0" dirty="0" err="1" smtClean="0"/>
              <a:t>RowStripe</a:t>
            </a:r>
            <a:r>
              <a:rPr lang="en-US" baseline="0" dirty="0" smtClean="0"/>
              <a:t>, and inverse </a:t>
            </a:r>
            <a:r>
              <a:rPr lang="en-US" baseline="0" dirty="0" err="1" smtClean="0"/>
              <a:t>RowStripe</a:t>
            </a:r>
            <a:r>
              <a:rPr lang="en-US" baseline="0" dirty="0" smtClean="0"/>
              <a:t>. Solid and inverse Solid give us full coverage since each cell is tested with both 1s and 0s. And the same applies to </a:t>
            </a:r>
            <a:r>
              <a:rPr lang="en-US" baseline="0" dirty="0" err="1" smtClean="0"/>
              <a:t>RowStripe</a:t>
            </a:r>
            <a:r>
              <a:rPr lang="en-US" baseline="0" dirty="0" smtClean="0"/>
              <a:t> and its inverse.</a:t>
            </a:r>
          </a:p>
          <a:p>
            <a:endParaRPr lang="en-US" baseline="0" dirty="0" smtClean="0"/>
          </a:p>
          <a:p>
            <a:r>
              <a:rPr lang="en-US" baseline="0" dirty="0" smtClean="0"/>
              <a:t>However, we found that the </a:t>
            </a:r>
            <a:r>
              <a:rPr lang="en-US" baseline="0" dirty="0" err="1" smtClean="0"/>
              <a:t>rowstripe</a:t>
            </a:r>
            <a:r>
              <a:rPr lang="en-US" baseline="0" dirty="0" smtClean="0"/>
              <a:t> pattern had 10 times as more errors than the solid pattern. We also tested many other data-patterns, including random, but found </a:t>
            </a:r>
            <a:r>
              <a:rPr lang="en-US" baseline="0" dirty="0" err="1" smtClean="0"/>
              <a:t>RowStripe</a:t>
            </a:r>
            <a:r>
              <a:rPr lang="en-US" baseline="0" dirty="0" smtClean="0"/>
              <a:t> to induce the most errors.</a:t>
            </a:r>
          </a:p>
          <a:p>
            <a:endParaRPr lang="en-US" baseline="0" dirty="0" smtClean="0"/>
          </a:p>
          <a:p>
            <a:r>
              <a:rPr lang="en-US" baseline="0" dirty="0" smtClean="0"/>
              <a:t>Therefore, we conclude that errors are affected by data stored in other cells due to differences in coupling effects between the cells.</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1852416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we show that victim cells are not weak cells, which are cells that are inherently leaky. According to our experiments, we saw almost no overlap between them.</a:t>
            </a:r>
          </a:p>
          <a:p>
            <a:endParaRPr lang="en-US" baseline="0" dirty="0" smtClean="0"/>
          </a:p>
          <a:p>
            <a:r>
              <a:rPr lang="en-US" baseline="0" dirty="0" smtClean="0"/>
              <a:t>Second, we show that errors are not strongly affected by temperature. In all of the tests so far, we set the temperature to 50 degrees Celsius. But even when we changed the temperature by 20 degrees, the number of errors changed by less than 15 percent.</a:t>
            </a:r>
          </a:p>
          <a:p>
            <a:endParaRPr lang="en-US" baseline="0" dirty="0" smtClean="0"/>
          </a:p>
          <a:p>
            <a:r>
              <a:rPr lang="en-US" baseline="0" dirty="0" smtClean="0"/>
              <a:t>Third, we show that errors are repeatable. Across ten iterations of testing, more than 70% of victim cells had errors in every iteration.</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2555271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Fourth, we show that there</a:t>
            </a:r>
            <a:r>
              <a:rPr lang="en-US" baseline="0" dirty="0" smtClean="0"/>
              <a:t> are as many as four errors per </a:t>
            </a:r>
            <a:r>
              <a:rPr lang="en-US" baseline="0" dirty="0" err="1" smtClean="0"/>
              <a:t>cacheline</a:t>
            </a:r>
            <a:r>
              <a:rPr lang="en-US" baseline="0" dirty="0" smtClean="0"/>
              <a:t>. From this, we conclude that simple ECC schemes (for example, SECDED) cannot prevent all errors.</a:t>
            </a:r>
          </a:p>
          <a:p>
            <a:endParaRPr lang="en-US" baseline="0" dirty="0" smtClean="0"/>
          </a:p>
          <a:p>
            <a:r>
              <a:rPr lang="en-US" baseline="0" dirty="0" smtClean="0"/>
              <a:t>Fifth, we show that the number of cells &amp; rows affected by an aggressor can be as high as 110 or 9, respectively.</a:t>
            </a:r>
          </a:p>
          <a:p>
            <a:endParaRPr lang="en-US" baseline="0" dirty="0" smtClean="0"/>
          </a:p>
          <a:p>
            <a:r>
              <a:rPr lang="en-US" baseline="0" dirty="0" smtClean="0"/>
              <a:t>Lastly, we show that a very small fraction of victim cells experience an error when either one of the aggressors is toggled.</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1781855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08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FE2350-F2DF-964B-A38F-A60565610F04}" type="slidenum">
              <a:rPr lang="en-US" sz="1200">
                <a:solidFill>
                  <a:srgbClr val="000000"/>
                </a:solidFill>
                <a:latin typeface="Calibri" charset="0"/>
                <a:cs typeface="Arial" charset="0"/>
              </a:rPr>
              <a:pPr eaLnBrk="1" hangingPunct="1"/>
              <a:t>5</a:t>
            </a:fld>
            <a:endParaRPr lang="en-US" sz="1200">
              <a:solidFill>
                <a:srgbClr val="000000"/>
              </a:solidFill>
              <a:latin typeface="Calibri"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a:t>
            </a:r>
            <a:r>
              <a:rPr lang="en-US" baseline="0" dirty="0" smtClean="0"/>
              <a:t> a list of four potential solutions to disturbance errors: making better DRAM chips, refreshing more frequently, employing sophisticated ECC schemes, and using hardware counters to track the number of accesses to different rows.</a:t>
            </a:r>
          </a:p>
          <a:p>
            <a:endParaRPr lang="en-US" baseline="0" dirty="0" smtClean="0"/>
          </a:p>
          <a:p>
            <a:r>
              <a:rPr lang="en-US" baseline="0" dirty="0" smtClean="0"/>
              <a:t>However, all of these solutions incur a large overhead in terms cost, power, performance, and/or complexity.</a:t>
            </a:r>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3692034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what we learned from the sensitivity studies,</a:t>
            </a:r>
            <a:r>
              <a:rPr lang="en-US" baseline="0" dirty="0" smtClean="0"/>
              <a:t> there are two naive solutions that immediately present themselves.</a:t>
            </a:r>
          </a:p>
          <a:p>
            <a:endParaRPr lang="en-US" baseline="0" dirty="0" smtClean="0"/>
          </a:p>
          <a:p>
            <a:r>
              <a:rPr lang="en-US" baseline="0" dirty="0" smtClean="0"/>
              <a:t>First, we can throttle accesses to the same row. If the access-interval is greater than 500ns, I showed how errors are not induced. We can achieve the same effect by limiting the maximum number of accesses to the same row to be less than 128K, within a refresh interval.</a:t>
            </a:r>
          </a:p>
          <a:p>
            <a:endParaRPr lang="en-US" baseline="0" dirty="0" smtClean="0"/>
          </a:p>
          <a:p>
            <a:r>
              <a:rPr lang="en-US" baseline="0" dirty="0" smtClean="0"/>
              <a:t>Second, we can refresh the module more frequently. If the refresh-interval is shortened by 7x, I showed how errors can be prevented.</a:t>
            </a:r>
          </a:p>
          <a:p>
            <a:endParaRPr lang="en-US" baseline="0" dirty="0" smtClean="0"/>
          </a:p>
          <a:p>
            <a:r>
              <a:rPr lang="en-US" baseline="0" dirty="0" smtClean="0"/>
              <a:t>However, both naive solutions introduce significant overhead in both performance and power. Later on, I will propose a much more efficient solution.</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1369669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provide a more efficient solution, called PARA,</a:t>
            </a:r>
            <a:r>
              <a:rPr lang="en-US" dirty="0" smtClean="0"/>
              <a:t> which stands for probabilistic adjacent row activation.</a:t>
            </a:r>
          </a:p>
          <a:p>
            <a:endParaRPr lang="en-US" dirty="0" smtClean="0"/>
          </a:p>
          <a:p>
            <a:r>
              <a:rPr lang="en-US" dirty="0" smtClean="0"/>
              <a:t>The</a:t>
            </a:r>
            <a:r>
              <a:rPr lang="en-US" baseline="0" dirty="0" smtClean="0"/>
              <a:t> key idea is thus: after closing a row, we activate (i.e., refresh) one of its neighbors with a low probability, for example, p equal to 0.005.</a:t>
            </a:r>
          </a:p>
          <a:p>
            <a:endParaRPr lang="en-US" baseline="0" dirty="0" smtClean="0"/>
          </a:p>
          <a:p>
            <a:r>
              <a:rPr lang="en-US" baseline="0" dirty="0" smtClean="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smtClean="0"/>
          </a:p>
          <a:p>
            <a:r>
              <a:rPr lang="en-US" baseline="0" dirty="0" smtClean="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t>32</a:t>
            </a:fld>
            <a:endParaRPr lang="en-US"/>
          </a:p>
        </p:txBody>
      </p:sp>
    </p:spTree>
    <p:extLst>
      <p:ext uri="{BB962C8B-B14F-4D97-AF65-F5344CB8AC3E}">
        <p14:creationId xmlns:p14="http://schemas.microsoft.com/office/powerpoint/2010/main" val="1519072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PARA has many</a:t>
            </a:r>
            <a:r>
              <a:rPr lang="en-US" baseline="0" dirty="0" smtClean="0"/>
              <a:t> advantages. Since it refreshes row infrequently, it has low power and low performance-overhead. Simulated across 29 benchmarks, we saw an average of only 0.2% slowdown and a maximum of only 0.75% slowdown.</a:t>
            </a:r>
          </a:p>
          <a:p>
            <a:endParaRPr lang="en-US" baseline="0" dirty="0" smtClean="0"/>
          </a:p>
          <a:p>
            <a:r>
              <a:rPr lang="en-US" baseline="0" dirty="0" smtClean="0"/>
              <a:t>In addition, due to its stateless nature, PARA has low cost and complexity.</a:t>
            </a:r>
          </a:p>
          <a:p>
            <a:endParaRPr lang="en-US" baseline="0" dirty="0" smtClean="0"/>
          </a:p>
          <a:p>
            <a:r>
              <a:rPr lang="en-US" baseline="0" dirty="0" smtClean="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t>33</a:t>
            </a:fld>
            <a:endParaRPr lang="en-US"/>
          </a:p>
        </p:txBody>
      </p:sp>
    </p:spTree>
    <p:extLst>
      <p:ext uri="{BB962C8B-B14F-4D97-AF65-F5344CB8AC3E}">
        <p14:creationId xmlns:p14="http://schemas.microsoft.com/office/powerpoint/2010/main" val="580925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If a cell has lost enough charge, this noise can be large enough to cause a failure on a read</a:t>
            </a:r>
          </a:p>
          <a:p>
            <a:r>
              <a:rPr lang="en-US">
                <a:latin typeface="Arial" charset="0"/>
                <a:ea typeface="ＭＳ Ｐゴシック" charset="0"/>
                <a:cs typeface="ＭＳ Ｐゴシック" charset="0"/>
              </a:rPr>
              <a:t>(normally, there is enough noise margin to tolerate the coupling noise)</a:t>
            </a:r>
          </a:p>
        </p:txBody>
      </p:sp>
      <p:sp>
        <p:nvSpPr>
          <p:cNvPr id="3102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371F93-1368-364E-BACD-3968E0AEB83F}" type="slidenum">
              <a:rPr lang="en-US" sz="1200">
                <a:solidFill>
                  <a:prstClr val="black"/>
                </a:solidFill>
              </a:rPr>
              <a:pPr eaLnBrk="1" hangingPunct="1"/>
              <a:t>44</a:t>
            </a:fld>
            <a:endParaRPr lang="en-US" sz="120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57</a:t>
            </a:fld>
            <a:endParaRPr lang="en-US">
              <a:solidFill>
                <a:prstClr val="black"/>
              </a:solidFill>
              <a:latin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A9EA23-718E-E549-9766-CDBEC39E0C3C}" type="slidenum">
              <a:rPr lang="en-US" sz="1200">
                <a:solidFill>
                  <a:srgbClr val="000000"/>
                </a:solidFill>
                <a:cs typeface="Arial" charset="0"/>
              </a:rPr>
              <a:pPr eaLnBrk="1" hangingPunct="1"/>
              <a:t>58</a:t>
            </a:fld>
            <a:endParaRPr lang="en-US" sz="1200">
              <a:solidFill>
                <a:srgbClr val="000000"/>
              </a:solidFill>
              <a:cs typeface="Arial" charset="0"/>
            </a:endParaRPr>
          </a:p>
        </p:txBody>
      </p:sp>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67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high-level</a:t>
            </a:r>
            <a:r>
              <a:rPr lang="en-US" baseline="0" dirty="0" smtClean="0"/>
              <a:t> design for online profiling system is based to thee key observations:</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solidFill>
                  <a:prstClr val="black"/>
                </a:solidFill>
                <a:latin typeface="Calibri"/>
              </a:rPr>
              <a:pPr/>
              <a:t>62</a:t>
            </a:fld>
            <a:endParaRPr lang="en-US">
              <a:solidFill>
                <a:prstClr val="black"/>
              </a:solidFill>
              <a:latin typeface="Calibri"/>
            </a:endParaRPr>
          </a:p>
        </p:txBody>
      </p:sp>
    </p:spTree>
    <p:extLst>
      <p:ext uri="{BB962C8B-B14F-4D97-AF65-F5344CB8AC3E}">
        <p14:creationId xmlns:p14="http://schemas.microsoft.com/office/powerpoint/2010/main" val="31440400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a:t>
            </a:r>
            <a:r>
              <a:rPr lang="en-US" baseline="0" dirty="0" smtClean="0"/>
              <a:t> these observations, we propose that in an online profiling system, </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solidFill>
                  <a:prstClr val="black"/>
                </a:solidFill>
                <a:latin typeface="Calibri"/>
              </a:rPr>
              <a:pPr/>
              <a:t>63</a:t>
            </a:fld>
            <a:endParaRPr lang="en-US">
              <a:solidFill>
                <a:prstClr val="black"/>
              </a:solidFill>
              <a:latin typeface="Calibri"/>
            </a:endParaRPr>
          </a:p>
        </p:txBody>
      </p:sp>
    </p:spTree>
    <p:extLst>
      <p:ext uri="{BB962C8B-B14F-4D97-AF65-F5344CB8AC3E}">
        <p14:creationId xmlns:p14="http://schemas.microsoft.com/office/powerpoint/2010/main" val="346160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hape 61"/>
          <p:cNvSpPr>
            <a:spLocks noGrp="1" noRot="1" noChangeAspect="1"/>
          </p:cNvSpPr>
          <p:nvPr>
            <p:ph type="sldImg"/>
          </p:nvPr>
        </p:nvSpPr>
        <p:spPr>
          <a:prstGeom prst="rect">
            <a:avLst/>
          </a:prstGeom>
        </p:spPr>
        <p:txBody>
          <a:bodyPr/>
          <a:lstStyle/>
          <a:p>
            <a:pPr lvl="0"/>
            <a:endParaRPr/>
          </a:p>
        </p:txBody>
      </p:sp>
      <p:sp>
        <p:nvSpPr>
          <p:cNvPr id="62" name="Shape 62"/>
          <p:cNvSpPr>
            <a:spLocks noGrp="1"/>
          </p:cNvSpPr>
          <p:nvPr>
            <p:ph type="body" sz="quarter" idx="1"/>
          </p:nvPr>
        </p:nvSpPr>
        <p:spPr>
          <a:prstGeom prst="rect">
            <a:avLst/>
          </a:prstGeom>
        </p:spPr>
        <p:txBody>
          <a:bodyPr/>
          <a:lstStyle/>
          <a:p>
            <a:pPr lvl="0"/>
            <a:r>
              <a:t>Unlike popularly believed, memory errors are not isolated events and can bombard a server, creating a kind of denial of service attack.</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3098075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prstGeom prst="rect">
            <a:avLst/>
          </a:prstGeom>
        </p:spPr>
        <p:txBody>
          <a:bodyPr/>
          <a:lstStyle/>
          <a:p>
            <a:pPr lvl="0"/>
            <a:endParaRPr/>
          </a:p>
        </p:txBody>
      </p:sp>
      <p:sp>
        <p:nvSpPr>
          <p:cNvPr id="302" name="Shape 302"/>
          <p:cNvSpPr>
            <a:spLocks noGrp="1"/>
          </p:cNvSpPr>
          <p:nvPr>
            <p:ph type="body" sz="quarter" idx="1"/>
          </p:nvPr>
        </p:nvSpPr>
        <p:spPr>
          <a:prstGeom prst="rect">
            <a:avLst/>
          </a:prstGeom>
        </p:spPr>
        <p:txBody>
          <a:bodyPr/>
          <a:lstStyle/>
          <a:p>
            <a:pPr lvl="0"/>
            <a:r>
              <a:t>- Correctable errors occur relatively commonly and affect around 2% of servers each month.</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A9EA23-718E-E549-9766-CDBEC39E0C3C}" type="slidenum">
              <a:rPr lang="en-US" sz="1200">
                <a:solidFill>
                  <a:srgbClr val="000000"/>
                </a:solidFill>
                <a:cs typeface="Arial" charset="0"/>
              </a:rPr>
              <a:pPr eaLnBrk="1" hangingPunct="1"/>
              <a:t>82</a:t>
            </a:fld>
            <a:endParaRPr lang="en-US" sz="1200">
              <a:solidFill>
                <a:srgbClr val="000000"/>
              </a:solidFill>
              <a:cs typeface="Arial" charset="0"/>
            </a:endParaRPr>
          </a:p>
        </p:txBody>
      </p:sp>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67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figure, the x-axis is</a:t>
            </a:r>
            <a:r>
              <a:rPr lang="en-US" baseline="0" dirty="0" smtClean="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4200664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927720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927720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927720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927720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927720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 Id="rId2" Type="http://schemas.openxmlformats.org/officeDocument/2006/relationships/image" Target="../media/image1.png"/></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1.png"/></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1.png"/></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8.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57.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emf"/><Relationship Id="rId1" Type="http://schemas.openxmlformats.org/officeDocument/2006/relationships/slideMaster" Target="../slideMasters/slideMaster9.xml"/><Relationship Id="rId2" Type="http://schemas.openxmlformats.org/officeDocument/2006/relationships/image" Target="../media/image6.png"/></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6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91.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4480487"/>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734701"/>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1170275"/>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22857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6199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8273601"/>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6703575"/>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943002"/>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3263216"/>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3251267"/>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1439865"/>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9674615"/>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7296944"/>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286941"/>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22391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13370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9372347"/>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9682470"/>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2607370"/>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974552"/>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2882175"/>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0683289"/>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1508187"/>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971540"/>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6771473"/>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4627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3011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2834769"/>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8479101"/>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5513993"/>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0949556"/>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7416598"/>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983898"/>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0490541"/>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6869284"/>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9578381"/>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80224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00967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1349600"/>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596406"/>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3621081"/>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2447729"/>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5317963"/>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406183"/>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1659816"/>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6662183"/>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51389"/>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07993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62641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7007866"/>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5720055"/>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623489"/>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4005390"/>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9155047"/>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9413553"/>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5724105"/>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3914322"/>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9249492"/>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62787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39406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0656725"/>
      </p:ext>
    </p:extLst>
  </p:cSld>
  <p:clrMapOvr>
    <a:masterClrMapping/>
  </p:clrMapOvr>
  <p:transition xmlns:p14="http://schemas.microsoft.com/office/powerpoint/2010/mai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4471075"/>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4987662"/>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0766688"/>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4632561"/>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5151603"/>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342684"/>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2655830"/>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45395"/>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57939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65314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3289580"/>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854520"/>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4893161"/>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6157569"/>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8972205"/>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542191"/>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630174"/>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9946013"/>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9039703"/>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15954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7396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7381863"/>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0449378"/>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5044656"/>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204303"/>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64242"/>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5941473"/>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4689527"/>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2530779"/>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59384"/>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21363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71197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024890"/>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6026373"/>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5090810"/>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0889380"/>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0365414"/>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4118010"/>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3850849"/>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37837"/>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2779224"/>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11672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83523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9827745"/>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7173958"/>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3580448"/>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4017199"/>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4146712"/>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6228247"/>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3752461"/>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8282844"/>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656820"/>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71968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55258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0360520"/>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9259301"/>
      </p:ext>
    </p:extLst>
  </p:cSld>
  <p:clrMapOvr>
    <a:masterClrMapping/>
  </p:clrMapOvr>
  <p:transition xmlns:p14="http://schemas.microsoft.com/office/powerpoint/2010/main"/>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8758866"/>
      </p:ext>
    </p:extLst>
  </p:cSld>
  <p:clrMapOvr>
    <a:masterClrMapping/>
  </p:clrMapOvr>
  <p:transition xmlns:p14="http://schemas.microsoft.com/office/powerpoint/2010/main"/>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9375224"/>
      </p:ext>
    </p:extLst>
  </p:cSld>
  <p:clrMapOvr>
    <a:masterClrMapping/>
  </p:clrMapOvr>
  <p:transition xmlns:p14="http://schemas.microsoft.com/office/powerpoint/2010/main"/>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954124"/>
      </p:ext>
    </p:extLst>
  </p:cSld>
  <p:clrMapOvr>
    <a:masterClrMapping/>
  </p:clrMapOvr>
  <p:transition xmlns:p14="http://schemas.microsoft.com/office/powerpoint/2010/main"/>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0590667"/>
      </p:ext>
    </p:extLst>
  </p:cSld>
  <p:clrMapOvr>
    <a:masterClrMapping/>
  </p:clrMapOvr>
  <p:transition xmlns:p14="http://schemas.microsoft.com/office/powerpoint/2010/main"/>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2901596"/>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6313692"/>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4561422"/>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32007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25772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1978531"/>
      </p:ext>
    </p:extLst>
  </p:cSld>
  <p:clrMapOvr>
    <a:masterClrMapping/>
  </p:clrMapOvr>
  <p:transition xmlns:p14="http://schemas.microsoft.com/office/powerpoint/2010/main"/>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2209066"/>
      </p:ext>
    </p:extLst>
  </p:cSld>
  <p:clrMapOvr>
    <a:masterClrMapping/>
  </p:clrMapOvr>
  <p:transition xmlns:p14="http://schemas.microsoft.com/office/powerpoint/2010/main"/>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4964678"/>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7411852"/>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3554506"/>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3977079"/>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1238344"/>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1305376"/>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0802031"/>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164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18469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1634"/>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1089725"/>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0963386"/>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7787234"/>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6569"/>
      </p:ext>
    </p:extLst>
  </p:cSld>
  <p:clrMapOvr>
    <a:masterClrMapping/>
  </p:clrMapOvr>
  <p:transition xmlns:p14="http://schemas.microsoft.com/office/powerpoint/2010/main"/>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329160"/>
      </p:ext>
    </p:extLst>
  </p:cSld>
  <p:clrMapOvr>
    <a:masterClrMapping/>
  </p:clrMapOvr>
  <p:transition xmlns:p14="http://schemas.microsoft.com/office/powerpoint/2010/main"/>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8742469"/>
      </p:ext>
    </p:extLst>
  </p:cSld>
  <p:clrMapOvr>
    <a:masterClrMapping/>
  </p:clrMapOvr>
  <p:transition xmlns:p14="http://schemas.microsoft.com/office/powerpoint/2010/mai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336090"/>
      </p:ext>
    </p:extLst>
  </p:cSld>
  <p:clrMapOvr>
    <a:masterClrMapping/>
  </p:clrMapOvr>
  <p:transition xmlns:p14="http://schemas.microsoft.com/office/powerpoint/2010/mai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5212366"/>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09073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8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1766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7827062"/>
      </p:ext>
    </p:extLst>
  </p:cSld>
  <p:clrMapOvr>
    <a:masterClrMapping/>
  </p:clrMapOvr>
  <p:transition xmlns:p14="http://schemas.microsoft.com/office/powerpoint/2010/main"/>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7941156"/>
      </p:ext>
    </p:extLst>
  </p:cSld>
  <p:clrMapOvr>
    <a:masterClrMapping/>
  </p:clrMapOvr>
  <p:transition xmlns:p14="http://schemas.microsoft.com/office/powerpoint/2010/main"/>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3912523"/>
      </p:ext>
    </p:extLst>
  </p:cSld>
  <p:clrMapOvr>
    <a:masterClrMapping/>
  </p:clrMapOvr>
  <p:transition xmlns:p14="http://schemas.microsoft.com/office/powerpoint/2010/mai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3300637"/>
      </p:ext>
    </p:extLst>
  </p:cSld>
  <p:clrMapOvr>
    <a:masterClrMapping/>
  </p:clrMapOvr>
  <p:transition xmlns:p14="http://schemas.microsoft.com/office/powerpoint/2010/main"/>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3576646"/>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6429744"/>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0743274"/>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7917564"/>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408409"/>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46365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82909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2353178"/>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723648"/>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4060116"/>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6912335"/>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9561168"/>
      </p:ext>
    </p:extLst>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870789"/>
      </p:ext>
    </p:extLst>
  </p:cSld>
  <p:clrMapOvr>
    <a:masterClrMapping/>
  </p:clrMapOvr>
  <p:transition xmlns:p14="http://schemas.microsoft.com/office/powerpoint/2010/main"/>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369209"/>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6798280"/>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087220"/>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67936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37587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0620144"/>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109253"/>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0465854"/>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8155451"/>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6293718"/>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3059187"/>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7304265"/>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5890087"/>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8029173"/>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57632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6910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5595660"/>
      </p:ext>
    </p:extLst>
  </p:cSld>
  <p:clrMapOvr>
    <a:masterClrMapping/>
  </p:clrMapOvr>
  <p:transition xmlns:p14="http://schemas.microsoft.com/office/powerpoint/2010/main"/>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8350262"/>
      </p:ext>
    </p:extLst>
  </p:cSld>
  <p:clrMapOvr>
    <a:masterClrMapping/>
  </p:clrMapOvr>
  <p:transition xmlns:p14="http://schemas.microsoft.com/office/powerpoint/2010/main"/>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1821857"/>
      </p:ext>
    </p:extLst>
  </p:cSld>
  <p:clrMapOvr>
    <a:masterClrMapping/>
  </p:clrMapOvr>
  <p:transition xmlns:p14="http://schemas.microsoft.com/office/powerpoint/2010/main"/>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6637384"/>
      </p:ext>
    </p:extLst>
  </p:cSld>
  <p:clrMapOvr>
    <a:masterClrMapping/>
  </p:clrMapOvr>
  <p:transition xmlns:p14="http://schemas.microsoft.com/office/powerpoint/2010/main"/>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2114630"/>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801025"/>
      </p:ext>
    </p:extLst>
  </p:cSld>
  <p:clrMapOvr>
    <a:masterClrMapping/>
  </p:clrMapOvr>
  <p:transition xmlns:p14="http://schemas.microsoft.com/office/powerpoint/2010/main"/>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0875273"/>
      </p:ext>
    </p:extLst>
  </p:cSld>
  <p:clrMapOvr>
    <a:masterClrMapping/>
  </p:clrMapOvr>
  <p:transition xmlns:p14="http://schemas.microsoft.com/office/powerpoint/2010/main"/>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2940110"/>
      </p:ext>
    </p:extLst>
  </p:cSld>
  <p:clrMapOvr>
    <a:masterClrMapping/>
  </p:clrMapOvr>
  <p:transition xmlns:p14="http://schemas.microsoft.com/office/powerpoint/2010/mai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0055782"/>
      </p:ext>
    </p:extLst>
  </p:cSld>
  <p:clrMapOvr>
    <a:masterClrMapping/>
  </p:clrMapOvr>
  <p:transition xmlns:p14="http://schemas.microsoft.com/office/powerpoint/2010/main"/>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65103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92099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0799118"/>
      </p:ext>
    </p:extLst>
  </p:cSld>
  <p:clrMapOvr>
    <a:masterClrMapping/>
  </p:clrMapOvr>
  <p:transition xmlns:p14="http://schemas.microsoft.com/office/powerpoint/2010/main"/>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2136889"/>
      </p:ext>
    </p:extLst>
  </p:cSld>
  <p:clrMapOvr>
    <a:masterClrMapping/>
  </p:clrMapOvr>
  <p:transition xmlns:p14="http://schemas.microsoft.com/office/powerpoint/2010/main"/>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9587098"/>
      </p:ext>
    </p:extLst>
  </p:cSld>
  <p:clrMapOvr>
    <a:masterClrMapping/>
  </p:clrMapOvr>
  <p:transition xmlns:p14="http://schemas.microsoft.com/office/powerpoint/2010/main"/>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3480136"/>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85667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8407911"/>
      </p:ext>
    </p:extLst>
  </p:cSld>
  <p:clrMapOvr>
    <a:masterClrMapping/>
  </p:clrMapOvr>
  <p:transition xmlns:p14="http://schemas.microsoft.com/office/powerpoint/2010/main"/>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1518308"/>
      </p:ext>
    </p:extLst>
  </p:cSld>
  <p:clrMapOvr>
    <a:masterClrMapping/>
  </p:clrMapOvr>
  <p:transition xmlns:p14="http://schemas.microsoft.com/office/powerpoint/2010/main"/>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8154989"/>
      </p:ext>
    </p:extLst>
  </p:cSld>
  <p:clrMapOvr>
    <a:masterClrMapping/>
  </p:clrMapOvr>
  <p:transition xmlns:p14="http://schemas.microsoft.com/office/powerpoint/2010/mai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155783"/>
      </p:ext>
    </p:extLst>
  </p:cSld>
  <p:clrMapOvr>
    <a:masterClrMapping/>
  </p:clrMapOvr>
  <p:transition xmlns:p14="http://schemas.microsoft.com/office/powerpoint/2010/main"/>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4240527"/>
      </p:ext>
    </p:extLst>
  </p:cSld>
  <p:clrMapOvr>
    <a:masterClrMapping/>
  </p:clrMapOvr>
  <p:transition xmlns:p14="http://schemas.microsoft.com/office/powerpoint/2010/main"/>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55650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356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98724"/>
      </p:ext>
    </p:extLst>
  </p:cSld>
  <p:clrMapOvr>
    <a:masterClrMapping/>
  </p:clrMapOvr>
  <p:transition xmlns:p14="http://schemas.microsoft.com/office/powerpoint/2010/mai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8503535"/>
      </p:ext>
    </p:extLst>
  </p:cSld>
  <p:clrMapOvr>
    <a:masterClrMapping/>
  </p:clrMapOvr>
  <p:transition xmlns:p14="http://schemas.microsoft.com/office/powerpoint/2010/mai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5944712"/>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4061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0599233"/>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9775469"/>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509898"/>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59690849"/>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2582132"/>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7450836"/>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35662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35707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2600504"/>
      </p:ext>
    </p:extLst>
  </p:cSld>
  <p:clrMapOvr>
    <a:masterClrMapping/>
  </p:clrMapOvr>
  <p:transition xmlns:p14="http://schemas.microsoft.com/office/powerpoint/2010/main"/>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5258278"/>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3263551"/>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3100886"/>
      </p:ext>
    </p:extLst>
  </p:cSld>
  <p:clrMapOvr>
    <a:masterClrMapping/>
  </p:clrMapOvr>
  <p:transition xmlns:p14="http://schemas.microsoft.com/office/powerpoint/2010/main"/>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643870"/>
      </p:ext>
    </p:extLst>
  </p:cSld>
  <p:clrMapOvr>
    <a:masterClrMapping/>
  </p:clrMapOvr>
  <p:transition xmlns:p14="http://schemas.microsoft.com/office/powerpoint/2010/main"/>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8857325"/>
      </p:ext>
    </p:extLst>
  </p:cSld>
  <p:clrMapOvr>
    <a:masterClrMapping/>
  </p:clrMapOvr>
  <p:transition xmlns:p14="http://schemas.microsoft.com/office/powerpoint/2010/main"/>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9020217"/>
      </p:ext>
    </p:extLst>
  </p:cSld>
  <p:clrMapOvr>
    <a:masterClrMapping/>
  </p:clrMapOvr>
  <p:transition xmlns:p14="http://schemas.microsoft.com/office/powerpoint/2010/main"/>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843749"/>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4182314"/>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5760394"/>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98160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72948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7471406"/>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5947107"/>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9071685"/>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0580516"/>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0604236"/>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7424080"/>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2286913"/>
      </p:ext>
    </p:extLst>
  </p:cSld>
  <p:clrMapOvr>
    <a:masterClrMapping/>
  </p:clrMapOvr>
  <p:transition xmlns:p14="http://schemas.microsoft.com/office/powerpoint/2010/mai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5791115"/>
      </p:ext>
    </p:extLst>
  </p:cSld>
  <p:clrMapOvr>
    <a:masterClrMapping/>
  </p:clrMapOvr>
  <p:transition xmlns:p14="http://schemas.microsoft.com/office/powerpoint/2010/mai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4628841"/>
      </p:ext>
    </p:extLst>
  </p:cSld>
  <p:clrMapOvr>
    <a:masterClrMapping/>
  </p:clrMapOvr>
  <p:transition xmlns:p14="http://schemas.microsoft.com/office/powerpoint/2010/mai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1042499"/>
      </p:ext>
    </p:extLst>
  </p:cSld>
  <p:clrMapOvr>
    <a:masterClrMapping/>
  </p:clrMapOvr>
  <p:transition xmlns:p14="http://schemas.microsoft.com/office/powerpoint/2010/mai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14567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81046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9959159"/>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096861"/>
      </p:ext>
    </p:extLst>
  </p:cSld>
  <p:clrMapOvr>
    <a:masterClrMapping/>
  </p:clrMapOvr>
  <p:transition xmlns:p14="http://schemas.microsoft.com/office/powerpoint/2010/mai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6733918"/>
      </p:ext>
    </p:extLst>
  </p:cSld>
  <p:clrMapOvr>
    <a:masterClrMapping/>
  </p:clrMapOvr>
  <p:transition xmlns:p14="http://schemas.microsoft.com/office/powerpoint/2010/mai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8627283"/>
      </p:ext>
    </p:extLst>
  </p:cSld>
  <p:clrMapOvr>
    <a:masterClrMapping/>
  </p:clrMapOvr>
  <p:transition xmlns:p14="http://schemas.microsoft.com/office/powerpoint/2010/mai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421476"/>
      </p:ext>
    </p:extLst>
  </p:cSld>
  <p:clrMapOvr>
    <a:masterClrMapping/>
  </p:clrMapOvr>
  <p:transition xmlns:p14="http://schemas.microsoft.com/office/powerpoint/2010/mai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6566364"/>
      </p:ext>
    </p:extLst>
  </p:cSld>
  <p:clrMapOvr>
    <a:masterClrMapping/>
  </p:clrMapOvr>
  <p:transition xmlns:p14="http://schemas.microsoft.com/office/powerpoint/2010/mai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240877"/>
      </p:ext>
    </p:extLst>
  </p:cSld>
  <p:clrMapOvr>
    <a:masterClrMapping/>
  </p:clrMapOvr>
  <p:transition xmlns:p14="http://schemas.microsoft.com/office/powerpoint/2010/mai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5051029"/>
      </p:ext>
    </p:extLst>
  </p:cSld>
  <p:clrMapOvr>
    <a:masterClrMapping/>
  </p:clrMapOvr>
  <p:transition xmlns:p14="http://schemas.microsoft.com/office/powerpoint/2010/mai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9965088"/>
      </p:ext>
    </p:extLst>
  </p:cSld>
  <p:clrMapOvr>
    <a:masterClrMapping/>
  </p:clrMapOvr>
  <p:transition xmlns:p14="http://schemas.microsoft.com/office/powerpoint/2010/mai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0953776"/>
      </p:ext>
    </p:extLst>
  </p:cSld>
  <p:clrMapOvr>
    <a:masterClrMapping/>
  </p:clrMapOvr>
  <p:transition xmlns:p14="http://schemas.microsoft.com/office/powerpoint/2010/mai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96586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7835762"/>
      </p:ext>
    </p:extLst>
  </p:cSld>
  <p:clrMapOvr>
    <a:masterClrMapping/>
  </p:clrMapOvr>
  <p:transition xmlns:p14="http://schemas.microsoft.com/office/powerpoint/2010/mai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03216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2608673"/>
      </p:ext>
    </p:extLst>
  </p:cSld>
  <p:clrMapOvr>
    <a:masterClrMapping/>
  </p:clrMapOvr>
  <p:transition xmlns:p14="http://schemas.microsoft.com/office/powerpoint/2010/mai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167199"/>
      </p:ext>
    </p:extLst>
  </p:cSld>
  <p:clrMapOvr>
    <a:masterClrMapping/>
  </p:clrMapOvr>
  <p:transition xmlns:p14="http://schemas.microsoft.com/office/powerpoint/2010/mai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237290"/>
      </p:ext>
    </p:extLst>
  </p:cSld>
  <p:clrMapOvr>
    <a:masterClrMapping/>
  </p:clrMapOvr>
  <p:transition xmlns:p14="http://schemas.microsoft.com/office/powerpoint/2010/mai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0266399"/>
      </p:ext>
    </p:extLst>
  </p:cSld>
  <p:clrMapOvr>
    <a:masterClrMapping/>
  </p:clrMapOvr>
  <p:transition xmlns:p14="http://schemas.microsoft.com/office/powerpoint/2010/mai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3193925"/>
      </p:ext>
    </p:extLst>
  </p:cSld>
  <p:clrMapOvr>
    <a:masterClrMapping/>
  </p:clrMapOvr>
  <p:transition xmlns:p14="http://schemas.microsoft.com/office/powerpoint/2010/mai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5192130"/>
      </p:ext>
    </p:extLst>
  </p:cSld>
  <p:clrMapOvr>
    <a:masterClrMapping/>
  </p:clrMapOvr>
  <p:transition xmlns:p14="http://schemas.microsoft.com/office/powerpoint/2010/mai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2547407"/>
      </p:ext>
    </p:extLst>
  </p:cSld>
  <p:clrMapOvr>
    <a:masterClrMapping/>
  </p:clrMapOvr>
  <p:transition xmlns:p14="http://schemas.microsoft.com/office/powerpoint/2010/mai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9134818"/>
      </p:ext>
    </p:extLst>
  </p:cSld>
  <p:clrMapOvr>
    <a:masterClrMapping/>
  </p:clrMapOvr>
  <p:transition xmlns:p14="http://schemas.microsoft.com/office/powerpoint/2010/mai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19043"/>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4093410"/>
      </p:ext>
    </p:extLst>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369" tIns="45685" rIns="91369" bIns="45685"/>
          <a:lstStyle/>
          <a:p>
            <a:pPr defTabSz="913696"/>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369" tIns="45685" rIns="91369" bIns="45685"/>
          <a:lstStyle/>
          <a:p>
            <a:pPr defTabSz="913696">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369" tIns="45685" rIns="91369" bIns="45685"/>
          <a:lstStyle/>
          <a:p>
            <a:pPr defTabSz="913696">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369" tIns="45685" rIns="91369" bIns="45685" numCol="1" anchor="b" anchorCtr="0" compatLnSpc="1">
            <a:prstTxWarp prst="textNoShape">
              <a:avLst/>
            </a:prstTxWarp>
          </a:bodyPr>
          <a:lstStyle>
            <a:lvl1pPr>
              <a:defRPr sz="1200">
                <a:latin typeface="Garamond" pitchFamily="18" charset="0"/>
              </a:defRPr>
            </a:lvl1pPr>
          </a:lstStyle>
          <a:p>
            <a:pPr defTabSz="913696"/>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82468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51076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2097242"/>
      </p:ext>
    </p:extLst>
  </p:cSld>
  <p:clrMapOvr>
    <a:masterClrMapping/>
  </p:clrMapOvr>
  <p:transition xmlns:p14="http://schemas.microsoft.com/office/powerpoint/2010/mai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8791397"/>
      </p:ext>
    </p:extLst>
  </p:cSld>
  <p:clrMapOvr>
    <a:masterClrMapping/>
  </p:clrMapOvr>
  <p:transition xmlns:p14="http://schemas.microsoft.com/office/powerpoint/2010/mai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491561"/>
      </p:ext>
    </p:extLst>
  </p:cSld>
  <p:clrMapOvr>
    <a:masterClrMapping/>
  </p:clrMapOvr>
  <p:transition xmlns:p14="http://schemas.microsoft.com/office/powerpoint/2010/mai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4259371"/>
      </p:ext>
    </p:extLst>
  </p:cSld>
  <p:clrMapOvr>
    <a:masterClrMapping/>
  </p:clrMapOvr>
  <p:transition xmlns:p14="http://schemas.microsoft.com/office/powerpoint/2010/mai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7069001"/>
      </p:ext>
    </p:extLst>
  </p:cSld>
  <p:clrMapOvr>
    <a:masterClrMapping/>
  </p:clrMapOvr>
  <p:transition xmlns:p14="http://schemas.microsoft.com/office/powerpoint/2010/mai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0209199"/>
      </p:ext>
    </p:extLst>
  </p:cSld>
  <p:clrMapOvr>
    <a:masterClrMapping/>
  </p:clrMapOvr>
  <p:transition xmlns:p14="http://schemas.microsoft.com/office/powerpoint/2010/mai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6249338"/>
      </p:ext>
    </p:extLst>
  </p:cSld>
  <p:clrMapOvr>
    <a:masterClrMapping/>
  </p:clrMapOvr>
  <p:transition xmlns:p14="http://schemas.microsoft.com/office/powerpoint/2010/mai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9069085"/>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3628895"/>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08239"/>
      </p:ext>
    </p:extLst>
  </p:cSld>
  <p:clrMapOvr>
    <a:masterClrMapping/>
  </p:clrMapOvr>
  <p:transition xmlns:p14="http://schemas.microsoft.com/office/powerpoint/2010/mai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9144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BF129586-08AE-6F47-AC40-42971C091E94}" type="slidenum">
              <a:rPr lang="en-US" altLang="en-US"/>
              <a:pPr>
                <a:defRPr/>
              </a:pPr>
              <a:t>‹#›</a:t>
            </a:fld>
            <a:endParaRPr lang="en-US" altLang="en-US"/>
          </a:p>
        </p:txBody>
      </p:sp>
    </p:spTree>
    <p:extLst>
      <p:ext uri="{BB962C8B-B14F-4D97-AF65-F5344CB8AC3E}">
        <p14:creationId xmlns:p14="http://schemas.microsoft.com/office/powerpoint/2010/main" val="1338490987"/>
      </p:ext>
    </p:extLst>
  </p:cSld>
  <p:clrMapOvr>
    <a:masterClrMapping/>
  </p:clrMapOvr>
  <p:transition xmlns:p14="http://schemas.microsoft.com/office/powerpoint/2010/mai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082EEEB-CAE1-9D42-80F3-08555E478FEE}" type="slidenum">
              <a:rPr lang="en-US" altLang="en-US"/>
              <a:pPr>
                <a:defRPr/>
              </a:pPr>
              <a:t>‹#›</a:t>
            </a:fld>
            <a:endParaRPr lang="en-US" altLang="en-US"/>
          </a:p>
        </p:txBody>
      </p:sp>
    </p:spTree>
    <p:extLst>
      <p:ext uri="{BB962C8B-B14F-4D97-AF65-F5344CB8AC3E}">
        <p14:creationId xmlns:p14="http://schemas.microsoft.com/office/powerpoint/2010/main" val="340398164"/>
      </p:ext>
    </p:extLst>
  </p:cSld>
  <p:clrMapOvr>
    <a:masterClrMapping/>
  </p:clrMapOvr>
  <p:transition xmlns:p14="http://schemas.microsoft.com/office/powerpoint/2010/mai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63EB114-84BD-D84E-A045-3368407B11DA}" type="slidenum">
              <a:rPr lang="en-US" altLang="en-US"/>
              <a:pPr>
                <a:defRPr/>
              </a:pPr>
              <a:t>‹#›</a:t>
            </a:fld>
            <a:endParaRPr lang="en-US" altLang="en-US"/>
          </a:p>
        </p:txBody>
      </p:sp>
    </p:spTree>
    <p:extLst>
      <p:ext uri="{BB962C8B-B14F-4D97-AF65-F5344CB8AC3E}">
        <p14:creationId xmlns:p14="http://schemas.microsoft.com/office/powerpoint/2010/main" val="3293634263"/>
      </p:ext>
    </p:extLst>
  </p:cSld>
  <p:clrMapOvr>
    <a:masterClrMapping/>
  </p:clrMapOvr>
  <p:transition xmlns:p14="http://schemas.microsoft.com/office/powerpoint/2010/mai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776E826-88E8-9343-B8CE-14D360A83D78}" type="slidenum">
              <a:rPr lang="en-US" altLang="en-US"/>
              <a:pPr>
                <a:defRPr/>
              </a:pPr>
              <a:t>‹#›</a:t>
            </a:fld>
            <a:endParaRPr lang="en-US" altLang="en-US"/>
          </a:p>
        </p:txBody>
      </p:sp>
    </p:spTree>
    <p:extLst>
      <p:ext uri="{BB962C8B-B14F-4D97-AF65-F5344CB8AC3E}">
        <p14:creationId xmlns:p14="http://schemas.microsoft.com/office/powerpoint/2010/main" val="460283220"/>
      </p:ext>
    </p:extLst>
  </p:cSld>
  <p:clrMapOvr>
    <a:masterClrMapping/>
  </p:clrMapOvr>
  <p:transition xmlns:p14="http://schemas.microsoft.com/office/powerpoint/2010/mai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C300DD-50E9-B241-B672-B3ED614A01F6}" type="slidenum">
              <a:rPr lang="en-US" altLang="en-US"/>
              <a:pPr>
                <a:defRPr/>
              </a:pPr>
              <a:t>‹#›</a:t>
            </a:fld>
            <a:endParaRPr lang="en-US" altLang="en-US"/>
          </a:p>
        </p:txBody>
      </p:sp>
    </p:spTree>
    <p:extLst>
      <p:ext uri="{BB962C8B-B14F-4D97-AF65-F5344CB8AC3E}">
        <p14:creationId xmlns:p14="http://schemas.microsoft.com/office/powerpoint/2010/main" val="194556474"/>
      </p:ext>
    </p:extLst>
  </p:cSld>
  <p:clrMapOvr>
    <a:masterClrMapping/>
  </p:clrMapOvr>
  <p:transition xmlns:p14="http://schemas.microsoft.com/office/powerpoint/2010/mai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92E28BF-E5C2-9440-84A9-1C5C4EC3BB51}" type="slidenum">
              <a:rPr lang="en-US" altLang="en-US"/>
              <a:pPr>
                <a:defRPr/>
              </a:pPr>
              <a:t>‹#›</a:t>
            </a:fld>
            <a:endParaRPr lang="en-US" altLang="en-US"/>
          </a:p>
        </p:txBody>
      </p:sp>
    </p:spTree>
    <p:extLst>
      <p:ext uri="{BB962C8B-B14F-4D97-AF65-F5344CB8AC3E}">
        <p14:creationId xmlns:p14="http://schemas.microsoft.com/office/powerpoint/2010/main" val="343228343"/>
      </p:ext>
    </p:extLst>
  </p:cSld>
  <p:clrMapOvr>
    <a:masterClrMapping/>
  </p:clrMapOvr>
  <p:transition xmlns:p14="http://schemas.microsoft.com/office/powerpoint/2010/mai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2AB4768A-0B31-1341-95B8-ACCC602AC1ED}" type="slidenum">
              <a:rPr lang="en-US" altLang="en-US"/>
              <a:pPr>
                <a:defRPr/>
              </a:pPr>
              <a:t>‹#›</a:t>
            </a:fld>
            <a:endParaRPr lang="en-US" altLang="en-US"/>
          </a:p>
        </p:txBody>
      </p:sp>
    </p:spTree>
    <p:extLst>
      <p:ext uri="{BB962C8B-B14F-4D97-AF65-F5344CB8AC3E}">
        <p14:creationId xmlns:p14="http://schemas.microsoft.com/office/powerpoint/2010/main" val="2388469560"/>
      </p:ext>
    </p:extLst>
  </p:cSld>
  <p:clrMapOvr>
    <a:masterClrMapping/>
  </p:clrMapOvr>
  <p:transition xmlns:p14="http://schemas.microsoft.com/office/powerpoint/2010/mai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091C9E0C-1943-654E-A858-D0B1037B7159}" type="slidenum">
              <a:rPr lang="en-US" altLang="en-US"/>
              <a:pPr>
                <a:defRPr/>
              </a:pPr>
              <a:t>‹#›</a:t>
            </a:fld>
            <a:endParaRPr lang="en-US" altLang="en-US"/>
          </a:p>
        </p:txBody>
      </p:sp>
    </p:spTree>
    <p:extLst>
      <p:ext uri="{BB962C8B-B14F-4D97-AF65-F5344CB8AC3E}">
        <p14:creationId xmlns:p14="http://schemas.microsoft.com/office/powerpoint/2010/main" val="3956588257"/>
      </p:ext>
    </p:extLst>
  </p:cSld>
  <p:clrMapOvr>
    <a:masterClrMapping/>
  </p:clrMapOvr>
  <p:transition xmlns:p14="http://schemas.microsoft.com/office/powerpoint/2010/mai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34EAAF7E-5FC7-BF48-85B4-17B208F57909}" type="slidenum">
              <a:rPr lang="en-US" altLang="en-US"/>
              <a:pPr>
                <a:defRPr/>
              </a:pPr>
              <a:t>‹#›</a:t>
            </a:fld>
            <a:endParaRPr lang="en-US" altLang="en-US"/>
          </a:p>
        </p:txBody>
      </p:sp>
    </p:spTree>
    <p:extLst>
      <p:ext uri="{BB962C8B-B14F-4D97-AF65-F5344CB8AC3E}">
        <p14:creationId xmlns:p14="http://schemas.microsoft.com/office/powerpoint/2010/main" val="754307458"/>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5862991"/>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1539E80-CD55-B742-8023-B2B43C669C6C}" type="slidenum">
              <a:rPr lang="en-US" altLang="en-US"/>
              <a:pPr>
                <a:defRPr/>
              </a:pPr>
              <a:t>‹#›</a:t>
            </a:fld>
            <a:endParaRPr lang="en-US" altLang="en-US"/>
          </a:p>
        </p:txBody>
      </p:sp>
    </p:spTree>
    <p:extLst>
      <p:ext uri="{BB962C8B-B14F-4D97-AF65-F5344CB8AC3E}">
        <p14:creationId xmlns:p14="http://schemas.microsoft.com/office/powerpoint/2010/main" val="2618024252"/>
      </p:ext>
    </p:extLst>
  </p:cSld>
  <p:clrMapOvr>
    <a:masterClrMapping/>
  </p:clrMapOvr>
  <p:transition xmlns:p14="http://schemas.microsoft.com/office/powerpoint/2010/mai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DE05FA7-E32E-224D-877F-442C3328AE5B}" type="slidenum">
              <a:rPr lang="en-US" altLang="en-US"/>
              <a:pPr>
                <a:defRPr/>
              </a:pPr>
              <a:t>‹#›</a:t>
            </a:fld>
            <a:endParaRPr lang="en-US" altLang="en-US"/>
          </a:p>
        </p:txBody>
      </p:sp>
    </p:spTree>
    <p:extLst>
      <p:ext uri="{BB962C8B-B14F-4D97-AF65-F5344CB8AC3E}">
        <p14:creationId xmlns:p14="http://schemas.microsoft.com/office/powerpoint/2010/main" val="2498337972"/>
      </p:ext>
    </p:extLst>
  </p:cSld>
  <p:clrMapOvr>
    <a:masterClrMapping/>
  </p:clrMapOvr>
  <p:transition xmlns:p14="http://schemas.microsoft.com/office/powerpoint/2010/mai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90265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13197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4528121"/>
      </p:ext>
    </p:extLst>
  </p:cSld>
  <p:clrMapOvr>
    <a:masterClrMapping/>
  </p:clrMapOvr>
  <p:transition xmlns:p14="http://schemas.microsoft.com/office/powerpoint/2010/mai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4763492"/>
      </p:ext>
    </p:extLst>
  </p:cSld>
  <p:clrMapOvr>
    <a:masterClrMapping/>
  </p:clrMapOvr>
  <p:transition xmlns:p14="http://schemas.microsoft.com/office/powerpoint/2010/mai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2894221"/>
      </p:ext>
    </p:extLst>
  </p:cSld>
  <p:clrMapOvr>
    <a:masterClrMapping/>
  </p:clrMapOvr>
  <p:transition xmlns:p14="http://schemas.microsoft.com/office/powerpoint/2010/mai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6564091"/>
      </p:ext>
    </p:extLst>
  </p:cSld>
  <p:clrMapOvr>
    <a:masterClrMapping/>
  </p:clrMapOvr>
  <p:transition xmlns:p14="http://schemas.microsoft.com/office/powerpoint/2010/mai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4537290"/>
      </p:ext>
    </p:extLst>
  </p:cSld>
  <p:clrMapOvr>
    <a:masterClrMapping/>
  </p:clrMapOvr>
  <p:transition xmlns:p14="http://schemas.microsoft.com/office/powerpoint/2010/mai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9069574"/>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6506283"/>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090071"/>
      </p:ext>
    </p:extLst>
  </p:cSld>
  <p:clrMapOvr>
    <a:masterClrMapping/>
  </p:clrMapOvr>
  <p:transition xmlns:p14="http://schemas.microsoft.com/office/powerpoint/2010/mai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4773029"/>
      </p:ext>
    </p:extLst>
  </p:cSld>
  <p:clrMapOvr>
    <a:masterClrMapping/>
  </p:clrMapOvr>
  <p:transition xmlns:p14="http://schemas.microsoft.com/office/powerpoint/2010/mai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3537786"/>
      </p:ext>
    </p:extLst>
  </p:cSld>
  <p:clrMapOvr>
    <a:masterClrMapping/>
  </p:clrMapOvr>
  <p:transition xmlns:p14="http://schemas.microsoft.com/office/powerpoint/2010/main"/>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50688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50978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797828"/>
      </p:ext>
    </p:extLst>
  </p:cSld>
  <p:clrMapOvr>
    <a:masterClrMapping/>
  </p:clrMapOvr>
  <p:transition xmlns:p14="http://schemas.microsoft.com/office/powerpoint/2010/mai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87411"/>
      </p:ext>
    </p:extLst>
  </p:cSld>
  <p:clrMapOvr>
    <a:masterClrMapping/>
  </p:clrMapOvr>
  <p:transition xmlns:p14="http://schemas.microsoft.com/office/powerpoint/2010/mai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6481783"/>
      </p:ext>
    </p:extLst>
  </p:cSld>
  <p:clrMapOvr>
    <a:masterClrMapping/>
  </p:clrMapOvr>
  <p:transition xmlns:p14="http://schemas.microsoft.com/office/powerpoint/2010/mai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7115759"/>
      </p:ext>
    </p:extLst>
  </p:cSld>
  <p:clrMapOvr>
    <a:masterClrMapping/>
  </p:clrMapOvr>
  <p:transition xmlns:p14="http://schemas.microsoft.com/office/powerpoint/2010/mai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5426430"/>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4327071"/>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6323045"/>
      </p:ext>
    </p:extLst>
  </p:cSld>
  <p:clrMapOvr>
    <a:masterClrMapping/>
  </p:clrMapOvr>
  <p:transition xmlns:p14="http://schemas.microsoft.com/office/powerpoint/2010/mai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9705005"/>
      </p:ext>
    </p:extLst>
  </p:cSld>
  <p:clrMapOvr>
    <a:masterClrMapping/>
  </p:clrMapOvr>
  <p:transition xmlns:p14="http://schemas.microsoft.com/office/powerpoint/2010/mai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4717988"/>
      </p:ext>
    </p:extLst>
  </p:cSld>
  <p:clrMapOvr>
    <a:masterClrMapping/>
  </p:clrMapOvr>
  <p:transition xmlns:p14="http://schemas.microsoft.com/office/powerpoint/2010/mai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6416483"/>
      </p:ext>
    </p:extLst>
  </p:cSld>
  <p:clrMapOvr>
    <a:masterClrMapping/>
  </p:clrMapOvr>
  <p:transition xmlns:p14="http://schemas.microsoft.com/office/powerpoint/2010/main"/>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7944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5627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937537"/>
      </p:ext>
    </p:extLst>
  </p:cSld>
  <p:clrMapOvr>
    <a:masterClrMapping/>
  </p:clrMapOvr>
  <p:transition xmlns:p14="http://schemas.microsoft.com/office/powerpoint/2010/main"/>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5162539"/>
      </p:ext>
    </p:extLst>
  </p:cSld>
  <p:clrMapOvr>
    <a:masterClrMapping/>
  </p:clrMapOvr>
  <p:transition xmlns:p14="http://schemas.microsoft.com/office/powerpoint/2010/main"/>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308808"/>
      </p:ext>
    </p:extLst>
  </p:cSld>
  <p:clrMapOvr>
    <a:masterClrMapping/>
  </p:clrMapOvr>
  <p:transition xmlns:p14="http://schemas.microsoft.com/office/powerpoint/2010/main"/>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6980890"/>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3988946"/>
      </p:ext>
    </p:extLst>
  </p:cSld>
  <p:clrMapOvr>
    <a:masterClrMapping/>
  </p:clrMapOvr>
  <p:transition xmlns:p14="http://schemas.microsoft.com/office/powerpoint/2010/main"/>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8647741"/>
      </p:ext>
    </p:extLst>
  </p:cSld>
  <p:clrMapOvr>
    <a:masterClrMapping/>
  </p:clrMapOvr>
  <p:transition xmlns:p14="http://schemas.microsoft.com/office/powerpoint/2010/main"/>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1201208"/>
      </p:ext>
    </p:extLst>
  </p:cSld>
  <p:clrMapOvr>
    <a:masterClrMapping/>
  </p:clrMapOvr>
  <p:transition xmlns:p14="http://schemas.microsoft.com/office/powerpoint/2010/mai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5527571"/>
      </p:ext>
    </p:extLst>
  </p:cSld>
  <p:clrMapOvr>
    <a:masterClrMapping/>
  </p:clrMapOvr>
  <p:transition xmlns:p14="http://schemas.microsoft.com/office/powerpoint/2010/mai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9288646"/>
      </p:ext>
    </p:extLst>
  </p:cSld>
  <p:clrMapOvr>
    <a:masterClrMapping/>
  </p:clrMapOvr>
  <p:transition xmlns:p14="http://schemas.microsoft.com/office/powerpoint/2010/main"/>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22269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01635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337019"/>
      </p:ext>
    </p:extLst>
  </p:cSld>
  <p:clrMapOvr>
    <a:masterClrMapping/>
  </p:clrMapOvr>
  <p:transition xmlns:p14="http://schemas.microsoft.com/office/powerpoint/2010/main"/>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7919133"/>
      </p:ext>
    </p:extLst>
  </p:cSld>
  <p:clrMapOvr>
    <a:masterClrMapping/>
  </p:clrMapOvr>
  <p:transition xmlns:p14="http://schemas.microsoft.com/office/powerpoint/2010/main"/>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4680724"/>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9304157"/>
      </p:ext>
    </p:extLst>
  </p:cSld>
  <p:clrMapOvr>
    <a:masterClrMapping/>
  </p:clrMapOvr>
  <p:transition xmlns:p14="http://schemas.microsoft.com/office/powerpoint/2010/main"/>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4243055"/>
      </p:ext>
    </p:extLst>
  </p:cSld>
  <p:clrMapOvr>
    <a:masterClrMapping/>
  </p:clrMapOvr>
  <p:transition xmlns:p14="http://schemas.microsoft.com/office/powerpoint/2010/main"/>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108516"/>
      </p:ext>
    </p:extLst>
  </p:cSld>
  <p:clrMapOvr>
    <a:masterClrMapping/>
  </p:clrMapOvr>
  <p:transition xmlns:p14="http://schemas.microsoft.com/office/powerpoint/2010/main"/>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1469287"/>
      </p:ext>
    </p:extLst>
  </p:cSld>
  <p:clrMapOvr>
    <a:masterClrMapping/>
  </p:clrMapOvr>
  <p:transition xmlns:p14="http://schemas.microsoft.com/office/powerpoint/2010/main"/>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7447674"/>
      </p:ext>
    </p:extLst>
  </p:cSld>
  <p:clrMapOvr>
    <a:masterClrMapping/>
  </p:clrMapOvr>
  <p:transition xmlns:p14="http://schemas.microsoft.com/office/powerpoint/2010/mai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2093199"/>
      </p:ext>
    </p:extLst>
  </p:cSld>
  <p:clrMapOvr>
    <a:masterClrMapping/>
  </p:clrMapOvr>
  <p:transition xmlns:p14="http://schemas.microsoft.com/office/powerpoint/2010/main"/>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A805D39-8A99-3244-8F9A-372BEEBCCD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2952734"/>
      </p:ext>
    </p:extLst>
  </p:cSld>
  <p:clrMapOvr>
    <a:masterClrMapping/>
  </p:clrMapOvr>
  <p:transition xmlns:p14="http://schemas.microsoft.com/office/powerpoint/2010/main"/>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87035"/>
            <a:ext cx="8610600" cy="10668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B529F8-9DA9-694E-B83F-60BEDEBD4A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0815042"/>
      </p:ext>
    </p:extLst>
  </p:cSld>
  <p:clrMapOvr>
    <a:masterClrMapping/>
  </p:clrMapOvr>
  <p:transition xmlns:p14="http://schemas.microsoft.com/office/powerpoint/2010/main"/>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141F8A-872E-3646-89B6-55BA95B3FC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2935299"/>
      </p:ext>
    </p:extLst>
  </p:cSld>
  <p:clrMapOvr>
    <a:masterClrMapping/>
  </p:clrMapOvr>
  <p:transition xmlns:p14="http://schemas.microsoft.com/office/powerpoint/2010/main"/>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E43D1-58FC-C14A-A9F0-BDD7AF0437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9677301"/>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xmlns:p14="http://schemas.microsoft.com/office/powerpoint/2010/main"/>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F46380-4E56-A244-BA59-54B74623B8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8392996"/>
      </p:ext>
    </p:extLst>
  </p:cSld>
  <p:clrMapOvr>
    <a:masterClrMapping/>
  </p:clrMapOvr>
  <p:transition xmlns:p14="http://schemas.microsoft.com/office/powerpoint/2010/main"/>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C1D5ED1-33F2-2645-AF95-92848C055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6877022"/>
      </p:ext>
    </p:extLst>
  </p:cSld>
  <p:clrMapOvr>
    <a:masterClrMapping/>
  </p:clrMapOvr>
  <p:transition xmlns:p14="http://schemas.microsoft.com/office/powerpoint/2010/main"/>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EC164A4-5DB4-2D45-ADFF-1E3FBB6A1F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3434297"/>
      </p:ext>
    </p:extLst>
  </p:cSld>
  <p:clrMapOvr>
    <a:masterClrMapping/>
  </p:clrMapOvr>
  <p:transition xmlns:p14="http://schemas.microsoft.com/office/powerpoint/2010/main"/>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2178E3-A4E9-8C44-9376-46FFDE548E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3007563"/>
      </p:ext>
    </p:extLst>
  </p:cSld>
  <p:clrMapOvr>
    <a:masterClrMapping/>
  </p:clrMapOvr>
  <p:transition xmlns:p14="http://schemas.microsoft.com/office/powerpoint/2010/main"/>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99267F-2B60-1142-AD94-1D907EA9F2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8587792"/>
      </p:ext>
    </p:extLst>
  </p:cSld>
  <p:clrMapOvr>
    <a:masterClrMapping/>
  </p:clrMapOvr>
  <p:transition xmlns:p14="http://schemas.microsoft.com/office/powerpoint/2010/mai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1BE77B-E84C-FA4C-AF81-38E30AF71D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663478"/>
      </p:ext>
    </p:extLst>
  </p:cSld>
  <p:clrMapOvr>
    <a:masterClrMapping/>
  </p:clrMapOvr>
  <p:transition xmlns:p14="http://schemas.microsoft.com/office/powerpoint/2010/mai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27964-A99D-DB4D-8E5A-4012C28607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640648"/>
      </p:ext>
    </p:extLst>
  </p:cSld>
  <p:clrMapOvr>
    <a:masterClrMapping/>
  </p:clrMapOvr>
  <p:transition xmlns:p14="http://schemas.microsoft.com/office/powerpoint/2010/main"/>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6B4C4BB4-B804-0A46-91EB-1C5EA2C8E2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2875859"/>
      </p:ext>
    </p:extLst>
  </p:cSld>
  <p:clrMapOvr>
    <a:masterClrMapping/>
  </p:clrMapOvr>
  <p:transition xmlns:p14="http://schemas.microsoft.com/office/powerpoint/2010/main"/>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60169019-BB41-6245-A1FF-2891AF1467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6382570"/>
      </p:ext>
    </p:extLst>
  </p:cSld>
  <p:clrMapOvr>
    <a:masterClrMapping/>
  </p:clrMapOvr>
  <p:transition xmlns:p14="http://schemas.microsoft.com/office/powerpoint/2010/main"/>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409D90B-F346-3C42-AD18-18315DB002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6499044"/>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1B757EB-4A8B-1044-BBB4-CE4A4AF139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5319953"/>
      </p:ext>
    </p:extLst>
  </p:cSld>
  <p:clrMapOvr>
    <a:masterClrMapping/>
  </p:clrMapOvr>
  <p:transition xmlns:p14="http://schemas.microsoft.com/office/powerpoint/2010/main"/>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5A9F90F7-73ED-7745-B383-3C29FF1DE0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1196806"/>
      </p:ext>
    </p:extLst>
  </p:cSld>
  <p:clrMapOvr>
    <a:masterClrMapping/>
  </p:clrMapOvr>
  <p:transition xmlns:p14="http://schemas.microsoft.com/office/powerpoint/2010/main"/>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BDCCB94D-0191-4749-BCBF-0FEB50E6ED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9098777"/>
      </p:ext>
    </p:extLst>
  </p:cSld>
  <p:clrMapOvr>
    <a:masterClrMapping/>
  </p:clrMapOvr>
  <p:transition xmlns:p14="http://schemas.microsoft.com/office/powerpoint/2010/main"/>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E5D36DF0-1835-D14D-9D16-04855C8F5B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6210223"/>
      </p:ext>
    </p:extLst>
  </p:cSld>
  <p:clrMapOvr>
    <a:masterClrMapping/>
  </p:clrMapOvr>
  <p:transition xmlns:p14="http://schemas.microsoft.com/office/powerpoint/2010/main"/>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4D1BA1E-770A-6D4D-A1FD-36213ED27A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8150526"/>
      </p:ext>
    </p:extLst>
  </p:cSld>
  <p:clrMapOvr>
    <a:masterClrMapping/>
  </p:clrMapOvr>
  <p:transition xmlns:p14="http://schemas.microsoft.com/office/powerpoint/2010/main"/>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D341FD7C-1AE1-0545-9494-DFC5ABA6D8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430744"/>
      </p:ext>
    </p:extLst>
  </p:cSld>
  <p:clrMapOvr>
    <a:masterClrMapping/>
  </p:clrMapOvr>
  <p:transition xmlns:p14="http://schemas.microsoft.com/office/powerpoint/2010/main"/>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DDD92E9B-C169-A540-8BBA-E3CEA95B4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7136022"/>
      </p:ext>
    </p:extLst>
  </p:cSld>
  <p:clrMapOvr>
    <a:masterClrMapping/>
  </p:clrMapOvr>
  <p:transition xmlns:p14="http://schemas.microsoft.com/office/powerpoint/2010/mai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E53C06E-1BA5-454B-AA9A-B7A05D87FB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466803"/>
      </p:ext>
    </p:extLst>
  </p:cSld>
  <p:clrMapOvr>
    <a:masterClrMapping/>
  </p:clrMapOvr>
  <p:transition xmlns:p14="http://schemas.microsoft.com/office/powerpoint/2010/main"/>
</p:sldLayout>
</file>

<file path=ppt/slideLayouts/slideLayout4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371600"/>
            <a:ext cx="8610600" cy="4876800"/>
          </a:xfrm>
        </p:spPr>
        <p:txBody>
          <a:bodyPr/>
          <a:lstStyle/>
          <a:p>
            <a:pPr lvl="0"/>
            <a:endParaRPr lang="en-US" noProof="0" smtClean="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8716A9FA-F86C-8242-A499-74AAE05886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3084447"/>
      </p:ext>
    </p:extLst>
  </p:cSld>
  <p:clrMapOvr>
    <a:masterClrMapping/>
  </p:clrMapOvr>
  <p:transition xmlns:p14="http://schemas.microsoft.com/office/powerpoint/2010/main"/>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x">
  <p:cSld name="Bullet">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pPr>
            <a:r>
              <a:rPr sz="3500" spc="-34"/>
              <a:t>Title Text</a:t>
            </a:r>
          </a:p>
        </p:txBody>
      </p:sp>
      <p:sp>
        <p:nvSpPr>
          <p:cNvPr id="19" name="Shape 19"/>
          <p:cNvSpPr>
            <a:spLocks noGrp="1"/>
          </p:cNvSpPr>
          <p:nvPr>
            <p:ph type="body" idx="1"/>
          </p:nvPr>
        </p:nvSpPr>
        <p:spPr>
          <a:xfrm>
            <a:off x="553641" y="1360884"/>
            <a:ext cx="8027789" cy="5025628"/>
          </a:xfrm>
          <a:prstGeom prst="rect">
            <a:avLst/>
          </a:prstGeom>
        </p:spPr>
        <p:txBody>
          <a:bodyPr/>
          <a:lstStyle>
            <a:lvl1pPr marL="162579" indent="-162579">
              <a:lnSpc>
                <a:spcPct val="110000"/>
              </a:lnSpc>
              <a:spcBef>
                <a:spcPts val="1287"/>
              </a:spcBef>
              <a:buClr>
                <a:srgbClr val="3B5998"/>
              </a:buClr>
              <a:buSzPct val="65000"/>
              <a:buFont typeface="Lucida Grande"/>
              <a:buChar char="▪"/>
              <a:defRPr sz="2100" spc="-64">
                <a:solidFill>
                  <a:srgbClr val="000000"/>
                </a:solidFill>
                <a:latin typeface="+mn-lt"/>
                <a:ea typeface="+mn-ea"/>
                <a:cs typeface="+mn-cs"/>
                <a:sym typeface="Vista Sans OT Reg"/>
              </a:defRPr>
            </a:lvl1pPr>
            <a:lvl2pPr marL="363792" indent="-181080">
              <a:lnSpc>
                <a:spcPct val="110000"/>
              </a:lnSpc>
              <a:spcBef>
                <a:spcPts val="1060"/>
              </a:spcBef>
              <a:buClr>
                <a:srgbClr val="9A9A9A"/>
              </a:buClr>
              <a:buFont typeface="Lucida Grande"/>
              <a:buChar char="▪"/>
              <a:defRPr sz="2100" spc="-64">
                <a:solidFill>
                  <a:srgbClr val="000000"/>
                </a:solidFill>
                <a:latin typeface="+mn-lt"/>
                <a:ea typeface="+mn-ea"/>
                <a:cs typeface="+mn-cs"/>
                <a:sym typeface="Vista Sans OT Reg"/>
              </a:defRPr>
            </a:lvl2pPr>
            <a:lvl3pPr marL="527279" indent="-133005">
              <a:lnSpc>
                <a:spcPct val="110000"/>
              </a:lnSpc>
              <a:spcBef>
                <a:spcPts val="1060"/>
              </a:spcBef>
              <a:buClr>
                <a:srgbClr val="9A9A9A"/>
              </a:buClr>
              <a:buSzPct val="54999"/>
              <a:buFont typeface="Lucida Grande"/>
              <a:buChar char="▪"/>
              <a:defRPr sz="2000" spc="-59">
                <a:solidFill>
                  <a:srgbClr val="000000"/>
                </a:solidFill>
                <a:latin typeface="+mn-lt"/>
                <a:ea typeface="+mn-ea"/>
                <a:cs typeface="+mn-cs"/>
                <a:sym typeface="Vista Sans OT Reg"/>
              </a:defRPr>
            </a:lvl3pPr>
            <a:lvl4pPr marL="704382" indent="-137012">
              <a:lnSpc>
                <a:spcPct val="110000"/>
              </a:lnSpc>
              <a:spcBef>
                <a:spcPts val="1060"/>
              </a:spcBef>
              <a:buClr>
                <a:srgbClr val="9A9A9A"/>
              </a:buClr>
              <a:buSzPct val="45000"/>
              <a:buFont typeface="Lucida Grande"/>
              <a:buChar char="▪"/>
              <a:defRPr sz="2000" spc="-59">
                <a:solidFill>
                  <a:srgbClr val="000000"/>
                </a:solidFill>
                <a:latin typeface="+mn-lt"/>
                <a:ea typeface="+mn-ea"/>
                <a:cs typeface="+mn-cs"/>
                <a:sym typeface="Vista Sans OT Reg"/>
              </a:defRPr>
            </a:lvl4pPr>
            <a:lvl5pPr marL="878158" indent="-120987">
              <a:lnSpc>
                <a:spcPct val="110000"/>
              </a:lnSpc>
              <a:spcBef>
                <a:spcPts val="1060"/>
              </a:spcBef>
              <a:buClr>
                <a:srgbClr val="9A9A9A"/>
              </a:buClr>
              <a:buFont typeface="Lucida Grande"/>
              <a:buChar char="▪"/>
              <a:defRPr sz="1800" spc="-55">
                <a:solidFill>
                  <a:srgbClr val="000000"/>
                </a:solidFill>
                <a:latin typeface="+mn-lt"/>
                <a:ea typeface="+mn-ea"/>
                <a:cs typeface="+mn-cs"/>
                <a:sym typeface="Vista Sans OT Reg"/>
              </a:defRPr>
            </a:lvl5pPr>
          </a:lstStyle>
          <a:p>
            <a:pPr lvl="0">
              <a:defRPr sz="1800" spc="0"/>
            </a:pPr>
            <a:r>
              <a:rPr sz="2100" spc="-64"/>
              <a:t>Body Level One</a:t>
            </a:r>
          </a:p>
          <a:p>
            <a:pPr lvl="1">
              <a:defRPr sz="1800" spc="0"/>
            </a:pPr>
            <a:r>
              <a:rPr sz="2100" spc="-64"/>
              <a:t>Body Level Two</a:t>
            </a:r>
          </a:p>
          <a:p>
            <a:pPr lvl="2">
              <a:defRPr sz="1800" spc="0"/>
            </a:pPr>
            <a:r>
              <a:rPr sz="2000" spc="-59"/>
              <a:t>Body Level Three</a:t>
            </a:r>
          </a:p>
          <a:p>
            <a:pPr lvl="3">
              <a:defRPr sz="1800" spc="0"/>
            </a:pPr>
            <a:r>
              <a:rPr sz="2000" spc="-59"/>
              <a:t>Body Level Four</a:t>
            </a:r>
          </a:p>
          <a:p>
            <a:pPr lvl="4">
              <a:defRPr sz="1800" spc="0"/>
            </a:pPr>
            <a:r>
              <a:rPr sz="1800" spc="-55"/>
              <a:t>Body Level Five</a:t>
            </a:r>
          </a:p>
        </p:txBody>
      </p:sp>
    </p:spTree>
    <p:extLst>
      <p:ext uri="{BB962C8B-B14F-4D97-AF65-F5344CB8AC3E}">
        <p14:creationId xmlns:p14="http://schemas.microsoft.com/office/powerpoint/2010/main" val="2695844501"/>
      </p:ext>
    </p:extLst>
  </p:cSld>
  <p:clrMapOvr>
    <a:masterClrMapping/>
  </p:clrMapOvr>
  <p:transition xmlns:p14="http://schemas.microsoft.com/office/powerpoint/2010/mai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2113009339"/>
      </p:ext>
    </p:extLst>
  </p:cSld>
  <p:clrMapOvr>
    <a:masterClrMapping/>
  </p:clrMapOvr>
  <p:transition xmlns:p14="http://schemas.microsoft.com/office/powerpoint/2010/main"/>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842257355"/>
      </p:ext>
    </p:extLst>
  </p:cSld>
  <p:clrMapOvr>
    <a:masterClrMapping/>
  </p:clrMapOvr>
  <p:transition xmlns:p14="http://schemas.microsoft.com/office/powerpoint/2010/main"/>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3814249059"/>
      </p:ext>
    </p:extLst>
  </p:cSld>
  <p:clrMapOvr>
    <a:masterClrMapping/>
  </p:clrMapOvr>
  <p:transition xmlns:p14="http://schemas.microsoft.com/office/powerpoint/2010/main"/>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2433839088"/>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12622870"/>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2087616177"/>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2646255053"/>
      </p:ext>
    </p:extLst>
  </p:cSld>
  <p:clrMapOvr>
    <a:masterClrMapping/>
  </p:clrMapOvr>
  <p:transition xmlns:p14="http://schemas.microsoft.com/office/powerpoint/2010/main"/>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835305242"/>
      </p:ext>
    </p:extLst>
  </p:cSld>
  <p:clrMapOvr>
    <a:masterClrMapping/>
  </p:clrMapOvr>
  <p:transition xmlns:p14="http://schemas.microsoft.com/office/powerpoint/2010/main"/>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2204167407"/>
      </p:ext>
    </p:extLst>
  </p:cSld>
  <p:clrMapOvr>
    <a:masterClrMapping/>
  </p:clrMapOvr>
  <p:transition xmlns:p14="http://schemas.microsoft.com/office/powerpoint/2010/mai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3602476091"/>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706093677"/>
      </p:ext>
    </p:extLst>
  </p:cSld>
  <p:clrMapOvr>
    <a:masterClrMapping/>
  </p:clrMapOvr>
  <p:transition xmlns:p14="http://schemas.microsoft.com/office/powerpoint/2010/main"/>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CAF0C4-D837-6C46-94E3-5BC8E6610C9A}" type="slidenum">
              <a:rPr lang="en-US"/>
              <a:pPr>
                <a:defRPr/>
              </a:pPr>
              <a:t>‹#›</a:t>
            </a:fld>
            <a:endParaRPr lang="en-US"/>
          </a:p>
        </p:txBody>
      </p:sp>
    </p:spTree>
    <p:extLst>
      <p:ext uri="{BB962C8B-B14F-4D97-AF65-F5344CB8AC3E}">
        <p14:creationId xmlns:p14="http://schemas.microsoft.com/office/powerpoint/2010/main" val="1822636505"/>
      </p:ext>
    </p:extLst>
  </p:cSld>
  <p:clrMapOvr>
    <a:masterClrMapping/>
  </p:clrMapOvr>
  <p:transition xmlns:p14="http://schemas.microsoft.com/office/powerpoint/2010/mai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87035"/>
            <a:ext cx="8610600" cy="10668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40BA29-F9EE-E949-A023-5C86A1DB6E97}" type="slidenum">
              <a:rPr lang="en-US"/>
              <a:pPr>
                <a:defRPr/>
              </a:pPr>
              <a:t>‹#›</a:t>
            </a:fld>
            <a:endParaRPr lang="en-US"/>
          </a:p>
        </p:txBody>
      </p:sp>
    </p:spTree>
    <p:extLst>
      <p:ext uri="{BB962C8B-B14F-4D97-AF65-F5344CB8AC3E}">
        <p14:creationId xmlns:p14="http://schemas.microsoft.com/office/powerpoint/2010/main" val="475746241"/>
      </p:ext>
    </p:extLst>
  </p:cSld>
  <p:clrMapOvr>
    <a:masterClrMapping/>
  </p:clrMapOvr>
  <p:transition xmlns:p14="http://schemas.microsoft.com/office/powerpoint/2010/mai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AC4AF8-F565-FA4E-8274-2B4BC4F93B5A}" type="slidenum">
              <a:rPr lang="en-US"/>
              <a:pPr>
                <a:defRPr/>
              </a:pPr>
              <a:t>‹#›</a:t>
            </a:fld>
            <a:endParaRPr lang="en-US"/>
          </a:p>
        </p:txBody>
      </p:sp>
    </p:spTree>
    <p:extLst>
      <p:ext uri="{BB962C8B-B14F-4D97-AF65-F5344CB8AC3E}">
        <p14:creationId xmlns:p14="http://schemas.microsoft.com/office/powerpoint/2010/main" val="2581815902"/>
      </p:ext>
    </p:extLst>
  </p:cSld>
  <p:clrMapOvr>
    <a:masterClrMapping/>
  </p:clrMapOvr>
  <p:transition xmlns:p14="http://schemas.microsoft.com/office/powerpoint/2010/mai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7BD23F-ECFE-0D4D-B2E6-436DBE557B89}" type="slidenum">
              <a:rPr lang="en-US"/>
              <a:pPr>
                <a:defRPr/>
              </a:pPr>
              <a:t>‹#›</a:t>
            </a:fld>
            <a:endParaRPr lang="en-US"/>
          </a:p>
        </p:txBody>
      </p:sp>
    </p:spTree>
    <p:extLst>
      <p:ext uri="{BB962C8B-B14F-4D97-AF65-F5344CB8AC3E}">
        <p14:creationId xmlns:p14="http://schemas.microsoft.com/office/powerpoint/2010/main" val="1716858017"/>
      </p:ext>
    </p:extLst>
  </p:cSld>
  <p:clrMapOvr>
    <a:masterClrMapping/>
  </p:clrMapOvr>
  <p:transition xmlns:p14="http://schemas.microsoft.com/office/powerpoint/2010/mai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1B8958-2976-E04C-95F2-F7BA9969FBF0}" type="slidenum">
              <a:rPr lang="en-US"/>
              <a:pPr>
                <a:defRPr/>
              </a:pPr>
              <a:t>‹#›</a:t>
            </a:fld>
            <a:endParaRPr lang="en-US"/>
          </a:p>
        </p:txBody>
      </p:sp>
    </p:spTree>
    <p:extLst>
      <p:ext uri="{BB962C8B-B14F-4D97-AF65-F5344CB8AC3E}">
        <p14:creationId xmlns:p14="http://schemas.microsoft.com/office/powerpoint/2010/main" val="2304279795"/>
      </p:ext>
    </p:extLst>
  </p:cSld>
  <p:clrMapOvr>
    <a:masterClrMapping/>
  </p:clrMapOvr>
  <p:transition xmlns:p14="http://schemas.microsoft.com/office/powerpoint/2010/mai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B7DA203-5F4A-D242-BFFC-E67BEF3CFE7E}" type="slidenum">
              <a:rPr lang="en-US"/>
              <a:pPr>
                <a:defRPr/>
              </a:pPr>
              <a:t>‹#›</a:t>
            </a:fld>
            <a:endParaRPr lang="en-US"/>
          </a:p>
        </p:txBody>
      </p:sp>
    </p:spTree>
    <p:extLst>
      <p:ext uri="{BB962C8B-B14F-4D97-AF65-F5344CB8AC3E}">
        <p14:creationId xmlns:p14="http://schemas.microsoft.com/office/powerpoint/2010/main" val="2528364278"/>
      </p:ext>
    </p:extLst>
  </p:cSld>
  <p:clrMapOvr>
    <a:masterClrMapping/>
  </p:clrMapOvr>
  <p:transition xmlns:p14="http://schemas.microsoft.com/office/powerpoint/2010/mai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497C03-D1F7-7649-B25E-C69A9A058DFB}" type="slidenum">
              <a:rPr lang="en-US"/>
              <a:pPr>
                <a:defRPr/>
              </a:pPr>
              <a:t>‹#›</a:t>
            </a:fld>
            <a:endParaRPr lang="en-US"/>
          </a:p>
        </p:txBody>
      </p:sp>
    </p:spTree>
    <p:extLst>
      <p:ext uri="{BB962C8B-B14F-4D97-AF65-F5344CB8AC3E}">
        <p14:creationId xmlns:p14="http://schemas.microsoft.com/office/powerpoint/2010/main" val="1398082797"/>
      </p:ext>
    </p:extLst>
  </p:cSld>
  <p:clrMapOvr>
    <a:masterClrMapping/>
  </p:clrMapOvr>
  <p:transition xmlns:p14="http://schemas.microsoft.com/office/powerpoint/2010/mai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C9D415-29BD-5044-BE0B-B5623DC50F46}" type="slidenum">
              <a:rPr lang="en-US"/>
              <a:pPr>
                <a:defRPr/>
              </a:pPr>
              <a:t>‹#›</a:t>
            </a:fld>
            <a:endParaRPr lang="en-US"/>
          </a:p>
        </p:txBody>
      </p:sp>
    </p:spTree>
    <p:extLst>
      <p:ext uri="{BB962C8B-B14F-4D97-AF65-F5344CB8AC3E}">
        <p14:creationId xmlns:p14="http://schemas.microsoft.com/office/powerpoint/2010/main" val="1392563092"/>
      </p:ext>
    </p:extLst>
  </p:cSld>
  <p:clrMapOvr>
    <a:masterClrMapping/>
  </p:clrMapOvr>
  <p:transition xmlns:p14="http://schemas.microsoft.com/office/powerpoint/2010/mai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84EE9C-08F4-D945-A98A-16C395F1E5D2}" type="slidenum">
              <a:rPr lang="en-US"/>
              <a:pPr>
                <a:defRPr/>
              </a:pPr>
              <a:t>‹#›</a:t>
            </a:fld>
            <a:endParaRPr lang="en-US"/>
          </a:p>
        </p:txBody>
      </p:sp>
    </p:spTree>
    <p:extLst>
      <p:ext uri="{BB962C8B-B14F-4D97-AF65-F5344CB8AC3E}">
        <p14:creationId xmlns:p14="http://schemas.microsoft.com/office/powerpoint/2010/main" val="3070066578"/>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xmlns:p14="http://schemas.microsoft.com/office/powerpoint/2010/mai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E85E11-9A4B-6843-BC27-2F8F67338CE2}" type="slidenum">
              <a:rPr lang="en-US"/>
              <a:pPr>
                <a:defRPr/>
              </a:pPr>
              <a:t>‹#›</a:t>
            </a:fld>
            <a:endParaRPr lang="en-US"/>
          </a:p>
        </p:txBody>
      </p:sp>
    </p:spTree>
    <p:extLst>
      <p:ext uri="{BB962C8B-B14F-4D97-AF65-F5344CB8AC3E}">
        <p14:creationId xmlns:p14="http://schemas.microsoft.com/office/powerpoint/2010/main" val="2988364294"/>
      </p:ext>
    </p:extLst>
  </p:cSld>
  <p:clrMapOvr>
    <a:masterClrMapping/>
  </p:clrMapOvr>
  <p:transition xmlns:p14="http://schemas.microsoft.com/office/powerpoint/2010/mai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44EFA6-DAD4-8B47-9894-0243E5AC196B}" type="slidenum">
              <a:rPr lang="en-US"/>
              <a:pPr>
                <a:defRPr/>
              </a:pPr>
              <a:t>‹#›</a:t>
            </a:fld>
            <a:endParaRPr lang="en-US"/>
          </a:p>
        </p:txBody>
      </p:sp>
    </p:spTree>
    <p:extLst>
      <p:ext uri="{BB962C8B-B14F-4D97-AF65-F5344CB8AC3E}">
        <p14:creationId xmlns:p14="http://schemas.microsoft.com/office/powerpoint/2010/main" val="982126204"/>
      </p:ext>
    </p:extLst>
  </p:cSld>
  <p:clrMapOvr>
    <a:masterClrMapping/>
  </p:clrMapOvr>
  <p:transition xmlns:p14="http://schemas.microsoft.com/office/powerpoint/2010/main"/>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27DA41EA-6AD8-A84E-A074-C1AD0F61773B}" type="slidenum">
              <a:rPr lang="en-US"/>
              <a:pPr>
                <a:defRPr/>
              </a:pPr>
              <a:t>‹#›</a:t>
            </a:fld>
            <a:endParaRPr lang="en-US"/>
          </a:p>
        </p:txBody>
      </p:sp>
    </p:spTree>
    <p:extLst>
      <p:ext uri="{BB962C8B-B14F-4D97-AF65-F5344CB8AC3E}">
        <p14:creationId xmlns:p14="http://schemas.microsoft.com/office/powerpoint/2010/main" val="1264077334"/>
      </p:ext>
    </p:extLst>
  </p:cSld>
  <p:clrMapOvr>
    <a:masterClrMapping/>
  </p:clrMapOvr>
  <p:transition xmlns:p14="http://schemas.microsoft.com/office/powerpoint/2010/main"/>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55EF769A-21AF-414A-93C1-6CCCC861D6AA}" type="slidenum">
              <a:rPr lang="en-US"/>
              <a:pPr>
                <a:defRPr/>
              </a:pPr>
              <a:t>‹#›</a:t>
            </a:fld>
            <a:endParaRPr lang="en-US"/>
          </a:p>
        </p:txBody>
      </p:sp>
    </p:spTree>
    <p:extLst>
      <p:ext uri="{BB962C8B-B14F-4D97-AF65-F5344CB8AC3E}">
        <p14:creationId xmlns:p14="http://schemas.microsoft.com/office/powerpoint/2010/main" val="2427296815"/>
      </p:ext>
    </p:extLst>
  </p:cSld>
  <p:clrMapOvr>
    <a:masterClrMapping/>
  </p:clrMapOvr>
  <p:transition xmlns:p14="http://schemas.microsoft.com/office/powerpoint/2010/main"/>
</p:sldLayout>
</file>

<file path=ppt/slideLayouts/slideLayout5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6BBDD30-43F7-E347-81C9-5ABCA823DB5D}" type="slidenum">
              <a:rPr lang="en-US"/>
              <a:pPr>
                <a:defRPr/>
              </a:pPr>
              <a:t>‹#›</a:t>
            </a:fld>
            <a:endParaRPr lang="en-US"/>
          </a:p>
        </p:txBody>
      </p:sp>
    </p:spTree>
    <p:extLst>
      <p:ext uri="{BB962C8B-B14F-4D97-AF65-F5344CB8AC3E}">
        <p14:creationId xmlns:p14="http://schemas.microsoft.com/office/powerpoint/2010/main" val="3225436272"/>
      </p:ext>
    </p:extLst>
  </p:cSld>
  <p:clrMapOvr>
    <a:masterClrMapping/>
  </p:clrMapOvr>
  <p:transition xmlns:p14="http://schemas.microsoft.com/office/powerpoint/2010/main"/>
</p:sldLayout>
</file>

<file path=ppt/slideLayouts/slideLayout5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A5BDAD92-39C3-FC48-BB61-090AABD77ABA}" type="slidenum">
              <a:rPr lang="en-US"/>
              <a:pPr>
                <a:defRPr/>
              </a:pPr>
              <a:t>‹#›</a:t>
            </a:fld>
            <a:endParaRPr lang="en-US"/>
          </a:p>
        </p:txBody>
      </p:sp>
    </p:spTree>
    <p:extLst>
      <p:ext uri="{BB962C8B-B14F-4D97-AF65-F5344CB8AC3E}">
        <p14:creationId xmlns:p14="http://schemas.microsoft.com/office/powerpoint/2010/main" val="2215902296"/>
      </p:ext>
    </p:extLst>
  </p:cSld>
  <p:clrMapOvr>
    <a:masterClrMapping/>
  </p:clrMapOvr>
  <p:transition xmlns:p14="http://schemas.microsoft.com/office/powerpoint/2010/main"/>
</p:sldLayout>
</file>

<file path=ppt/slideLayouts/slideLayout5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A685A976-F99D-A54B-B526-B3E0C403CB9C}" type="slidenum">
              <a:rPr lang="en-US"/>
              <a:pPr>
                <a:defRPr/>
              </a:pPr>
              <a:t>‹#›</a:t>
            </a:fld>
            <a:endParaRPr lang="en-US"/>
          </a:p>
        </p:txBody>
      </p:sp>
    </p:spTree>
    <p:extLst>
      <p:ext uri="{BB962C8B-B14F-4D97-AF65-F5344CB8AC3E}">
        <p14:creationId xmlns:p14="http://schemas.microsoft.com/office/powerpoint/2010/main" val="3266292550"/>
      </p:ext>
    </p:extLst>
  </p:cSld>
  <p:clrMapOvr>
    <a:masterClrMapping/>
  </p:clrMapOvr>
  <p:transition xmlns:p14="http://schemas.microsoft.com/office/powerpoint/2010/main"/>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D8132F35-3FFB-6045-A749-9F10694F9456}" type="slidenum">
              <a:rPr lang="en-US"/>
              <a:pPr>
                <a:defRPr/>
              </a:pPr>
              <a:t>‹#›</a:t>
            </a:fld>
            <a:endParaRPr lang="en-US"/>
          </a:p>
        </p:txBody>
      </p:sp>
    </p:spTree>
    <p:extLst>
      <p:ext uri="{BB962C8B-B14F-4D97-AF65-F5344CB8AC3E}">
        <p14:creationId xmlns:p14="http://schemas.microsoft.com/office/powerpoint/2010/main" val="1075629130"/>
      </p:ext>
    </p:extLst>
  </p:cSld>
  <p:clrMapOvr>
    <a:masterClrMapping/>
  </p:clrMapOvr>
  <p:transition xmlns:p14="http://schemas.microsoft.com/office/powerpoint/2010/main"/>
</p:sldLayout>
</file>

<file path=ppt/slideLayouts/slideLayout5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CCD07EBC-6480-9A4A-85D2-A7E2CCF9BF77}" type="slidenum">
              <a:rPr lang="en-US"/>
              <a:pPr>
                <a:defRPr/>
              </a:pPr>
              <a:t>‹#›</a:t>
            </a:fld>
            <a:endParaRPr lang="en-US"/>
          </a:p>
        </p:txBody>
      </p:sp>
    </p:spTree>
    <p:extLst>
      <p:ext uri="{BB962C8B-B14F-4D97-AF65-F5344CB8AC3E}">
        <p14:creationId xmlns:p14="http://schemas.microsoft.com/office/powerpoint/2010/main" val="4053648270"/>
      </p:ext>
    </p:extLst>
  </p:cSld>
  <p:clrMapOvr>
    <a:masterClrMapping/>
  </p:clrMapOvr>
  <p:transition xmlns:p14="http://schemas.microsoft.com/office/powerpoint/2010/main"/>
</p:sldLayout>
</file>

<file path=ppt/slideLayouts/slideLayout5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1D442D9-2A93-3048-AD6E-812CC59C86E7}" type="slidenum">
              <a:rPr lang="en-US"/>
              <a:pPr>
                <a:defRPr/>
              </a:pPr>
              <a:t>‹#›</a:t>
            </a:fld>
            <a:endParaRPr lang="en-US"/>
          </a:p>
        </p:txBody>
      </p:sp>
    </p:spTree>
    <p:extLst>
      <p:ext uri="{BB962C8B-B14F-4D97-AF65-F5344CB8AC3E}">
        <p14:creationId xmlns:p14="http://schemas.microsoft.com/office/powerpoint/2010/main" val="3387434085"/>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xmlns:p14="http://schemas.microsoft.com/office/powerpoint/2010/main"/>
</p:sldLayout>
</file>

<file path=ppt/slideLayouts/slideLayout5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7BC29692-427A-D044-9850-338DF4B6D8DA}" type="slidenum">
              <a:rPr lang="en-US"/>
              <a:pPr>
                <a:defRPr/>
              </a:pPr>
              <a:t>‹#›</a:t>
            </a:fld>
            <a:endParaRPr lang="en-US"/>
          </a:p>
        </p:txBody>
      </p:sp>
    </p:spTree>
    <p:extLst>
      <p:ext uri="{BB962C8B-B14F-4D97-AF65-F5344CB8AC3E}">
        <p14:creationId xmlns:p14="http://schemas.microsoft.com/office/powerpoint/2010/main" val="404293997"/>
      </p:ext>
    </p:extLst>
  </p:cSld>
  <p:clrMapOvr>
    <a:masterClrMapping/>
  </p:clrMapOvr>
  <p:transition xmlns:p14="http://schemas.microsoft.com/office/powerpoint/2010/mai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5C302519-7011-7742-869E-263EBCE94EBC}" type="slidenum">
              <a:rPr lang="en-US"/>
              <a:pPr>
                <a:defRPr/>
              </a:pPr>
              <a:t>‹#›</a:t>
            </a:fld>
            <a:endParaRPr lang="en-US"/>
          </a:p>
        </p:txBody>
      </p:sp>
    </p:spTree>
    <p:extLst>
      <p:ext uri="{BB962C8B-B14F-4D97-AF65-F5344CB8AC3E}">
        <p14:creationId xmlns:p14="http://schemas.microsoft.com/office/powerpoint/2010/main" val="4066888386"/>
      </p:ext>
    </p:extLst>
  </p:cSld>
  <p:clrMapOvr>
    <a:masterClrMapping/>
  </p:clrMapOvr>
  <p:transition xmlns:p14="http://schemas.microsoft.com/office/powerpoint/2010/mai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AF9E09C-CCCB-F34D-8B3D-3514A7054822}" type="slidenum">
              <a:rPr lang="en-US"/>
              <a:pPr>
                <a:defRPr/>
              </a:pPr>
              <a:t>‹#›</a:t>
            </a:fld>
            <a:endParaRPr lang="en-US"/>
          </a:p>
        </p:txBody>
      </p:sp>
    </p:spTree>
    <p:extLst>
      <p:ext uri="{BB962C8B-B14F-4D97-AF65-F5344CB8AC3E}">
        <p14:creationId xmlns:p14="http://schemas.microsoft.com/office/powerpoint/2010/main" val="1448884862"/>
      </p:ext>
    </p:extLst>
  </p:cSld>
  <p:clrMapOvr>
    <a:masterClrMapping/>
  </p:clrMapOvr>
  <p:transition xmlns:p14="http://schemas.microsoft.com/office/powerpoint/2010/main"/>
</p:sldLayout>
</file>

<file path=ppt/slideLayouts/slideLayout5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371600"/>
            <a:ext cx="8610600" cy="4876800"/>
          </a:xfrm>
        </p:spPr>
        <p:txBody>
          <a:bodyPr/>
          <a:lstStyle/>
          <a:p>
            <a:pPr lvl="0"/>
            <a:endParaRPr lang="en-US" noProof="0" smtClean="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6392D6-2602-0A4F-9B74-B323EC70C69E}" type="slidenum">
              <a:rPr lang="en-US"/>
              <a:pPr>
                <a:defRPr/>
              </a:pPr>
              <a:t>‹#›</a:t>
            </a:fld>
            <a:endParaRPr lang="en-US"/>
          </a:p>
        </p:txBody>
      </p:sp>
    </p:spTree>
    <p:extLst>
      <p:ext uri="{BB962C8B-B14F-4D97-AF65-F5344CB8AC3E}">
        <p14:creationId xmlns:p14="http://schemas.microsoft.com/office/powerpoint/2010/main" val="4075772528"/>
      </p:ext>
    </p:extLst>
  </p:cSld>
  <p:clrMapOvr>
    <a:masterClrMapping/>
  </p:clrMapOvr>
  <p:transition xmlns:p14="http://schemas.microsoft.com/office/powerpoint/2010/main"/>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EE72C9BE-E5F4-4C4D-A2E6-8C0248ACC5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0380503"/>
      </p:ext>
    </p:extLst>
  </p:cSld>
  <p:clrMapOvr>
    <a:masterClrMapping/>
  </p:clrMapOvr>
  <p:transition xmlns:p14="http://schemas.microsoft.com/office/powerpoint/2010/main"/>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6FF26340-CDE4-4E4A-9420-2A87E5020C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95100"/>
      </p:ext>
    </p:extLst>
  </p:cSld>
  <p:clrMapOvr>
    <a:masterClrMapping/>
  </p:clrMapOvr>
  <p:transition xmlns:p14="http://schemas.microsoft.com/office/powerpoint/2010/main"/>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31BF67AA-AE81-C945-8601-06951EFA2B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7209278"/>
      </p:ext>
    </p:extLst>
  </p:cSld>
  <p:clrMapOvr>
    <a:masterClrMapping/>
  </p:clrMapOvr>
  <p:transition xmlns:p14="http://schemas.microsoft.com/office/powerpoint/2010/mai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CC518F6D-66A9-7548-8FEA-3AAEA8ABAE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6590316"/>
      </p:ext>
    </p:extLst>
  </p:cSld>
  <p:clrMapOvr>
    <a:masterClrMapping/>
  </p:clrMapOvr>
  <p:transition xmlns:p14="http://schemas.microsoft.com/office/powerpoint/2010/mai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DB0DABC3-D591-1741-A3C4-2DCAC7BE9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4963445"/>
      </p:ext>
    </p:extLst>
  </p:cSld>
  <p:clrMapOvr>
    <a:masterClrMapping/>
  </p:clrMapOvr>
  <p:transition xmlns:p14="http://schemas.microsoft.com/office/powerpoint/2010/mai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4240C5D0-DE20-F44C-9199-26925A0CD7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0130493"/>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xmlns:p14="http://schemas.microsoft.com/office/powerpoint/2010/mai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394E95E8-6B2D-E046-9715-7EB4F7541B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894352"/>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C178BC5-7996-F840-84FA-40F1399D13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8255533"/>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298E289-7A6A-0649-AE32-846A55D9B9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8824946"/>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1855882-CF79-A248-88C2-2F45B3B28F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0487409"/>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5FE53D0-0C84-884F-9305-71FBD63281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6029969"/>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371600"/>
            <a:ext cx="8610600" cy="4876800"/>
          </a:xfrm>
        </p:spPr>
        <p:txBody>
          <a:bodyPr/>
          <a:lstStyle/>
          <a:p>
            <a:pPr lvl="0"/>
            <a:endParaRPr lang="en-US" noProof="0" smtClean="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3A4E8666-F172-8746-A4D3-B4623EB79F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119164"/>
      </p:ext>
    </p:extLst>
  </p:cSld>
  <p:clrMapOvr>
    <a:masterClrMapping/>
  </p:clrMapOvr>
  <p:transition xmlns:p14="http://schemas.microsoft.com/office/powerpoint/2010/main"/>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76800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26870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0364283"/>
      </p:ext>
    </p:extLst>
  </p:cSld>
  <p:clrMapOvr>
    <a:masterClrMapping/>
  </p:clrMapOvr>
  <p:transition xmlns:p14="http://schemas.microsoft.com/office/powerpoint/2010/main"/>
</p:sldLayout>
</file>

<file path=ppt/slideLayouts/slideLayout5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0054383"/>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xmlns:p14="http://schemas.microsoft.com/office/powerpoint/2010/main"/>
</p:sldLayout>
</file>

<file path=ppt/slideLayouts/slideLayout5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5333705"/>
      </p:ext>
    </p:extLst>
  </p:cSld>
  <p:clrMapOvr>
    <a:masterClrMapping/>
  </p:clrMapOvr>
  <p:transition xmlns:p14="http://schemas.microsoft.com/office/powerpoint/2010/main"/>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8803035"/>
      </p:ext>
    </p:extLst>
  </p:cSld>
  <p:clrMapOvr>
    <a:masterClrMapping/>
  </p:clrMapOvr>
  <p:transition xmlns:p14="http://schemas.microsoft.com/office/powerpoint/2010/main"/>
</p:sldLayout>
</file>

<file path=ppt/slideLayouts/slideLayout5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2618282"/>
      </p:ext>
    </p:extLst>
  </p:cSld>
  <p:clrMapOvr>
    <a:masterClrMapping/>
  </p:clrMapOvr>
  <p:transition xmlns:p14="http://schemas.microsoft.com/office/powerpoint/2010/main"/>
</p:sldLayout>
</file>

<file path=ppt/slideLayouts/slideLayout5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6360029"/>
      </p:ext>
    </p:extLst>
  </p:cSld>
  <p:clrMapOvr>
    <a:masterClrMapping/>
  </p:clrMapOvr>
  <p:transition xmlns:p14="http://schemas.microsoft.com/office/powerpoint/2010/main"/>
</p:sldLayout>
</file>

<file path=ppt/slideLayouts/slideLayout5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8826934"/>
      </p:ext>
    </p:extLst>
  </p:cSld>
  <p:clrMapOvr>
    <a:masterClrMapping/>
  </p:clrMapOvr>
  <p:transition xmlns:p14="http://schemas.microsoft.com/office/powerpoint/2010/mai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8031914"/>
      </p:ext>
    </p:extLst>
  </p:cSld>
  <p:clrMapOvr>
    <a:masterClrMapping/>
  </p:clrMapOvr>
  <p:transition xmlns:p14="http://schemas.microsoft.com/office/powerpoint/2010/main"/>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9894710"/>
      </p:ext>
    </p:extLst>
  </p:cSld>
  <p:clrMapOvr>
    <a:masterClrMapping/>
  </p:clrMapOvr>
  <p:transition xmlns:p14="http://schemas.microsoft.com/office/powerpoint/2010/main"/>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2778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1129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8706453"/>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xmlns:p14="http://schemas.microsoft.com/office/powerpoint/2010/main"/>
</p:sldLayout>
</file>

<file path=ppt/slideLayouts/slideLayout5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9693918"/>
      </p:ext>
    </p:extLst>
  </p:cSld>
  <p:clrMapOvr>
    <a:masterClrMapping/>
  </p:clrMapOvr>
  <p:transition xmlns:p14="http://schemas.microsoft.com/office/powerpoint/2010/main"/>
</p:sldLayout>
</file>

<file path=ppt/slideLayouts/slideLayout5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3021594"/>
      </p:ext>
    </p:extLst>
  </p:cSld>
  <p:clrMapOvr>
    <a:masterClrMapping/>
  </p:clrMapOvr>
  <p:transition xmlns:p14="http://schemas.microsoft.com/office/powerpoint/2010/main"/>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1842770"/>
      </p:ext>
    </p:extLst>
  </p:cSld>
  <p:clrMapOvr>
    <a:masterClrMapping/>
  </p:clrMapOvr>
  <p:transition xmlns:p14="http://schemas.microsoft.com/office/powerpoint/2010/main"/>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9641316"/>
      </p:ext>
    </p:extLst>
  </p:cSld>
  <p:clrMapOvr>
    <a:masterClrMapping/>
  </p:clrMapOvr>
  <p:transition xmlns:p14="http://schemas.microsoft.com/office/powerpoint/2010/main"/>
</p:sldLayout>
</file>

<file path=ppt/slideLayouts/slideLayout5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1122003"/>
      </p:ext>
    </p:extLst>
  </p:cSld>
  <p:clrMapOvr>
    <a:masterClrMapping/>
  </p:clrMapOvr>
  <p:transition xmlns:p14="http://schemas.microsoft.com/office/powerpoint/2010/main"/>
</p:sldLayout>
</file>

<file path=ppt/slideLayouts/slideLayout5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6998866"/>
      </p:ext>
    </p:extLst>
  </p:cSld>
  <p:clrMapOvr>
    <a:masterClrMapping/>
  </p:clrMapOvr>
  <p:transition xmlns:p14="http://schemas.microsoft.com/office/powerpoint/2010/mai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8705585"/>
      </p:ext>
    </p:extLst>
  </p:cSld>
  <p:clrMapOvr>
    <a:masterClrMapping/>
  </p:clrMapOvr>
  <p:transition xmlns:p14="http://schemas.microsoft.com/office/powerpoint/2010/main"/>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344911"/>
      </p:ext>
    </p:extLst>
  </p:cSld>
  <p:clrMapOvr>
    <a:masterClrMapping/>
  </p:clrMapOvr>
  <p:transition xmlns:p14="http://schemas.microsoft.com/office/powerpoint/2010/main"/>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92988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63101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98703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2152295"/>
      </p:ext>
    </p:extLst>
  </p:cSld>
  <p:clrMapOvr>
    <a:masterClrMapping/>
  </p:clrMapOvr>
  <p:transition xmlns:p14="http://schemas.microsoft.com/office/powerpoint/2010/main"/>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0538"/>
      </p:ext>
    </p:extLst>
  </p:cSld>
  <p:clrMapOvr>
    <a:masterClrMapping/>
  </p:clrMapOvr>
  <p:transition xmlns:p14="http://schemas.microsoft.com/office/powerpoint/2010/main"/>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8194837"/>
      </p:ext>
    </p:extLst>
  </p:cSld>
  <p:clrMapOvr>
    <a:masterClrMapping/>
  </p:clrMapOvr>
  <p:transition xmlns:p14="http://schemas.microsoft.com/office/powerpoint/2010/main"/>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9274103"/>
      </p:ext>
    </p:extLst>
  </p:cSld>
  <p:clrMapOvr>
    <a:masterClrMapping/>
  </p:clrMapOvr>
  <p:transition xmlns:p14="http://schemas.microsoft.com/office/powerpoint/2010/main"/>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9638978"/>
      </p:ext>
    </p:extLst>
  </p:cSld>
  <p:clrMapOvr>
    <a:masterClrMapping/>
  </p:clrMapOvr>
  <p:transition xmlns:p14="http://schemas.microsoft.com/office/powerpoint/2010/main"/>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5074748"/>
      </p:ext>
    </p:extLst>
  </p:cSld>
  <p:clrMapOvr>
    <a:masterClrMapping/>
  </p:clrMapOvr>
  <p:transition xmlns:p14="http://schemas.microsoft.com/office/powerpoint/2010/main"/>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6596420"/>
      </p:ext>
    </p:extLst>
  </p:cSld>
  <p:clrMapOvr>
    <a:masterClrMapping/>
  </p:clrMapOvr>
  <p:transition xmlns:p14="http://schemas.microsoft.com/office/powerpoint/2010/mai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013835"/>
      </p:ext>
    </p:extLst>
  </p:cSld>
  <p:clrMapOvr>
    <a:masterClrMapping/>
  </p:clrMapOvr>
  <p:transition xmlns:p14="http://schemas.microsoft.com/office/powerpoint/2010/mai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925222"/>
      </p:ext>
    </p:extLst>
  </p:cSld>
  <p:clrMapOvr>
    <a:masterClrMapping/>
  </p:clrMapOvr>
  <p:transition xmlns:p14="http://schemas.microsoft.com/office/powerpoint/2010/main"/>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5" name="Date Placeholder 5"/>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AAD4463F-F2C4-BD43-9CF4-0EC14BFDF8D4}" type="datetime1">
              <a:rPr lang="en-US"/>
              <a:pPr>
                <a:defRPr/>
              </a:pPr>
              <a:t>6/9/16</a:t>
            </a:fld>
            <a:endParaRPr lang="en-US"/>
          </a:p>
        </p:txBody>
      </p:sp>
      <p:sp>
        <p:nvSpPr>
          <p:cNvPr id="6" name="Footer Placeholder 9"/>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10"/>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7460E46-E011-CA4B-B460-87BF7D156767}" type="slidenum">
              <a:rPr lang="en-US"/>
              <a:pPr>
                <a:defRPr/>
              </a:pPr>
              <a:t>‹#›</a:t>
            </a:fld>
            <a:endParaRPr lang="en-US" dirty="0"/>
          </a:p>
        </p:txBody>
      </p:sp>
    </p:spTree>
    <p:extLst>
      <p:ext uri="{BB962C8B-B14F-4D97-AF65-F5344CB8AC3E}">
        <p14:creationId xmlns:p14="http://schemas.microsoft.com/office/powerpoint/2010/main" val="3531343851"/>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67112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userDrawn="1"/>
        </p:nvSpPr>
        <p:spPr>
          <a:xfrm>
            <a:off x="0" y="6543675"/>
            <a:ext cx="119697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5" name="Footer Placeholder 5"/>
          <p:cNvSpPr>
            <a:spLocks noGrp="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9"/>
          <p:cNvSpPr>
            <a:spLocks noGrp="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6FFB184-0EDF-4F42-861F-5CC2C08EEC50}" type="slidenum">
              <a:rPr lang="en-US"/>
              <a:pPr>
                <a:defRPr/>
              </a:pPr>
              <a:t>‹#›</a:t>
            </a:fld>
            <a:endParaRPr lang="en-US" dirty="0"/>
          </a:p>
        </p:txBody>
      </p:sp>
      <p:sp>
        <p:nvSpPr>
          <p:cNvPr id="7" name="Date Placeholder 4"/>
          <p:cNvSpPr>
            <a:spLocks noGrp="1"/>
          </p:cNvSpPr>
          <p:nvPr>
            <p:ph type="dt" sz="half" idx="12"/>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9F810F96-B0A2-3A4B-A5C0-B349BC103730}" type="datetime1">
              <a:rPr lang="en-US"/>
              <a:pPr>
                <a:defRPr/>
              </a:pPr>
              <a:t>6/9/16</a:t>
            </a:fld>
            <a:endParaRPr lang="en-US"/>
          </a:p>
        </p:txBody>
      </p:sp>
    </p:spTree>
    <p:extLst>
      <p:ext uri="{BB962C8B-B14F-4D97-AF65-F5344CB8AC3E}">
        <p14:creationId xmlns:p14="http://schemas.microsoft.com/office/powerpoint/2010/main" val="1998813599"/>
      </p:ext>
    </p:extLst>
  </p:cSld>
  <p:clrMapOvr>
    <a:overrideClrMapping bg1="lt1" tx1="dk1" bg2="lt2" tx2="dk2" accent1="accent1" accent2="accent2" accent3="accent3" accent4="accent4" accent5="accent5" accent6="accent6" hlink="hlink" folHlink="folHlink"/>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1371600" y="0"/>
            <a:ext cx="7772399" cy="1085850"/>
          </a:xfrm>
          <a:prstGeom prst="rect">
            <a:avLst/>
          </a:prstGeom>
        </p:spPr>
        <p:txBody>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normAutofit/>
          </a:bodyPr>
          <a:lstStyle>
            <a:lvl1pPr>
              <a:defRPr sz="3600">
                <a:solidFill>
                  <a:schemeClr val="tx1"/>
                </a:solidFill>
                <a:latin typeface="+mj-lt"/>
              </a:defRPr>
            </a:lvl1pPr>
            <a:lvl2pPr>
              <a:defRPr sz="3200">
                <a:solidFill>
                  <a:schemeClr val="tx1"/>
                </a:solidFill>
                <a:latin typeface="+mj-lt"/>
              </a:defRPr>
            </a:lvl2pPr>
            <a:lvl3pPr>
              <a:defRPr sz="2800">
                <a:solidFill>
                  <a:schemeClr val="tx1"/>
                </a:solidFill>
                <a:latin typeface="+mj-lt"/>
              </a:defRPr>
            </a:lvl3pPr>
            <a:lvl4pPr>
              <a:defRPr sz="2400">
                <a:solidFill>
                  <a:schemeClr val="tx1"/>
                </a:solidFill>
                <a:latin typeface="+mj-lt"/>
              </a:defRPr>
            </a:lvl4pPr>
            <a:lvl5pPr>
              <a:defRPr sz="2400">
                <a:solidFill>
                  <a:schemeClr val="tx1"/>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4"/>
          <p:cNvSpPr>
            <a:spLocks noGrp="1"/>
          </p:cNvSpPr>
          <p:nvPr>
            <p:ph type="dt" sz="half" idx="12"/>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D47AB44D-F518-5846-A0F3-D23C485E1DC1}" type="datetime1">
              <a:rPr lang="en-US"/>
              <a:pPr>
                <a:defRPr/>
              </a:pPr>
              <a:t>6/9/16</a:t>
            </a:fld>
            <a:endParaRPr lang="en-US"/>
          </a:p>
        </p:txBody>
      </p:sp>
      <p:sp>
        <p:nvSpPr>
          <p:cNvPr id="5" name="Footer Placeholder 5"/>
          <p:cNvSpPr>
            <a:spLocks noGrp="1"/>
          </p:cNvSpPr>
          <p:nvPr>
            <p:ph type="ftr" sz="quarter" idx="13"/>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6"/>
          <p:cNvSpPr>
            <a:spLocks noGrp="1"/>
          </p:cNvSpPr>
          <p:nvPr>
            <p:ph type="sldNum" sz="quarter" idx="14"/>
          </p:nvPr>
        </p:nvSpPr>
        <p:spPr/>
        <p:txBody>
          <a:bodyPr/>
          <a:lstStyle>
            <a:lvl1pPr fontAlgn="base">
              <a:spcBef>
                <a:spcPct val="0"/>
              </a:spcBef>
              <a:spcAft>
                <a:spcPct val="0"/>
              </a:spcAft>
              <a:defRPr>
                <a:ea typeface="ＭＳ Ｐゴシック" charset="0"/>
                <a:cs typeface="ＭＳ Ｐゴシック" charset="0"/>
              </a:defRPr>
            </a:lvl1pPr>
          </a:lstStyle>
          <a:p>
            <a:pPr>
              <a:defRPr/>
            </a:pPr>
            <a:fld id="{F6D417AC-0B7D-1544-9519-92C9BC378595}" type="slidenum">
              <a:rPr lang="en-US"/>
              <a:pPr>
                <a:defRPr/>
              </a:pPr>
              <a:t>‹#›</a:t>
            </a:fld>
            <a:endParaRPr lang="en-US" dirty="0"/>
          </a:p>
        </p:txBody>
      </p:sp>
    </p:spTree>
    <p:extLst>
      <p:ext uri="{BB962C8B-B14F-4D97-AF65-F5344CB8AC3E}">
        <p14:creationId xmlns:p14="http://schemas.microsoft.com/office/powerpoint/2010/main" val="3010500258"/>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6651625"/>
            <a:ext cx="849313" cy="20637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2" name="Title 1"/>
          <p:cNvSpPr>
            <a:spLocks noGrp="1"/>
          </p:cNvSpPr>
          <p:nvPr>
            <p:ph type="title"/>
          </p:nvPr>
        </p:nvSpPr>
        <p:spPr>
          <a:xfrm>
            <a:off x="452628" y="767419"/>
            <a:ext cx="8085582" cy="3355848"/>
          </a:xfrm>
          <a:solidFill>
            <a:schemeClr val="bg1"/>
          </a:solidFill>
        </p:spPr>
        <p:txBody>
          <a:bodyPr anchor="b"/>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837C38E7-792E-C949-BA89-014185BDF33F}" type="datetime1">
              <a:rPr lang="en-US"/>
              <a:pPr>
                <a:defRPr/>
              </a:pPr>
              <a:t>6/9/16</a:t>
            </a:fld>
            <a:endParaRPr lang="en-US"/>
          </a:p>
        </p:txBody>
      </p:sp>
      <p:sp>
        <p:nvSpPr>
          <p:cNvPr id="6"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691DE03-51FF-8143-BDE1-430BD10E2E4A}" type="slidenum">
              <a:rPr lang="en-US"/>
              <a:pPr>
                <a:defRPr/>
              </a:pPr>
              <a:t>‹#›</a:t>
            </a:fld>
            <a:endParaRPr lang="en-US" dirty="0"/>
          </a:p>
        </p:txBody>
      </p:sp>
    </p:spTree>
    <p:extLst>
      <p:ext uri="{BB962C8B-B14F-4D97-AF65-F5344CB8AC3E}">
        <p14:creationId xmlns:p14="http://schemas.microsoft.com/office/powerpoint/2010/main" val="832671822"/>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CEBD8585-0863-9E4E-905D-9CEF8FDAD9EB}" type="datetime1">
              <a:rPr lang="en-US"/>
              <a:pPr>
                <a:defRPr/>
              </a:pPr>
              <a:t>6/9/16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9"/>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320E52D-6757-584F-B7E7-785E1A237AA2}" type="slidenum">
              <a:rPr lang="en-US"/>
              <a:pPr>
                <a:defRPr/>
              </a:pPr>
              <a:t>‹#›</a:t>
            </a:fld>
            <a:endParaRPr lang="en-US" dirty="0"/>
          </a:p>
        </p:txBody>
      </p:sp>
    </p:spTree>
    <p:extLst>
      <p:ext uri="{BB962C8B-B14F-4D97-AF65-F5344CB8AC3E}">
        <p14:creationId xmlns:p14="http://schemas.microsoft.com/office/powerpoint/2010/main" val="3692932909"/>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1"/>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5056110C-D3FC-4B48-8CE3-9E44AE1FE741}" type="datetime1">
              <a:rPr lang="en-US"/>
              <a:pPr>
                <a:defRPr/>
              </a:pPr>
              <a:t>6/9/16</a:t>
            </a:fld>
            <a:endParaRPr lang="en-US"/>
          </a:p>
        </p:txBody>
      </p:sp>
      <p:sp>
        <p:nvSpPr>
          <p:cNvPr id="8" name="Footer Placeholder 6"/>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7"/>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66AD99-BF79-9947-A208-847908387E11}" type="slidenum">
              <a:rPr lang="en-US"/>
              <a:pPr>
                <a:defRPr/>
              </a:pPr>
              <a:t>‹#›</a:t>
            </a:fld>
            <a:endParaRPr lang="en-US" dirty="0"/>
          </a:p>
        </p:txBody>
      </p:sp>
    </p:spTree>
    <p:extLst>
      <p:ext uri="{BB962C8B-B14F-4D97-AF65-F5344CB8AC3E}">
        <p14:creationId xmlns:p14="http://schemas.microsoft.com/office/powerpoint/2010/main" val="2999553217"/>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1"/>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DF1868F6-D38B-C741-AF2B-0305D9AF5E8E}" type="datetime1">
              <a:rPr lang="en-US"/>
              <a:pPr>
                <a:defRPr/>
              </a:pPr>
              <a:t>6/9/16</a:t>
            </a:fld>
            <a:endParaRPr lang="en-US"/>
          </a:p>
        </p:txBody>
      </p:sp>
      <p:sp>
        <p:nvSpPr>
          <p:cNvPr id="4" name="Footer Placeholder 6"/>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7"/>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23E1AA0-5084-1342-BC23-437787FE5398}" type="slidenum">
              <a:rPr lang="en-US"/>
              <a:pPr>
                <a:defRPr/>
              </a:pPr>
              <a:t>‹#›</a:t>
            </a:fld>
            <a:endParaRPr lang="en-US" dirty="0"/>
          </a:p>
        </p:txBody>
      </p:sp>
    </p:spTree>
    <p:extLst>
      <p:ext uri="{BB962C8B-B14F-4D97-AF65-F5344CB8AC3E}">
        <p14:creationId xmlns:p14="http://schemas.microsoft.com/office/powerpoint/2010/main" val="2596473154"/>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5CB047CC-DA7E-AE44-B7FA-AED6F144CC9D}" type="datetime1">
              <a:rPr lang="en-US"/>
              <a:pPr>
                <a:defRPr/>
              </a:pPr>
              <a:t>6/9/16</a:t>
            </a:fld>
            <a:endParaRPr lang="en-US"/>
          </a:p>
        </p:txBody>
      </p:sp>
      <p:sp>
        <p:nvSpPr>
          <p:cNvPr id="3"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56EB2A5-1CF7-C040-B3E4-57206D0ACC63}" type="slidenum">
              <a:rPr lang="en-US"/>
              <a:pPr>
                <a:defRPr/>
              </a:pPr>
              <a:t>‹#›</a:t>
            </a:fld>
            <a:endParaRPr lang="en-US" dirty="0"/>
          </a:p>
        </p:txBody>
      </p:sp>
    </p:spTree>
    <p:extLst>
      <p:ext uri="{BB962C8B-B14F-4D97-AF65-F5344CB8AC3E}">
        <p14:creationId xmlns:p14="http://schemas.microsoft.com/office/powerpoint/2010/main" val="50792077"/>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7"/>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FAF63276-CF76-854C-BB3C-81762C11F6D2}" type="datetime1">
              <a:rPr lang="en-US"/>
              <a:pPr>
                <a:defRPr/>
              </a:pPr>
              <a:t>6/9/16</a:t>
            </a:fld>
            <a:endParaRPr lang="en-US"/>
          </a:p>
        </p:txBody>
      </p:sp>
      <p:sp>
        <p:nvSpPr>
          <p:cNvPr id="7" name="Footer Placeholder 9"/>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Slide Number Placeholder 10"/>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B95DBBC-6EC3-AF4F-8A21-F3C5BF793469}" type="slidenum">
              <a:rPr lang="en-US"/>
              <a:pPr>
                <a:defRPr/>
              </a:pPr>
              <a:t>‹#›</a:t>
            </a:fld>
            <a:endParaRPr lang="en-US" dirty="0"/>
          </a:p>
        </p:txBody>
      </p:sp>
    </p:spTree>
    <p:extLst>
      <p:ext uri="{BB962C8B-B14F-4D97-AF65-F5344CB8AC3E}">
        <p14:creationId xmlns:p14="http://schemas.microsoft.com/office/powerpoint/2010/main" val="391394721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rtlCol="0">
            <a:normAutofit/>
          </a:bodyPr>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7"/>
          <p:cNvSpPr>
            <a:spLocks noGrp="1"/>
          </p:cNvSpPr>
          <p:nvPr>
            <p:ph type="dt" sz="half" idx="10"/>
          </p:nvPr>
        </p:nvSpPr>
        <p:spPr/>
        <p:txBody>
          <a:bodyPr/>
          <a:lstStyle>
            <a:lvl1pPr fontAlgn="base">
              <a:spcBef>
                <a:spcPct val="0"/>
              </a:spcBef>
              <a:spcAft>
                <a:spcPct val="0"/>
              </a:spcAft>
              <a:defRPr sz="950">
                <a:solidFill>
                  <a:prstClr val="white">
                    <a:lumMod val="65000"/>
                    <a:lumOff val="35000"/>
                    <a:alpha val="75000"/>
                  </a:prstClr>
                </a:solidFill>
                <a:ea typeface="ＭＳ Ｐゴシック" charset="0"/>
                <a:cs typeface="ＭＳ Ｐゴシック" charset="0"/>
              </a:defRPr>
            </a:lvl1pPr>
          </a:lstStyle>
          <a:p>
            <a:pPr>
              <a:defRPr/>
            </a:pPr>
            <a:fld id="{6C7C023C-D4B5-1643-94F9-F6C8C94697C0}" type="datetime1">
              <a:rPr lang="en-US"/>
              <a:pPr>
                <a:defRPr/>
              </a:pPr>
              <a:t>6/9/16</a:t>
            </a:fld>
            <a:endParaRPr lang="en-US"/>
          </a:p>
        </p:txBody>
      </p:sp>
      <p:sp>
        <p:nvSpPr>
          <p:cNvPr id="6" name="Footer Placeholder 8"/>
          <p:cNvSpPr>
            <a:spLocks noGrp="1"/>
          </p:cNvSpPr>
          <p:nvPr>
            <p:ph type="ftr" sz="quarter" idx="11"/>
          </p:nvPr>
        </p:nvSpPr>
        <p:spPr/>
        <p:txBody>
          <a:bodyPr/>
          <a:lstStyle>
            <a:lvl1pPr fontAlgn="base">
              <a:spcBef>
                <a:spcPct val="0"/>
              </a:spcBef>
              <a:spcAft>
                <a:spcPct val="0"/>
              </a:spcAft>
              <a:defRPr>
                <a:solidFill>
                  <a:prstClr val="white">
                    <a:alpha val="75000"/>
                  </a:prstClr>
                </a:solidFill>
                <a:ea typeface="ＭＳ Ｐゴシック" charset="0"/>
                <a:cs typeface="ＭＳ Ｐゴシック" charset="0"/>
              </a:defRPr>
            </a:lvl1pPr>
          </a:lstStyle>
          <a:p>
            <a:pPr>
              <a:defRPr/>
            </a:pPr>
            <a:endParaRPr lang="en-US"/>
          </a:p>
        </p:txBody>
      </p:sp>
      <p:sp>
        <p:nvSpPr>
          <p:cNvPr id="7" name="Slide Number Placeholder 9"/>
          <p:cNvSpPr>
            <a:spLocks noGrp="1"/>
          </p:cNvSpPr>
          <p:nvPr>
            <p:ph type="sldNum" sz="quarter" idx="12"/>
          </p:nvPr>
        </p:nvSpPr>
        <p:spPr/>
        <p:txBody>
          <a:bodyPr/>
          <a:lstStyle>
            <a:lvl1pPr fontAlgn="base">
              <a:spcBef>
                <a:spcPct val="0"/>
              </a:spcBef>
              <a:spcAft>
                <a:spcPct val="0"/>
              </a:spcAft>
              <a:defRPr>
                <a:solidFill>
                  <a:prstClr val="white">
                    <a:lumMod val="65000"/>
                    <a:lumOff val="35000"/>
                  </a:prstClr>
                </a:solidFill>
                <a:ea typeface="ＭＳ Ｐゴシック" charset="0"/>
                <a:cs typeface="ＭＳ Ｐゴシック" charset="0"/>
              </a:defRPr>
            </a:lvl1pPr>
          </a:lstStyle>
          <a:p>
            <a:pPr>
              <a:defRPr/>
            </a:pPr>
            <a:fld id="{68A0FFF1-7861-B740-AFE3-7C12C3BB2EA0}" type="slidenum">
              <a:rPr lang="en-US"/>
              <a:pPr>
                <a:defRPr/>
              </a:pPr>
              <a:t>‹#›</a:t>
            </a:fld>
            <a:endParaRPr lang="en-US" dirty="0"/>
          </a:p>
        </p:txBody>
      </p:sp>
    </p:spTree>
    <p:extLst>
      <p:ext uri="{BB962C8B-B14F-4D97-AF65-F5344CB8AC3E}">
        <p14:creationId xmlns:p14="http://schemas.microsoft.com/office/powerpoint/2010/main" val="1338581692"/>
      </p:ext>
    </p:extLst>
  </p:cSld>
  <p:clrMapOvr>
    <a:overrideClrMapping bg1="dk1" tx1="lt1" bg2="dk2" tx2="lt2" accent1="accent1" accent2="accent2" accent3="accent3" accent4="accent4" accent5="accent5" accent6="accent6" hlink="hlink" folHlink="folHlink"/>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6"/>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A367E4A7-226F-9141-A6D7-949194224FE7}" type="datetime1">
              <a:rPr lang="en-US"/>
              <a:pPr>
                <a:defRPr/>
              </a:pPr>
              <a:t>6/9/16</a:t>
            </a:fld>
            <a:endParaRPr lang="en-US"/>
          </a:p>
        </p:txBody>
      </p:sp>
      <p:sp>
        <p:nvSpPr>
          <p:cNvPr id="5"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C43F04D-B50A-994F-9979-39A435F6C493}" type="slidenum">
              <a:rPr lang="en-US"/>
              <a:pPr>
                <a:defRPr/>
              </a:pPr>
              <a:t>‹#›</a:t>
            </a:fld>
            <a:endParaRPr lang="en-US" dirty="0"/>
          </a:p>
        </p:txBody>
      </p:sp>
    </p:spTree>
    <p:extLst>
      <p:ext uri="{BB962C8B-B14F-4D97-AF65-F5344CB8AC3E}">
        <p14:creationId xmlns:p14="http://schemas.microsoft.com/office/powerpoint/2010/main" val="2288307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064597"/>
      </p:ext>
    </p:extLst>
  </p:cSld>
  <p:clrMapOvr>
    <a:masterClrMapping/>
  </p:clrMapOvr>
  <p:transition xmlns:p14="http://schemas.microsoft.com/office/powerpoint/2010/main"/>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6"/>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DB921374-CE6E-B44D-9CC1-EBE6EF70217F}" type="datetime1">
              <a:rPr lang="en-US"/>
              <a:pPr>
                <a:defRPr/>
              </a:pPr>
              <a:t>6/9/16</a:t>
            </a:fld>
            <a:endParaRPr lang="en-US"/>
          </a:p>
        </p:txBody>
      </p:sp>
      <p:sp>
        <p:nvSpPr>
          <p:cNvPr id="5"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B1CBC36-8413-5444-B2AE-E8AB8CC5A05B}" type="slidenum">
              <a:rPr lang="en-US"/>
              <a:pPr>
                <a:defRPr/>
              </a:pPr>
              <a:t>‹#›</a:t>
            </a:fld>
            <a:endParaRPr lang="en-US" dirty="0"/>
          </a:p>
        </p:txBody>
      </p:sp>
    </p:spTree>
    <p:extLst>
      <p:ext uri="{BB962C8B-B14F-4D97-AF65-F5344CB8AC3E}">
        <p14:creationId xmlns:p14="http://schemas.microsoft.com/office/powerpoint/2010/main" val="1895410148"/>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910401414"/>
      </p:ext>
    </p:extLst>
  </p:cSld>
  <p:clrMapOvr>
    <a:masterClrMapping/>
  </p:clrMapOvr>
  <p:transition xmlns:p14="http://schemas.microsoft.com/office/powerpoint/2010/mai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2271565500"/>
      </p:ext>
    </p:extLst>
  </p:cSld>
  <p:clrMapOvr>
    <a:masterClrMapping/>
  </p:clrMapOvr>
  <p:transition xmlns:p14="http://schemas.microsoft.com/office/powerpoint/2010/mai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4061413240"/>
      </p:ext>
    </p:extLst>
  </p:cSld>
  <p:clrMapOvr>
    <a:masterClrMapping/>
  </p:clrMapOvr>
  <p:transition xmlns:p14="http://schemas.microsoft.com/office/powerpoint/2010/mai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3415329898"/>
      </p:ext>
    </p:extLst>
  </p:cSld>
  <p:clrMapOvr>
    <a:masterClrMapping/>
  </p:clrMapOvr>
  <p:transition xmlns:p14="http://schemas.microsoft.com/office/powerpoint/2010/mai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84820860"/>
      </p:ext>
    </p:extLst>
  </p:cSld>
  <p:clrMapOvr>
    <a:masterClrMapping/>
  </p:clrMapOvr>
  <p:transition xmlns:p14="http://schemas.microsoft.com/office/powerpoint/2010/mai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462954300"/>
      </p:ext>
    </p:extLst>
  </p:cSld>
  <p:clrMapOvr>
    <a:masterClrMapping/>
  </p:clrMapOvr>
  <p:transition xmlns:p14="http://schemas.microsoft.com/office/powerpoint/2010/mai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3997556402"/>
      </p:ext>
    </p:extLst>
  </p:cSld>
  <p:clrMapOvr>
    <a:masterClrMapping/>
  </p:clrMapOvr>
  <p:transition xmlns:p14="http://schemas.microsoft.com/office/powerpoint/2010/mai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450409029"/>
      </p:ext>
    </p:extLst>
  </p:cSld>
  <p:clrMapOvr>
    <a:masterClrMapping/>
  </p:clrMapOvr>
  <p:transition xmlns:p14="http://schemas.microsoft.com/office/powerpoint/2010/mai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986696970"/>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994818"/>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3255745669"/>
      </p:ext>
    </p:extLst>
  </p:cSld>
  <p:clrMapOvr>
    <a:masterClrMapping/>
  </p:clrMapOvr>
  <p:transition xmlns:p14="http://schemas.microsoft.com/office/powerpoint/2010/mai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47096865"/>
      </p:ext>
    </p:extLst>
  </p:cSld>
  <p:clrMapOvr>
    <a:masterClrMapping/>
  </p:clrMapOvr>
  <p:transition xmlns:p14="http://schemas.microsoft.com/office/powerpoint/2010/main"/>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53609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55141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0974418"/>
      </p:ext>
    </p:extLst>
  </p:cSld>
  <p:clrMapOvr>
    <a:masterClrMapping/>
  </p:clrMapOvr>
  <p:transition xmlns:p14="http://schemas.microsoft.com/office/powerpoint/2010/main"/>
</p:sldLayout>
</file>

<file path=ppt/slideLayouts/slideLayout5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7819677"/>
      </p:ext>
    </p:extLst>
  </p:cSld>
  <p:clrMapOvr>
    <a:masterClrMapping/>
  </p:clrMapOvr>
  <p:transition xmlns:p14="http://schemas.microsoft.com/office/powerpoint/2010/main"/>
</p:sldLayout>
</file>

<file path=ppt/slideLayouts/slideLayout5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158867"/>
      </p:ext>
    </p:extLst>
  </p:cSld>
  <p:clrMapOvr>
    <a:masterClrMapping/>
  </p:clrMapOvr>
  <p:transition xmlns:p14="http://schemas.microsoft.com/office/powerpoint/2010/main"/>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8639164"/>
      </p:ext>
    </p:extLst>
  </p:cSld>
  <p:clrMapOvr>
    <a:masterClrMapping/>
  </p:clrMapOvr>
  <p:transition xmlns:p14="http://schemas.microsoft.com/office/powerpoint/2010/main"/>
</p:sldLayout>
</file>

<file path=ppt/slideLayouts/slideLayout5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0962387"/>
      </p:ext>
    </p:extLst>
  </p:cSld>
  <p:clrMapOvr>
    <a:masterClrMapping/>
  </p:clrMapOvr>
  <p:transition xmlns:p14="http://schemas.microsoft.com/office/powerpoint/2010/main"/>
</p:sldLayout>
</file>

<file path=ppt/slideLayouts/slideLayout5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1792596"/>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6571721"/>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8817800"/>
      </p:ext>
    </p:extLst>
  </p:cSld>
  <p:clrMapOvr>
    <a:masterClrMapping/>
  </p:clrMapOvr>
  <p:transition xmlns:p14="http://schemas.microsoft.com/office/powerpoint/2010/mai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0878661"/>
      </p:ext>
    </p:extLst>
  </p:cSld>
  <p:clrMapOvr>
    <a:masterClrMapping/>
  </p:clrMapOvr>
  <p:transition xmlns:p14="http://schemas.microsoft.com/office/powerpoint/2010/mai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01849"/>
      </p:ext>
    </p:extLst>
  </p:cSld>
  <p:clrMapOvr>
    <a:masterClrMapping/>
  </p:clrMapOvr>
  <p:transition xmlns:p14="http://schemas.microsoft.com/office/powerpoint/2010/main"/>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3969527265"/>
      </p:ext>
    </p:extLst>
  </p:cSld>
  <p:clrMapOvr>
    <a:masterClrMapping/>
  </p:clrMapOvr>
  <p:transition xmlns:p14="http://schemas.microsoft.com/office/powerpoint/2010/main"/>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061862603"/>
      </p:ext>
    </p:extLst>
  </p:cSld>
  <p:clrMapOvr>
    <a:masterClrMapping/>
  </p:clrMapOvr>
  <p:transition xmlns:p14="http://schemas.microsoft.com/office/powerpoint/2010/main"/>
</p:sldLayout>
</file>

<file path=ppt/slideLayouts/slideLayout6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2146418325"/>
      </p:ext>
    </p:extLst>
  </p:cSld>
  <p:clrMapOvr>
    <a:masterClrMapping/>
  </p:clrMapOvr>
  <p:transition xmlns:p14="http://schemas.microsoft.com/office/powerpoint/2010/main"/>
</p:sldLayout>
</file>

<file path=ppt/slideLayouts/slideLayout6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769708342"/>
      </p:ext>
    </p:extLst>
  </p:cSld>
  <p:clrMapOvr>
    <a:masterClrMapping/>
  </p:clrMapOvr>
  <p:transition xmlns:p14="http://schemas.microsoft.com/office/powerpoint/2010/main"/>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807660448"/>
      </p:ext>
    </p:extLst>
  </p:cSld>
  <p:clrMapOvr>
    <a:masterClrMapping/>
  </p:clrMapOvr>
  <p:transition xmlns:p14="http://schemas.microsoft.com/office/powerpoint/2010/main"/>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362373258"/>
      </p:ext>
    </p:extLst>
  </p:cSld>
  <p:clrMapOvr>
    <a:masterClrMapping/>
  </p:clrMapOvr>
  <p:transition xmlns:p14="http://schemas.microsoft.com/office/powerpoint/2010/main"/>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3359300482"/>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1558049"/>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3090933055"/>
      </p:ext>
    </p:extLst>
  </p:cSld>
  <p:clrMapOvr>
    <a:masterClrMapping/>
  </p:clrMapOvr>
  <p:transition xmlns:p14="http://schemas.microsoft.com/office/powerpoint/2010/main"/>
</p:sldLayout>
</file>

<file path=ppt/slideLayouts/slideLayout6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1531414644"/>
      </p:ext>
    </p:extLst>
  </p:cSld>
  <p:clrMapOvr>
    <a:masterClrMapping/>
  </p:clrMapOvr>
  <p:transition xmlns:p14="http://schemas.microsoft.com/office/powerpoint/2010/main"/>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171887537"/>
      </p:ext>
    </p:extLst>
  </p:cSld>
  <p:clrMapOvr>
    <a:masterClrMapping/>
  </p:clrMapOvr>
  <p:transition xmlns:p14="http://schemas.microsoft.com/office/powerpoint/2010/mai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983579206"/>
      </p:ext>
    </p:extLst>
  </p:cSld>
  <p:clrMapOvr>
    <a:masterClrMapping/>
  </p:clrMapOvr>
  <p:transition xmlns:p14="http://schemas.microsoft.com/office/powerpoint/2010/main"/>
</p:sldLayout>
</file>

<file path=ppt/slideLayouts/slideLayout6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3027314285"/>
      </p:ext>
    </p:extLst>
  </p:cSld>
  <p:clrMapOvr>
    <a:masterClrMapping/>
  </p:clrMapOvr>
  <p:transition xmlns:p14="http://schemas.microsoft.com/office/powerpoint/2010/main"/>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13844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77868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228103"/>
      </p:ext>
    </p:extLst>
  </p:cSld>
  <p:clrMapOvr>
    <a:masterClrMapping/>
  </p:clrMapOvr>
  <p:transition xmlns:p14="http://schemas.microsoft.com/office/powerpoint/2010/main"/>
</p:sldLayout>
</file>

<file path=ppt/slideLayouts/slideLayout6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1576654"/>
      </p:ext>
    </p:extLst>
  </p:cSld>
  <p:clrMapOvr>
    <a:masterClrMapping/>
  </p:clrMapOvr>
  <p:transition xmlns:p14="http://schemas.microsoft.com/office/powerpoint/2010/main"/>
</p:sldLayout>
</file>

<file path=ppt/slideLayouts/slideLayout6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459649"/>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567181"/>
      </p:ext>
    </p:extLst>
  </p:cSld>
  <p:clrMapOvr>
    <a:masterClrMapping/>
  </p:clrMapOvr>
  <p:transition xmlns:p14="http://schemas.microsoft.com/office/powerpoint/2010/main"/>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4150402"/>
      </p:ext>
    </p:extLst>
  </p:cSld>
  <p:clrMapOvr>
    <a:masterClrMapping/>
  </p:clrMapOvr>
  <p:transition xmlns:p14="http://schemas.microsoft.com/office/powerpoint/2010/main"/>
</p:sldLayout>
</file>

<file path=ppt/slideLayouts/slideLayout6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4417761"/>
      </p:ext>
    </p:extLst>
  </p:cSld>
  <p:clrMapOvr>
    <a:masterClrMapping/>
  </p:clrMapOvr>
  <p:transition xmlns:p14="http://schemas.microsoft.com/office/powerpoint/2010/main"/>
</p:sldLayout>
</file>

<file path=ppt/slideLayouts/slideLayout6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3674950"/>
      </p:ext>
    </p:extLst>
  </p:cSld>
  <p:clrMapOvr>
    <a:masterClrMapping/>
  </p:clrMapOvr>
  <p:transition xmlns:p14="http://schemas.microsoft.com/office/powerpoint/2010/main"/>
</p:sldLayout>
</file>

<file path=ppt/slideLayouts/slideLayout6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804524"/>
      </p:ext>
    </p:extLst>
  </p:cSld>
  <p:clrMapOvr>
    <a:masterClrMapping/>
  </p:clrMapOvr>
  <p:transition xmlns:p14="http://schemas.microsoft.com/office/powerpoint/2010/mai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4849884"/>
      </p:ext>
    </p:extLst>
  </p:cSld>
  <p:clrMapOvr>
    <a:masterClrMapping/>
  </p:clrMapOvr>
  <p:transition xmlns:p14="http://schemas.microsoft.com/office/powerpoint/2010/main"/>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2082168"/>
      </p:ext>
    </p:extLst>
  </p:cSld>
  <p:clrMapOvr>
    <a:masterClrMapping/>
  </p:clrMapOvr>
  <p:transition xmlns:p14="http://schemas.microsoft.com/office/powerpoint/2010/main"/>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81550941"/>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537926205"/>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2112200869"/>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24022962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9492595"/>
      </p:ext>
    </p:extLst>
  </p:cSld>
  <p:clrMapOvr>
    <a:masterClrMapping/>
  </p:clrMapOvr>
  <p:transition xmlns:p14="http://schemas.microsoft.com/office/powerpoint/2010/main"/>
</p:sldLayout>
</file>

<file path=ppt/slideLayouts/slideLayout6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111373139"/>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3092019079"/>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3543397967"/>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2680816078"/>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2598846564"/>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2136379603"/>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2199499603"/>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687839611"/>
      </p:ext>
    </p:extLst>
  </p:cSld>
  <p:clrMapOvr>
    <a:masterClrMapping/>
  </p:clrMapOvr>
  <p:timing>
    <p:tnLst>
      <p:par>
        <p:cTn xmlns:p14="http://schemas.microsoft.com/office/powerpoint/2010/main" id="1" dur="indefinite" restart="never" nodeType="tmRoot"/>
      </p:par>
    </p:tnLst>
  </p:timing>
</p:sldLayout>
</file>

<file path=ppt/slideLayouts/slideLayout6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495748"/>
      </p:ext>
    </p:extLst>
  </p:cSld>
  <p:clrMapOvr>
    <a:masterClrMapping/>
  </p:clrMapOvr>
  <p:timing>
    <p:tnLst>
      <p:par>
        <p:cTn xmlns:p14="http://schemas.microsoft.com/office/powerpoint/2010/main" id="1" dur="indefinite" restart="never" nodeType="tmRoot"/>
      </p:par>
    </p:tnLst>
  </p:timing>
</p:sldLayout>
</file>

<file path=ppt/slideLayouts/slideLayout6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199593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9163671"/>
      </p:ext>
    </p:extLst>
  </p:cSld>
  <p:clrMapOvr>
    <a:masterClrMapping/>
  </p:clrMapOvr>
  <p:transition xmlns:p14="http://schemas.microsoft.com/office/powerpoint/2010/main"/>
</p:sldLayout>
</file>

<file path=ppt/slideLayouts/slideLayout6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1661833"/>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84445875"/>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0953985"/>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5411782"/>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9886018"/>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9270563"/>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2235414"/>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9123670"/>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172245821"/>
      </p:ext>
    </p:extLst>
  </p:cSld>
  <p:clrMapOvr>
    <a:masterClrMapping/>
  </p:clrMapOvr>
  <p:timing>
    <p:tnLst>
      <p:par>
        <p:cTn xmlns:p14="http://schemas.microsoft.com/office/powerpoint/2010/main" id="1" dur="indefinite" restart="never" nodeType="tmRoot"/>
      </p:par>
    </p:tnLst>
  </p:timing>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5623967"/>
      </p:ext>
    </p:extLst>
  </p:cSld>
  <p:clrMapOvr>
    <a:masterClrMapping/>
  </p:clrMapOvr>
  <p:timing>
    <p:tnLst>
      <p:par>
        <p:cTn xmlns:p14="http://schemas.microsoft.com/office/powerpoint/2010/mai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8661300"/>
      </p:ext>
    </p:extLst>
  </p:cSld>
  <p:clrMapOvr>
    <a:masterClrMapping/>
  </p:clrMapOvr>
  <p:transition xmlns:p14="http://schemas.microsoft.com/office/powerpoint/2010/main"/>
</p:sldLayout>
</file>

<file path=ppt/slideLayouts/slideLayout6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3848161"/>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5414556"/>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5499460"/>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5075481"/>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60490961"/>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1718137"/>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51049713"/>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7632713"/>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1001871"/>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r>
              <a:rPr lang="en-US" smtClean="0">
                <a:solidFill>
                  <a:prstClr val="black">
                    <a:tint val="75000"/>
                  </a:prstClr>
                </a:solidFill>
                <a:latin typeface="Calibri Light"/>
              </a:rPr>
              <a:t>/4</a:t>
            </a:r>
            <a:endParaRPr lang="en-US">
              <a:solidFill>
                <a:prstClr val="black">
                  <a:tint val="75000"/>
                </a:prstClr>
              </a:solidFill>
              <a:latin typeface="Calibri Light"/>
            </a:endParaRPr>
          </a:p>
        </p:txBody>
      </p:sp>
    </p:spTree>
    <p:extLst>
      <p:ext uri="{BB962C8B-B14F-4D97-AF65-F5344CB8AC3E}">
        <p14:creationId xmlns:p14="http://schemas.microsoft.com/office/powerpoint/2010/main" val="4162209796"/>
      </p:ext>
    </p:extLst>
  </p:cSld>
  <p:clrMapOvr>
    <a:masterClrMapping/>
  </p:clrMapOvr>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4901423"/>
      </p:ext>
    </p:extLst>
  </p:cSld>
  <p:clrMapOvr>
    <a:masterClrMapping/>
  </p:clrMapOvr>
  <p:transition xmlns:p14="http://schemas.microsoft.com/office/powerpoint/2010/main"/>
</p:sldLayout>
</file>

<file path=ppt/slideLayouts/slideLayout6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latin typeface="Calibri Light"/>
              </a:rPr>
              <a:pPr/>
              <a:t>‹#›</a:t>
            </a:fld>
            <a:r>
              <a:rPr lang="en-US" smtClean="0">
                <a:solidFill>
                  <a:prstClr val="black">
                    <a:tint val="75000"/>
                  </a:prstClr>
                </a:solidFill>
                <a:latin typeface="Calibri Light"/>
              </a:rPr>
              <a:t>/4</a:t>
            </a:r>
            <a:endParaRPr lang="en-US">
              <a:solidFill>
                <a:prstClr val="black">
                  <a:tint val="75000"/>
                </a:prstClr>
              </a:solidFill>
              <a:latin typeface="Calibri Light"/>
            </a:endParaRPr>
          </a:p>
        </p:txBody>
      </p:sp>
    </p:spTree>
    <p:extLst>
      <p:ext uri="{BB962C8B-B14F-4D97-AF65-F5344CB8AC3E}">
        <p14:creationId xmlns:p14="http://schemas.microsoft.com/office/powerpoint/2010/main" val="2462162154"/>
      </p:ext>
    </p:extLst>
  </p:cSld>
  <p:clrMapOvr>
    <a:masterClrMapping/>
  </p:clrMapOvr>
  <p:timing>
    <p:tnLst>
      <p:par>
        <p:cTn xmlns:p14="http://schemas.microsoft.com/office/powerpoint/2010/main" id="1" dur="indefinite" restart="never" nodeType="tmRoot"/>
      </p:par>
    </p:tnLst>
  </p:timing>
</p:sldLayout>
</file>

<file path=ppt/slideLayouts/slideLayout6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Tree>
    <p:extLst>
      <p:ext uri="{BB962C8B-B14F-4D97-AF65-F5344CB8AC3E}">
        <p14:creationId xmlns:p14="http://schemas.microsoft.com/office/powerpoint/2010/main" val="2676545168"/>
      </p:ext>
    </p:extLst>
  </p:cSld>
  <p:clrMapOvr>
    <a:masterClrMapping/>
  </p:clrMapOvr>
  <p:timing>
    <p:tnLst>
      <p:par>
        <p:cTn xmlns:p14="http://schemas.microsoft.com/office/powerpoint/2010/main" id="1" dur="indefinite" restart="never" nodeType="tmRoot"/>
      </p:par>
    </p:tnLst>
  </p:timing>
</p:sldLayout>
</file>

<file path=ppt/slideLayouts/slideLayout6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503667216"/>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2117053256"/>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860270466"/>
      </p:ext>
    </p:extLst>
  </p:cSld>
  <p:clrMapOvr>
    <a:masterClrMapping/>
  </p:clrMapOvr>
  <p:timing>
    <p:tnLst>
      <p:par>
        <p:cTn xmlns:p14="http://schemas.microsoft.com/office/powerpoint/2010/main" id="1" dur="indefinite" restart="never" nodeType="tmRoot"/>
      </p:par>
    </p:tnLst>
  </p:timing>
</p:sldLayout>
</file>

<file path=ppt/slideLayouts/slideLayout6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3980922215"/>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460988563"/>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2418003014"/>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221794383"/>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1294904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2865406577"/>
      </p:ext>
    </p:extLst>
  </p:cSld>
  <p:clrMapOvr>
    <a:masterClrMapping/>
  </p:clrMapOvr>
  <p:timing>
    <p:tnLst>
      <p:par>
        <p:cTn xmlns:p14="http://schemas.microsoft.com/office/powerpoint/2010/main" id="1" dur="indefinite" restart="never" nodeType="tmRoot"/>
      </p:par>
    </p:tnLst>
  </p:timing>
</p:sldLayout>
</file>

<file path=ppt/slideLayouts/slideLayout6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6595676"/>
      </p:ext>
    </p:extLst>
  </p:cSld>
  <p:clrMapOvr>
    <a:masterClrMapping/>
  </p:clrMapOvr>
  <p:timing>
    <p:tnLst>
      <p:par>
        <p:cTn xmlns:p14="http://schemas.microsoft.com/office/powerpoint/2010/main" id="1" dur="indefinite" restart="never" nodeType="tmRoot"/>
      </p:par>
    </p:tnLst>
  </p:timing>
</p:sldLayout>
</file>

<file path=ppt/slideLayouts/slideLayout6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8524580"/>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9979491"/>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4139168"/>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21765457"/>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0697533"/>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3129965"/>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9344466"/>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42807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72384083"/>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815837682"/>
      </p:ext>
    </p:extLst>
  </p:cSld>
  <p:clrMapOvr>
    <a:masterClrMapping/>
  </p:clrMapOvr>
  <p:transition xmlns:p14="http://schemas.microsoft.com/office/powerpoint/2010/main"/>
</p:sldLayout>
</file>

<file path=ppt/slideLayouts/slideLayout6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3256322409"/>
      </p:ext>
    </p:extLst>
  </p:cSld>
  <p:clrMapOvr>
    <a:masterClrMapping/>
  </p:clrMapOvr>
  <p:transition xmlns:p14="http://schemas.microsoft.com/office/powerpoint/2010/main"/>
</p:sldLayout>
</file>

<file path=ppt/slideLayouts/slideLayout6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3139869450"/>
      </p:ext>
    </p:extLst>
  </p:cSld>
  <p:clrMapOvr>
    <a:masterClrMapping/>
  </p:clrMapOvr>
  <p:transition xmlns:p14="http://schemas.microsoft.com/office/powerpoint/2010/main"/>
</p:sldLayout>
</file>

<file path=ppt/slideLayouts/slideLayout6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1222663575"/>
      </p:ext>
    </p:extLst>
  </p:cSld>
  <p:clrMapOvr>
    <a:masterClrMapping/>
  </p:clrMapOvr>
  <p:transition xmlns:p14="http://schemas.microsoft.com/office/powerpoint/2010/main"/>
</p:sldLayout>
</file>

<file path=ppt/slideLayouts/slideLayout6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327662723"/>
      </p:ext>
    </p:extLst>
  </p:cSld>
  <p:clrMapOvr>
    <a:masterClrMapping/>
  </p:clrMapOvr>
  <p:transition xmlns:p14="http://schemas.microsoft.com/office/powerpoint/2010/main"/>
</p:sldLayout>
</file>

<file path=ppt/slideLayouts/slideLayout6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503070451"/>
      </p:ext>
    </p:extLst>
  </p:cSld>
  <p:clrMapOvr>
    <a:masterClrMapping/>
  </p:clrMapOvr>
  <p:transition xmlns:p14="http://schemas.microsoft.com/office/powerpoint/2010/main"/>
</p:sldLayout>
</file>

<file path=ppt/slideLayouts/slideLayout6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3265949819"/>
      </p:ext>
    </p:extLst>
  </p:cSld>
  <p:clrMapOvr>
    <a:masterClrMapping/>
  </p:clrMapOvr>
  <p:transition xmlns:p14="http://schemas.microsoft.com/office/powerpoint/2010/main"/>
</p:sldLayout>
</file>

<file path=ppt/slideLayouts/slideLayout6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54066524"/>
      </p:ext>
    </p:extLst>
  </p:cSld>
  <p:clrMapOvr>
    <a:masterClrMapping/>
  </p:clrMapOvr>
  <p:transition xmlns:p14="http://schemas.microsoft.com/office/powerpoint/2010/main"/>
</p:sldLayout>
</file>

<file path=ppt/slideLayouts/slideLayout6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1430650488"/>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648568013"/>
      </p:ext>
    </p:extLst>
  </p:cSld>
  <p:clrMapOvr>
    <a:masterClrMapping/>
  </p:clrMapOvr>
  <p:transition xmlns:p14="http://schemas.microsoft.com/office/powerpoint/2010/main"/>
</p:sldLayout>
</file>

<file path=ppt/slideLayouts/slideLayout6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561740815"/>
      </p:ext>
    </p:extLst>
  </p:cSld>
  <p:clrMapOvr>
    <a:masterClrMapping/>
  </p:clrMapOvr>
  <p:transition xmlns:p14="http://schemas.microsoft.com/office/powerpoint/2010/main"/>
</p:sldLayout>
</file>

<file path=ppt/slideLayouts/slideLayout69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608998057"/>
      </p:ext>
    </p:extLst>
  </p:cSld>
  <p:clrMapOvr>
    <a:masterClrMapping/>
  </p:clrMapOvr>
  <p:transition xmlns:p14="http://schemas.microsoft.com/office/powerpoint/2010/main"/>
</p:sldLayout>
</file>

<file path=ppt/slideLayouts/slideLayout6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23206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31687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885299"/>
      </p:ext>
    </p:extLst>
  </p:cSld>
  <p:clrMapOvr>
    <a:masterClrMapping/>
  </p:clrMapOvr>
  <p:transition xmlns:p14="http://schemas.microsoft.com/office/powerpoint/2010/main"/>
</p:sldLayout>
</file>

<file path=ppt/slideLayouts/slideLayout6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782170"/>
      </p:ext>
    </p:extLst>
  </p:cSld>
  <p:clrMapOvr>
    <a:masterClrMapping/>
  </p:clrMapOvr>
  <p:transition xmlns:p14="http://schemas.microsoft.com/office/powerpoint/2010/main"/>
</p:sldLayout>
</file>

<file path=ppt/slideLayouts/slideLayout6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304052"/>
      </p:ext>
    </p:extLst>
  </p:cSld>
  <p:clrMapOvr>
    <a:masterClrMapping/>
  </p:clrMapOvr>
  <p:transition xmlns:p14="http://schemas.microsoft.com/office/powerpoint/2010/main"/>
</p:sldLayout>
</file>

<file path=ppt/slideLayouts/slideLayout6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9674425"/>
      </p:ext>
    </p:extLst>
  </p:cSld>
  <p:clrMapOvr>
    <a:masterClrMapping/>
  </p:clrMapOvr>
  <p:transition xmlns:p14="http://schemas.microsoft.com/office/powerpoint/2010/main"/>
</p:sldLayout>
</file>

<file path=ppt/slideLayouts/slideLayout6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4430214"/>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7631376"/>
      </p:ext>
    </p:extLst>
  </p:cSld>
  <p:clrMapOvr>
    <a:masterClrMapping/>
  </p:clrMapOvr>
  <p:transition xmlns:p14="http://schemas.microsoft.com/office/powerpoint/2010/main"/>
</p:sldLayout>
</file>

<file path=ppt/slideLayouts/slideLayout7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8297684"/>
      </p:ext>
    </p:extLst>
  </p:cSld>
  <p:clrMapOvr>
    <a:masterClrMapping/>
  </p:clrMapOvr>
  <p:transition xmlns:p14="http://schemas.microsoft.com/office/powerpoint/2010/main"/>
</p:sldLayout>
</file>

<file path=ppt/slideLayouts/slideLayout7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1470161"/>
      </p:ext>
    </p:extLst>
  </p:cSld>
  <p:clrMapOvr>
    <a:masterClrMapping/>
  </p:clrMapOvr>
  <p:transition xmlns:p14="http://schemas.microsoft.com/office/powerpoint/2010/main"/>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2130870"/>
      </p:ext>
    </p:extLst>
  </p:cSld>
  <p:clrMapOvr>
    <a:masterClrMapping/>
  </p:clrMapOvr>
  <p:transition xmlns:p14="http://schemas.microsoft.com/office/powerpoint/2010/main"/>
</p:sldLayout>
</file>

<file path=ppt/slideLayouts/slideLayout704.xml><?xml version="1.0" encoding="utf-8"?>
<p:sldLayout xmlns:a="http://schemas.openxmlformats.org/drawingml/2006/main" xmlns:r="http://schemas.openxmlformats.org/officeDocument/2006/relationships" xmlns:p="http://schemas.openxmlformats.org/presentationml/2006/main" showMasterSp="0" type="tx">
  <p:cSld name="Bullet">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pPr>
            <a:r>
              <a:rPr sz="3500" spc="-34"/>
              <a:t>Title Text</a:t>
            </a:r>
          </a:p>
        </p:txBody>
      </p:sp>
      <p:sp>
        <p:nvSpPr>
          <p:cNvPr id="19" name="Shape 19"/>
          <p:cNvSpPr>
            <a:spLocks noGrp="1"/>
          </p:cNvSpPr>
          <p:nvPr>
            <p:ph type="body" idx="1"/>
          </p:nvPr>
        </p:nvSpPr>
        <p:spPr>
          <a:xfrm>
            <a:off x="553641" y="1360884"/>
            <a:ext cx="8027789" cy="5025628"/>
          </a:xfrm>
          <a:prstGeom prst="rect">
            <a:avLst/>
          </a:prstGeom>
        </p:spPr>
        <p:txBody>
          <a:bodyPr/>
          <a:lstStyle>
            <a:lvl1pPr marL="162579" indent="-162579">
              <a:lnSpc>
                <a:spcPct val="110000"/>
              </a:lnSpc>
              <a:spcBef>
                <a:spcPts val="1287"/>
              </a:spcBef>
              <a:buClr>
                <a:srgbClr val="3B5998"/>
              </a:buClr>
              <a:buSzPct val="65000"/>
              <a:buFont typeface="Lucida Grande"/>
              <a:buChar char="▪"/>
              <a:defRPr sz="2100" spc="-64">
                <a:solidFill>
                  <a:srgbClr val="000000"/>
                </a:solidFill>
                <a:latin typeface="+mn-lt"/>
                <a:ea typeface="+mn-ea"/>
                <a:cs typeface="+mn-cs"/>
                <a:sym typeface="Vista Sans OT Reg"/>
              </a:defRPr>
            </a:lvl1pPr>
            <a:lvl2pPr marL="363792" indent="-181080">
              <a:lnSpc>
                <a:spcPct val="110000"/>
              </a:lnSpc>
              <a:spcBef>
                <a:spcPts val="1060"/>
              </a:spcBef>
              <a:buClr>
                <a:srgbClr val="9A9A9A"/>
              </a:buClr>
              <a:buFont typeface="Lucida Grande"/>
              <a:buChar char="▪"/>
              <a:defRPr sz="2100" spc="-64">
                <a:solidFill>
                  <a:srgbClr val="000000"/>
                </a:solidFill>
                <a:latin typeface="+mn-lt"/>
                <a:ea typeface="+mn-ea"/>
                <a:cs typeface="+mn-cs"/>
                <a:sym typeface="Vista Sans OT Reg"/>
              </a:defRPr>
            </a:lvl2pPr>
            <a:lvl3pPr marL="527279" indent="-133005">
              <a:lnSpc>
                <a:spcPct val="110000"/>
              </a:lnSpc>
              <a:spcBef>
                <a:spcPts val="1060"/>
              </a:spcBef>
              <a:buClr>
                <a:srgbClr val="9A9A9A"/>
              </a:buClr>
              <a:buSzPct val="54999"/>
              <a:buFont typeface="Lucida Grande"/>
              <a:buChar char="▪"/>
              <a:defRPr sz="2000" spc="-59">
                <a:solidFill>
                  <a:srgbClr val="000000"/>
                </a:solidFill>
                <a:latin typeface="+mn-lt"/>
                <a:ea typeface="+mn-ea"/>
                <a:cs typeface="+mn-cs"/>
                <a:sym typeface="Vista Sans OT Reg"/>
              </a:defRPr>
            </a:lvl3pPr>
            <a:lvl4pPr marL="704382" indent="-137012">
              <a:lnSpc>
                <a:spcPct val="110000"/>
              </a:lnSpc>
              <a:spcBef>
                <a:spcPts val="1060"/>
              </a:spcBef>
              <a:buClr>
                <a:srgbClr val="9A9A9A"/>
              </a:buClr>
              <a:buSzPct val="45000"/>
              <a:buFont typeface="Lucida Grande"/>
              <a:buChar char="▪"/>
              <a:defRPr sz="2000" spc="-59">
                <a:solidFill>
                  <a:srgbClr val="000000"/>
                </a:solidFill>
                <a:latin typeface="+mn-lt"/>
                <a:ea typeface="+mn-ea"/>
                <a:cs typeface="+mn-cs"/>
                <a:sym typeface="Vista Sans OT Reg"/>
              </a:defRPr>
            </a:lvl4pPr>
            <a:lvl5pPr marL="878158" indent="-120987">
              <a:lnSpc>
                <a:spcPct val="110000"/>
              </a:lnSpc>
              <a:spcBef>
                <a:spcPts val="1060"/>
              </a:spcBef>
              <a:buClr>
                <a:srgbClr val="9A9A9A"/>
              </a:buClr>
              <a:buFont typeface="Lucida Grande"/>
              <a:buChar char="▪"/>
              <a:defRPr sz="1800" spc="-55">
                <a:solidFill>
                  <a:srgbClr val="000000"/>
                </a:solidFill>
                <a:latin typeface="+mn-lt"/>
                <a:ea typeface="+mn-ea"/>
                <a:cs typeface="+mn-cs"/>
                <a:sym typeface="Vista Sans OT Reg"/>
              </a:defRPr>
            </a:lvl5pPr>
          </a:lstStyle>
          <a:p>
            <a:pPr lvl="0">
              <a:defRPr sz="1800" spc="0"/>
            </a:pPr>
            <a:r>
              <a:rPr sz="2100" spc="-64"/>
              <a:t>Body Level One</a:t>
            </a:r>
          </a:p>
          <a:p>
            <a:pPr lvl="1">
              <a:defRPr sz="1800" spc="0"/>
            </a:pPr>
            <a:r>
              <a:rPr sz="2100" spc="-64"/>
              <a:t>Body Level Two</a:t>
            </a:r>
          </a:p>
          <a:p>
            <a:pPr lvl="2">
              <a:defRPr sz="1800" spc="0"/>
            </a:pPr>
            <a:r>
              <a:rPr sz="2000" spc="-59"/>
              <a:t>Body Level Three</a:t>
            </a:r>
          </a:p>
          <a:p>
            <a:pPr lvl="3">
              <a:defRPr sz="1800" spc="0"/>
            </a:pPr>
            <a:r>
              <a:rPr sz="2000" spc="-59"/>
              <a:t>Body Level Four</a:t>
            </a:r>
          </a:p>
          <a:p>
            <a:pPr lvl="4">
              <a:defRPr sz="1800" spc="0"/>
            </a:pPr>
            <a:r>
              <a:rPr sz="1800" spc="-55"/>
              <a:t>Body Level Five</a:t>
            </a:r>
          </a:p>
        </p:txBody>
      </p:sp>
    </p:spTree>
    <p:extLst>
      <p:ext uri="{BB962C8B-B14F-4D97-AF65-F5344CB8AC3E}">
        <p14:creationId xmlns:p14="http://schemas.microsoft.com/office/powerpoint/2010/main" val="3324939800"/>
      </p:ext>
    </p:extLst>
  </p:cSld>
  <p:clrMapOvr>
    <a:masterClrMapping/>
  </p:clrMapOvr>
  <p:transition xmlns:p14="http://schemas.microsoft.com/office/powerpoint/2010/main" spd="med"/>
</p:sldLayout>
</file>

<file path=ppt/slideLayouts/slideLayout7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22790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19355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54411120"/>
      </p:ext>
    </p:extLst>
  </p:cSld>
  <p:clrMapOvr>
    <a:masterClrMapping/>
  </p:clrMapOvr>
  <p:transition xmlns:p14="http://schemas.microsoft.com/office/powerpoint/2010/main"/>
</p:sldLayout>
</file>

<file path=ppt/slideLayouts/slideLayout7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4834082"/>
      </p:ext>
    </p:extLst>
  </p:cSld>
  <p:clrMapOvr>
    <a:masterClrMapping/>
  </p:clrMapOvr>
  <p:transition xmlns:p14="http://schemas.microsoft.com/office/powerpoint/2010/main"/>
</p:sldLayout>
</file>

<file path=ppt/slideLayouts/slideLayout7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7465237"/>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xmlns:p14="http://schemas.microsoft.com/office/powerpoint/2010/main"/>
</p:sldLayout>
</file>

<file path=ppt/slideLayouts/slideLayout7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9571723"/>
      </p:ext>
    </p:extLst>
  </p:cSld>
  <p:clrMapOvr>
    <a:masterClrMapping/>
  </p:clrMapOvr>
  <p:transition xmlns:p14="http://schemas.microsoft.com/office/powerpoint/2010/main"/>
</p:sldLayout>
</file>

<file path=ppt/slideLayouts/slideLayout7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1038780"/>
      </p:ext>
    </p:extLst>
  </p:cSld>
  <p:clrMapOvr>
    <a:masterClrMapping/>
  </p:clrMapOvr>
  <p:transition xmlns:p14="http://schemas.microsoft.com/office/powerpoint/2010/main"/>
</p:sldLayout>
</file>

<file path=ppt/slideLayouts/slideLayout7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9779386"/>
      </p:ext>
    </p:extLst>
  </p:cSld>
  <p:clrMapOvr>
    <a:masterClrMapping/>
  </p:clrMapOvr>
  <p:transition xmlns:p14="http://schemas.microsoft.com/office/powerpoint/2010/main"/>
</p:sldLayout>
</file>

<file path=ppt/slideLayouts/slideLayout7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2068007"/>
      </p:ext>
    </p:extLst>
  </p:cSld>
  <p:clrMapOvr>
    <a:masterClrMapping/>
  </p:clrMapOvr>
  <p:transition xmlns:p14="http://schemas.microsoft.com/office/powerpoint/2010/main"/>
</p:sldLayout>
</file>

<file path=ppt/slideLayouts/slideLayout7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7735840"/>
      </p:ext>
    </p:extLst>
  </p:cSld>
  <p:clrMapOvr>
    <a:masterClrMapping/>
  </p:clrMapOvr>
  <p:transition xmlns:p14="http://schemas.microsoft.com/office/powerpoint/2010/main"/>
</p:sldLayout>
</file>

<file path=ppt/slideLayouts/slideLayout7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7764171"/>
      </p:ext>
    </p:extLst>
  </p:cSld>
  <p:clrMapOvr>
    <a:masterClrMapping/>
  </p:clrMapOvr>
  <p:transition xmlns:p14="http://schemas.microsoft.com/office/powerpoint/2010/main"/>
</p:sldLayout>
</file>

<file path=ppt/slideLayouts/slideLayout7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002117272"/>
      </p:ext>
    </p:extLst>
  </p:cSld>
  <p:clrMapOvr>
    <a:masterClrMapping/>
  </p:clrMapOvr>
  <p:timing>
    <p:tnLst>
      <p:par>
        <p:cTn xmlns:p14="http://schemas.microsoft.com/office/powerpoint/2010/main" id="1" dur="indefinite" restart="never" nodeType="tmRoot"/>
      </p:par>
    </p:tnLst>
  </p:timing>
</p:sldLayout>
</file>

<file path=ppt/slideLayouts/slideLayout7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525733"/>
      </p:ext>
    </p:extLst>
  </p:cSld>
  <p:clrMapOvr>
    <a:masterClrMapping/>
  </p:clrMapOvr>
  <p:timing>
    <p:tnLst>
      <p:par>
        <p:cTn xmlns:p14="http://schemas.microsoft.com/office/powerpoint/2010/main" id="1" dur="indefinite" restart="never" nodeType="tmRoot"/>
      </p:par>
    </p:tnLst>
  </p:timing>
</p:sldLayout>
</file>

<file path=ppt/slideLayouts/slideLayout7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5328151"/>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685265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0322360"/>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04320629"/>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5521870"/>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645032"/>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3133081"/>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08710"/>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131896"/>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544573735"/>
      </p:ext>
    </p:extLst>
  </p:cSld>
  <p:clrMapOvr>
    <a:masterClrMapping/>
  </p:clrMapOvr>
  <p:timing>
    <p:tnLst>
      <p:par>
        <p:cTn xmlns:p14="http://schemas.microsoft.com/office/powerpoint/2010/main" id="1" dur="indefinite" restart="never" nodeType="tmRoot"/>
      </p:par>
    </p:tnLst>
  </p:timing>
</p:sldLayout>
</file>

<file path=ppt/slideLayouts/slideLayout7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7765160"/>
      </p:ext>
    </p:extLst>
  </p:cSld>
  <p:clrMapOvr>
    <a:masterClrMapping/>
  </p:clrMapOvr>
  <p:timing>
    <p:tnLst>
      <p:par>
        <p:cTn xmlns:p14="http://schemas.microsoft.com/office/powerpoint/2010/main" id="1" dur="indefinite" restart="never" nodeType="tmRoot"/>
      </p:par>
    </p:tnLst>
  </p:timing>
</p:sldLayout>
</file>

<file path=ppt/slideLayouts/slideLayout7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43169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xmlns:p14="http://schemas.microsoft.com/office/powerpoint/2010/main"/>
</p:sldLayout>
</file>

<file path=ppt/slideLayouts/slideLayout7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0873409"/>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0695526"/>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53045607"/>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5546571"/>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8327666"/>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7783043"/>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0866046"/>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20461441"/>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00372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86953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3084127"/>
      </p:ext>
    </p:extLst>
  </p:cSld>
  <p:clrMapOvr>
    <a:masterClrMapping/>
  </p:clrMapOvr>
  <p:transition xmlns:p14="http://schemas.microsoft.com/office/powerpoint/2010/main"/>
</p:sldLayout>
</file>

<file path=ppt/slideLayouts/slideLayout7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521384"/>
      </p:ext>
    </p:extLst>
  </p:cSld>
  <p:clrMapOvr>
    <a:masterClrMapping/>
  </p:clrMapOvr>
  <p:transition xmlns:p14="http://schemas.microsoft.com/office/powerpoint/2010/main"/>
</p:sldLayout>
</file>

<file path=ppt/slideLayouts/slideLayout7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8660507"/>
      </p:ext>
    </p:extLst>
  </p:cSld>
  <p:clrMapOvr>
    <a:masterClrMapping/>
  </p:clrMapOvr>
  <p:transition xmlns:p14="http://schemas.microsoft.com/office/powerpoint/2010/main"/>
</p:sldLayout>
</file>

<file path=ppt/slideLayouts/slideLayout7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0368802"/>
      </p:ext>
    </p:extLst>
  </p:cSld>
  <p:clrMapOvr>
    <a:masterClrMapping/>
  </p:clrMapOvr>
  <p:transition xmlns:p14="http://schemas.microsoft.com/office/powerpoint/2010/main"/>
</p:sldLayout>
</file>

<file path=ppt/slideLayouts/slideLayout7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7565352"/>
      </p:ext>
    </p:extLst>
  </p:cSld>
  <p:clrMapOvr>
    <a:masterClrMapping/>
  </p:clrMapOvr>
  <p:transition xmlns:p14="http://schemas.microsoft.com/office/powerpoint/2010/main"/>
</p:sldLayout>
</file>

<file path=ppt/slideLayouts/slideLayout7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0468891"/>
      </p:ext>
    </p:extLst>
  </p:cSld>
  <p:clrMapOvr>
    <a:masterClrMapping/>
  </p:clrMapOvr>
  <p:transition xmlns:p14="http://schemas.microsoft.com/office/powerpoint/2010/main"/>
</p:sldLayout>
</file>

<file path=ppt/slideLayouts/slideLayout7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1187683"/>
      </p:ext>
    </p:extLst>
  </p:cSld>
  <p:clrMapOvr>
    <a:masterClrMapping/>
  </p:clrMapOvr>
  <p:transition xmlns:p14="http://schemas.microsoft.com/office/powerpoint/2010/main"/>
</p:sldLayout>
</file>

<file path=ppt/slideLayouts/slideLayout7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9740060"/>
      </p:ext>
    </p:extLst>
  </p:cSld>
  <p:clrMapOvr>
    <a:masterClrMapping/>
  </p:clrMapOvr>
  <p:transition xmlns:p14="http://schemas.microsoft.com/office/powerpoint/2010/main"/>
</p:sldLayout>
</file>

<file path=ppt/slideLayouts/slideLayout7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8274344"/>
      </p:ext>
    </p:extLst>
  </p:cSld>
  <p:clrMapOvr>
    <a:masterClrMapping/>
  </p:clrMapOvr>
  <p:transition xmlns:p14="http://schemas.microsoft.com/office/powerpoint/2010/main"/>
</p:sldLayout>
</file>

<file path=ppt/slideLayouts/slideLayout7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1543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34604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856678"/>
      </p:ext>
    </p:extLst>
  </p:cSld>
  <p:clrMapOvr>
    <a:masterClrMapping/>
  </p:clrMapOvr>
  <p:transition xmlns:p14="http://schemas.microsoft.com/office/powerpoint/2010/main"/>
</p:sldLayout>
</file>

<file path=ppt/slideLayouts/slideLayout7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258596"/>
      </p:ext>
    </p:extLst>
  </p:cSld>
  <p:clrMapOvr>
    <a:masterClrMapping/>
  </p:clrMapOvr>
  <p:transition xmlns:p14="http://schemas.microsoft.com/office/powerpoint/2010/main"/>
</p:sldLayout>
</file>

<file path=ppt/slideLayouts/slideLayout7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7571157"/>
      </p:ext>
    </p:extLst>
  </p:cSld>
  <p:clrMapOvr>
    <a:masterClrMapping/>
  </p:clrMapOvr>
  <p:transition xmlns:p14="http://schemas.microsoft.com/office/powerpoint/2010/main"/>
</p:sldLayout>
</file>

<file path=ppt/slideLayouts/slideLayout7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2493183"/>
      </p:ext>
    </p:extLst>
  </p:cSld>
  <p:clrMapOvr>
    <a:masterClrMapping/>
  </p:clrMapOvr>
  <p:transition xmlns:p14="http://schemas.microsoft.com/office/powerpoint/2010/main"/>
</p:sldLayout>
</file>

<file path=ppt/slideLayouts/slideLayout7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4544380"/>
      </p:ext>
    </p:extLst>
  </p:cSld>
  <p:clrMapOvr>
    <a:masterClrMapping/>
  </p:clrMapOvr>
  <p:transition xmlns:p14="http://schemas.microsoft.com/office/powerpoint/2010/main"/>
</p:sldLayout>
</file>

<file path=ppt/slideLayouts/slideLayout7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4047367"/>
      </p:ext>
    </p:extLst>
  </p:cSld>
  <p:clrMapOvr>
    <a:masterClrMapping/>
  </p:clrMapOvr>
  <p:transition xmlns:p14="http://schemas.microsoft.com/office/powerpoint/2010/main"/>
</p:sldLayout>
</file>

<file path=ppt/slideLayouts/slideLayout7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5639211"/>
      </p:ext>
    </p:extLst>
  </p:cSld>
  <p:clrMapOvr>
    <a:masterClrMapping/>
  </p:clrMapOvr>
  <p:transition xmlns:p14="http://schemas.microsoft.com/office/powerpoint/2010/main"/>
</p:sldLayout>
</file>

<file path=ppt/slideLayouts/slideLayout7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5861046"/>
      </p:ext>
    </p:extLst>
  </p:cSld>
  <p:clrMapOvr>
    <a:masterClrMapping/>
  </p:clrMapOvr>
  <p:transition xmlns:p14="http://schemas.microsoft.com/office/powerpoint/2010/main"/>
</p:sldLayout>
</file>

<file path=ppt/slideLayouts/slideLayout7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2052179"/>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787C98-EF19-2D41-8AE2-C78C29A91753}" type="datetime1">
              <a:rPr lang="en-US" smtClean="0">
                <a:solidFill>
                  <a:prstClr val="black">
                    <a:tint val="75000"/>
                  </a:prstClr>
                </a:solidFill>
                <a:latin typeface="Calibri"/>
              </a:rPr>
              <a:pPr/>
              <a:t>6/9/16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1801780"/>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ED0917-0EB3-7141-A444-A387010585BF}" type="datetime1">
              <a:rPr lang="en-US" smtClean="0">
                <a:solidFill>
                  <a:prstClr val="black">
                    <a:tint val="75000"/>
                  </a:prstClr>
                </a:solidFill>
                <a:latin typeface="Calibri"/>
              </a:rPr>
              <a:pPr/>
              <a:t>6/9/16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68922"/>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846C5F-3BD8-3C4D-84D7-D37C2B096AF8}" type="datetime1">
              <a:rPr lang="en-US" smtClean="0">
                <a:solidFill>
                  <a:prstClr val="black">
                    <a:tint val="75000"/>
                  </a:prstClr>
                </a:solidFill>
                <a:latin typeface="Calibri"/>
              </a:rPr>
              <a:pPr/>
              <a:t>6/9/16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2726927"/>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22019D-5D10-3149-8CD8-BD03F92784D8}" type="datetime1">
              <a:rPr lang="en-US" smtClean="0">
                <a:solidFill>
                  <a:prstClr val="black">
                    <a:tint val="75000"/>
                  </a:prstClr>
                </a:solidFill>
                <a:latin typeface="Calibri"/>
              </a:rPr>
              <a:pPr/>
              <a:t>6/9/16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8187069"/>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725DA2-1889-3049-ACC5-92373F9B15B1}" type="datetime1">
              <a:rPr lang="en-US" smtClean="0">
                <a:solidFill>
                  <a:prstClr val="black">
                    <a:tint val="75000"/>
                  </a:prstClr>
                </a:solidFill>
                <a:latin typeface="Calibri"/>
              </a:rPr>
              <a:pPr/>
              <a:t>6/9/16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008547"/>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436F41-2D70-8B40-B592-BF9582E6D96F}" type="datetime1">
              <a:rPr lang="en-US" smtClean="0">
                <a:solidFill>
                  <a:prstClr val="black">
                    <a:tint val="75000"/>
                  </a:prstClr>
                </a:solidFill>
                <a:latin typeface="Calibri"/>
              </a:rPr>
              <a:pPr/>
              <a:t>6/9/16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8097085"/>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533FDD-DD0B-7249-B401-953A314C5C72}" type="datetime1">
              <a:rPr lang="en-US" smtClean="0">
                <a:solidFill>
                  <a:prstClr val="black">
                    <a:tint val="75000"/>
                  </a:prstClr>
                </a:solidFill>
                <a:latin typeface="Calibri"/>
              </a:rPr>
              <a:pPr/>
              <a:t>6/9/16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98758357"/>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54BD72-E4F6-E246-95E4-7BB340D440F2}" type="datetime1">
              <a:rPr lang="en-US" smtClean="0">
                <a:solidFill>
                  <a:prstClr val="black">
                    <a:tint val="75000"/>
                  </a:prstClr>
                </a:solidFill>
                <a:latin typeface="Calibri"/>
              </a:rPr>
              <a:pPr/>
              <a:t>6/9/16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7595460"/>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AA39B0-2979-5C4C-9B59-8BF91C9B1EC0}" type="datetime1">
              <a:rPr lang="en-US" smtClean="0">
                <a:solidFill>
                  <a:prstClr val="black">
                    <a:tint val="75000"/>
                  </a:prstClr>
                </a:solidFill>
                <a:latin typeface="Calibri"/>
              </a:rPr>
              <a:pPr/>
              <a:t>6/9/16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9734687"/>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F440D-942A-F045-A3A7-7FA60C3CA708}" type="datetime1">
              <a:rPr lang="en-US" smtClean="0">
                <a:solidFill>
                  <a:prstClr val="black">
                    <a:tint val="75000"/>
                  </a:prstClr>
                </a:solidFill>
                <a:latin typeface="Calibri"/>
              </a:rPr>
              <a:pPr/>
              <a:t>6/9/16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19156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25B134-63CD-C54C-A1E9-052D295C62EA}" type="datetime1">
              <a:rPr lang="en-US" smtClean="0">
                <a:solidFill>
                  <a:prstClr val="black">
                    <a:tint val="75000"/>
                  </a:prstClr>
                </a:solidFill>
                <a:latin typeface="Calibri"/>
              </a:rPr>
              <a:pPr/>
              <a:t>6/9/16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63294409"/>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78654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93973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1286403"/>
      </p:ext>
    </p:extLst>
  </p:cSld>
  <p:clrMapOvr>
    <a:masterClrMapping/>
  </p:clrMapOvr>
  <p:transition xmlns:p14="http://schemas.microsoft.com/office/powerpoint/2010/main"/>
</p:sldLayout>
</file>

<file path=ppt/slideLayouts/slideLayout7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4558493"/>
      </p:ext>
    </p:extLst>
  </p:cSld>
  <p:clrMapOvr>
    <a:masterClrMapping/>
  </p:clrMapOvr>
  <p:transition xmlns:p14="http://schemas.microsoft.com/office/powerpoint/2010/main"/>
</p:sldLayout>
</file>

<file path=ppt/slideLayouts/slideLayout7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458756"/>
      </p:ext>
    </p:extLst>
  </p:cSld>
  <p:clrMapOvr>
    <a:masterClrMapping/>
  </p:clrMapOvr>
  <p:transition xmlns:p14="http://schemas.microsoft.com/office/powerpoint/2010/main"/>
</p:sldLayout>
</file>

<file path=ppt/slideLayouts/slideLayout7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8991311"/>
      </p:ext>
    </p:extLst>
  </p:cSld>
  <p:clrMapOvr>
    <a:masterClrMapping/>
  </p:clrMapOvr>
  <p:transition xmlns:p14="http://schemas.microsoft.com/office/powerpoint/2010/main"/>
</p:sldLayout>
</file>

<file path=ppt/slideLayouts/slideLayout7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4826655"/>
      </p:ext>
    </p:extLst>
  </p:cSld>
  <p:clrMapOvr>
    <a:masterClrMapping/>
  </p:clrMapOvr>
  <p:transition xmlns:p14="http://schemas.microsoft.com/office/powerpoint/2010/main"/>
</p:sldLayout>
</file>

<file path=ppt/slideLayouts/slideLayout7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8201930"/>
      </p:ext>
    </p:extLst>
  </p:cSld>
  <p:clrMapOvr>
    <a:masterClrMapping/>
  </p:clrMapOvr>
  <p:transition xmlns:p14="http://schemas.microsoft.com/office/powerpoint/2010/main"/>
</p:sldLayout>
</file>

<file path=ppt/slideLayouts/slideLayout7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6597831"/>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3501546"/>
      </p:ext>
    </p:extLst>
  </p:cSld>
  <p:clrMapOvr>
    <a:masterClrMapping/>
  </p:clrMapOvr>
  <p:transition xmlns:p14="http://schemas.microsoft.com/office/powerpoint/2010/main"/>
</p:sldLayout>
</file>

<file path=ppt/slideLayouts/slideLayout7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4846180"/>
      </p:ext>
    </p:extLst>
  </p:cSld>
  <p:clrMapOvr>
    <a:masterClrMapping/>
  </p:clrMapOvr>
  <p:transition xmlns:p14="http://schemas.microsoft.com/office/powerpoint/2010/main"/>
</p:sldLayout>
</file>

<file path=ppt/slideLayouts/slideLayout7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36509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82140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2469692"/>
      </p:ext>
    </p:extLst>
  </p:cSld>
  <p:clrMapOvr>
    <a:masterClrMapping/>
  </p:clrMapOvr>
  <p:transition xmlns:p14="http://schemas.microsoft.com/office/powerpoint/2010/main"/>
</p:sldLayout>
</file>

<file path=ppt/slideLayouts/slideLayout7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8509529"/>
      </p:ext>
    </p:extLst>
  </p:cSld>
  <p:clrMapOvr>
    <a:masterClrMapping/>
  </p:clrMapOvr>
  <p:transition xmlns:p14="http://schemas.microsoft.com/office/powerpoint/2010/main"/>
</p:sldLayout>
</file>

<file path=ppt/slideLayouts/slideLayout7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6830488"/>
      </p:ext>
    </p:extLst>
  </p:cSld>
  <p:clrMapOvr>
    <a:masterClrMapping/>
  </p:clrMapOvr>
  <p:transition xmlns:p14="http://schemas.microsoft.com/office/powerpoint/2010/main"/>
</p:sldLayout>
</file>

<file path=ppt/slideLayouts/slideLayout7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5108999"/>
      </p:ext>
    </p:extLst>
  </p:cSld>
  <p:clrMapOvr>
    <a:masterClrMapping/>
  </p:clrMapOvr>
  <p:transition xmlns:p14="http://schemas.microsoft.com/office/powerpoint/2010/main"/>
</p:sldLayout>
</file>

<file path=ppt/slideLayouts/slideLayout7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94509"/>
      </p:ext>
    </p:extLst>
  </p:cSld>
  <p:clrMapOvr>
    <a:masterClrMapping/>
  </p:clrMapOvr>
  <p:transition xmlns:p14="http://schemas.microsoft.com/office/powerpoint/2010/main"/>
</p:sldLayout>
</file>

<file path=ppt/slideLayouts/slideLayout7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7269251"/>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4999452"/>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4583629"/>
      </p:ext>
    </p:extLst>
  </p:cSld>
  <p:clrMapOvr>
    <a:masterClrMapping/>
  </p:clrMapOvr>
  <p:transition xmlns:p14="http://schemas.microsoft.com/office/powerpoint/2010/main"/>
</p:sldLayout>
</file>

<file path=ppt/slideLayouts/slideLayout7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8978149"/>
      </p:ext>
    </p:extLst>
  </p:cSld>
  <p:clrMapOvr>
    <a:masterClrMapping/>
  </p:clrMapOvr>
  <p:transition xmlns:p14="http://schemas.microsoft.com/office/powerpoint/2010/main"/>
</p:sldLayout>
</file>

<file path=ppt/slideLayouts/slideLayout7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667667"/>
      </p:ext>
    </p:extLst>
  </p:cSld>
  <p:clrMapOvr>
    <a:masterClrMapping/>
  </p:clrMapOvr>
  <p:transition xmlns:p14="http://schemas.microsoft.com/office/powerpoint/2010/main"/>
</p:sldLayout>
</file>

<file path=ppt/slideLayouts/slideLayout7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6160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709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1906804"/>
      </p:ext>
    </p:extLst>
  </p:cSld>
  <p:clrMapOvr>
    <a:masterClrMapping/>
  </p:clrMapOvr>
  <p:transition xmlns:p14="http://schemas.microsoft.com/office/powerpoint/2010/main"/>
</p:sldLayout>
</file>

<file path=ppt/slideLayouts/slideLayout7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7738014"/>
      </p:ext>
    </p:extLst>
  </p:cSld>
  <p:clrMapOvr>
    <a:masterClrMapping/>
  </p:clrMapOvr>
  <p:transition xmlns:p14="http://schemas.microsoft.com/office/powerpoint/2010/main"/>
</p:sldLayout>
</file>

<file path=ppt/slideLayouts/slideLayout7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8299136"/>
      </p:ext>
    </p:extLst>
  </p:cSld>
  <p:clrMapOvr>
    <a:masterClrMapping/>
  </p:clrMapOvr>
  <p:transition xmlns:p14="http://schemas.microsoft.com/office/powerpoint/2010/main"/>
</p:sldLayout>
</file>

<file path=ppt/slideLayouts/slideLayout7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7553515"/>
      </p:ext>
    </p:extLst>
  </p:cSld>
  <p:clrMapOvr>
    <a:masterClrMapping/>
  </p:clrMapOvr>
  <p:transition xmlns:p14="http://schemas.microsoft.com/office/powerpoint/2010/main"/>
</p:sldLayout>
</file>

<file path=ppt/slideLayouts/slideLayout7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0463943"/>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647485846"/>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0387919"/>
      </p:ext>
    </p:extLst>
  </p:cSld>
  <p:clrMapOvr>
    <a:masterClrMapping/>
  </p:clrMapOvr>
  <p:transition xmlns:p14="http://schemas.microsoft.com/office/powerpoint/2010/main"/>
</p:sldLayout>
</file>

<file path=ppt/slideLayouts/slideLayout8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5847538"/>
      </p:ext>
    </p:extLst>
  </p:cSld>
  <p:clrMapOvr>
    <a:masterClrMapping/>
  </p:clrMapOvr>
  <p:transition xmlns:p14="http://schemas.microsoft.com/office/powerpoint/2010/main"/>
</p:sldLayout>
</file>

<file path=ppt/slideLayouts/slideLayout8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1430381"/>
      </p:ext>
    </p:extLst>
  </p:cSld>
  <p:clrMapOvr>
    <a:masterClrMapping/>
  </p:clrMapOvr>
  <p:transition xmlns:p14="http://schemas.microsoft.com/office/powerpoint/2010/main"/>
</p:sldLayout>
</file>

<file path=ppt/slideLayouts/slideLayout8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273957"/>
      </p:ext>
    </p:extLst>
  </p:cSld>
  <p:clrMapOvr>
    <a:masterClrMapping/>
  </p:clrMapOvr>
  <p:transition xmlns:p14="http://schemas.microsoft.com/office/powerpoint/2010/main"/>
</p:sldLayout>
</file>

<file path=ppt/slideLayouts/slideLayout8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50695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69575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7162268"/>
      </p:ext>
    </p:extLst>
  </p:cSld>
  <p:clrMapOvr>
    <a:masterClrMapping/>
  </p:clrMapOvr>
  <p:transition xmlns:p14="http://schemas.microsoft.com/office/powerpoint/2010/main"/>
</p:sldLayout>
</file>

<file path=ppt/slideLayouts/slideLayout8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4378841"/>
      </p:ext>
    </p:extLst>
  </p:cSld>
  <p:clrMapOvr>
    <a:masterClrMapping/>
  </p:clrMapOvr>
  <p:transition xmlns:p14="http://schemas.microsoft.com/office/powerpoint/2010/main"/>
</p:sldLayout>
</file>

<file path=ppt/slideLayouts/slideLayout8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980135"/>
      </p:ext>
    </p:extLst>
  </p:cSld>
  <p:clrMapOvr>
    <a:masterClrMapping/>
  </p:clrMapOvr>
  <p:transition xmlns:p14="http://schemas.microsoft.com/office/powerpoint/2010/main"/>
</p:sldLayout>
</file>

<file path=ppt/slideLayouts/slideLayout8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7505840"/>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0542122"/>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580028"/>
      </p:ext>
    </p:extLst>
  </p:cSld>
  <p:clrMapOvr>
    <a:masterClrMapping/>
  </p:clrMapOvr>
  <p:transition xmlns:p14="http://schemas.microsoft.com/office/powerpoint/2010/main"/>
</p:sldLayout>
</file>

<file path=ppt/slideLayouts/slideLayout8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6448601"/>
      </p:ext>
    </p:extLst>
  </p:cSld>
  <p:clrMapOvr>
    <a:masterClrMapping/>
  </p:clrMapOvr>
  <p:transition xmlns:p14="http://schemas.microsoft.com/office/powerpoint/2010/main"/>
</p:sldLayout>
</file>

<file path=ppt/slideLayouts/slideLayout8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9256773"/>
      </p:ext>
    </p:extLst>
  </p:cSld>
  <p:clrMapOvr>
    <a:masterClrMapping/>
  </p:clrMapOvr>
  <p:transition xmlns:p14="http://schemas.microsoft.com/office/powerpoint/2010/main"/>
</p:sldLayout>
</file>

<file path=ppt/slideLayouts/slideLayout8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9197623"/>
      </p:ext>
    </p:extLst>
  </p:cSld>
  <p:clrMapOvr>
    <a:masterClrMapping/>
  </p:clrMapOvr>
  <p:transition xmlns:p14="http://schemas.microsoft.com/office/powerpoint/2010/main"/>
</p:sldLayout>
</file>

<file path=ppt/slideLayouts/slideLayout8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8169854"/>
      </p:ext>
    </p:extLst>
  </p:cSld>
  <p:clrMapOvr>
    <a:masterClrMapping/>
  </p:clrMapOvr>
  <p:transition xmlns:p14="http://schemas.microsoft.com/office/powerpoint/2010/main"/>
</p:sldLayout>
</file>

<file path=ppt/slideLayouts/slideLayout8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11073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1368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3827702"/>
      </p:ext>
    </p:extLst>
  </p:cSld>
  <p:clrMapOvr>
    <a:masterClrMapping/>
  </p:clrMapOvr>
  <p:transition xmlns:p14="http://schemas.microsoft.com/office/powerpoint/2010/main"/>
</p:sldLayout>
</file>

<file path=ppt/slideLayouts/slideLayout8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7442311"/>
      </p:ext>
    </p:extLst>
  </p:cSld>
  <p:clrMapOvr>
    <a:masterClrMapping/>
  </p:clrMapOvr>
  <p:transition xmlns:p14="http://schemas.microsoft.com/office/powerpoint/2010/main"/>
</p:sldLayout>
</file>

<file path=ppt/slideLayouts/slideLayout8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6438355"/>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5245546"/>
      </p:ext>
    </p:extLst>
  </p:cSld>
  <p:clrMapOvr>
    <a:masterClrMapping/>
  </p:clrMapOvr>
  <p:transition xmlns:p14="http://schemas.microsoft.com/office/powerpoint/2010/main"/>
</p:sldLayout>
</file>

<file path=ppt/slideLayouts/slideLayout8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3725372"/>
      </p:ext>
    </p:extLst>
  </p:cSld>
  <p:clrMapOvr>
    <a:masterClrMapping/>
  </p:clrMapOvr>
  <p:transition xmlns:p14="http://schemas.microsoft.com/office/powerpoint/2010/main"/>
</p:sldLayout>
</file>

<file path=ppt/slideLayouts/slideLayout8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0041306"/>
      </p:ext>
    </p:extLst>
  </p:cSld>
  <p:clrMapOvr>
    <a:masterClrMapping/>
  </p:clrMapOvr>
  <p:transition xmlns:p14="http://schemas.microsoft.com/office/powerpoint/2010/main"/>
</p:sldLayout>
</file>

<file path=ppt/slideLayouts/slideLayout8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2654648"/>
      </p:ext>
    </p:extLst>
  </p:cSld>
  <p:clrMapOvr>
    <a:masterClrMapping/>
  </p:clrMapOvr>
  <p:transition xmlns:p14="http://schemas.microsoft.com/office/powerpoint/2010/main"/>
</p:sldLayout>
</file>

<file path=ppt/slideLayouts/slideLayout8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9699016"/>
      </p:ext>
    </p:extLst>
  </p:cSld>
  <p:clrMapOvr>
    <a:masterClrMapping/>
  </p:clrMapOvr>
  <p:transition xmlns:p14="http://schemas.microsoft.com/office/powerpoint/2010/main"/>
</p:sldLayout>
</file>

<file path=ppt/slideLayouts/slideLayout8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2270077"/>
      </p:ext>
    </p:extLst>
  </p:cSld>
  <p:clrMapOvr>
    <a:masterClrMapping/>
  </p:clrMapOvr>
  <p:transition xmlns:p14="http://schemas.microsoft.com/office/powerpoint/2010/main"/>
</p:sldLayout>
</file>

<file path=ppt/slideLayouts/slideLayout8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34331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44981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8463681"/>
      </p:ext>
    </p:extLst>
  </p:cSld>
  <p:clrMapOvr>
    <a:masterClrMapping/>
  </p:clrMapOvr>
  <p:transition xmlns:p14="http://schemas.microsoft.com/office/powerpoint/2010/main"/>
</p:sldLayout>
</file>

<file path=ppt/slideLayouts/slideLayout8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456355"/>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56813581"/>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8607443"/>
      </p:ext>
    </p:extLst>
  </p:cSld>
  <p:clrMapOvr>
    <a:masterClrMapping/>
  </p:clrMapOvr>
  <p:transition xmlns:p14="http://schemas.microsoft.com/office/powerpoint/2010/main"/>
</p:sldLayout>
</file>

<file path=ppt/slideLayouts/slideLayout8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4413185"/>
      </p:ext>
    </p:extLst>
  </p:cSld>
  <p:clrMapOvr>
    <a:masterClrMapping/>
  </p:clrMapOvr>
  <p:transition xmlns:p14="http://schemas.microsoft.com/office/powerpoint/2010/main"/>
</p:sldLayout>
</file>

<file path=ppt/slideLayouts/slideLayout8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6579504"/>
      </p:ext>
    </p:extLst>
  </p:cSld>
  <p:clrMapOvr>
    <a:masterClrMapping/>
  </p:clrMapOvr>
  <p:transition xmlns:p14="http://schemas.microsoft.com/office/powerpoint/2010/main"/>
</p:sldLayout>
</file>

<file path=ppt/slideLayouts/slideLayout8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2348027"/>
      </p:ext>
    </p:extLst>
  </p:cSld>
  <p:clrMapOvr>
    <a:masterClrMapping/>
  </p:clrMapOvr>
  <p:transition xmlns:p14="http://schemas.microsoft.com/office/powerpoint/2010/main"/>
</p:sldLayout>
</file>

<file path=ppt/slideLayouts/slideLayout8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5496073"/>
      </p:ext>
    </p:extLst>
  </p:cSld>
  <p:clrMapOvr>
    <a:masterClrMapping/>
  </p:clrMapOvr>
  <p:transition xmlns:p14="http://schemas.microsoft.com/office/powerpoint/2010/main"/>
</p:sldLayout>
</file>

<file path=ppt/slideLayouts/slideLayout8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3946313"/>
      </p:ext>
    </p:extLst>
  </p:cSld>
  <p:clrMapOvr>
    <a:masterClrMapping/>
  </p:clrMapOvr>
  <p:transition xmlns:p14="http://schemas.microsoft.com/office/powerpoint/2010/main"/>
</p:sldLayout>
</file>

<file path=ppt/slideLayouts/slideLayout8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0555665"/>
      </p:ext>
    </p:extLst>
  </p:cSld>
  <p:clrMapOvr>
    <a:masterClrMapping/>
  </p:clrMapOvr>
  <p:transition xmlns:p14="http://schemas.microsoft.com/office/powerpoint/2010/main"/>
</p:sldLayout>
</file>

<file path=ppt/slideLayouts/slideLayout8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63772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94295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199752"/>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384610"/>
      </p:ext>
    </p:extLst>
  </p:cSld>
  <p:clrMapOvr>
    <a:masterClrMapping/>
  </p:clrMapOvr>
  <p:transition xmlns:p14="http://schemas.microsoft.com/office/powerpoint/2010/main"/>
</p:sldLayout>
</file>

<file path=ppt/slideLayouts/slideLayout8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8133260"/>
      </p:ext>
    </p:extLst>
  </p:cSld>
  <p:clrMapOvr>
    <a:masterClrMapping/>
  </p:clrMapOvr>
  <p:transition xmlns:p14="http://schemas.microsoft.com/office/powerpoint/2010/main"/>
</p:sldLayout>
</file>

<file path=ppt/slideLayouts/slideLayout8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2957489"/>
      </p:ext>
    </p:extLst>
  </p:cSld>
  <p:clrMapOvr>
    <a:masterClrMapping/>
  </p:clrMapOvr>
  <p:transition xmlns:p14="http://schemas.microsoft.com/office/powerpoint/2010/main"/>
</p:sldLayout>
</file>

<file path=ppt/slideLayouts/slideLayout8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7023162"/>
      </p:ext>
    </p:extLst>
  </p:cSld>
  <p:clrMapOvr>
    <a:masterClrMapping/>
  </p:clrMapOvr>
  <p:transition xmlns:p14="http://schemas.microsoft.com/office/powerpoint/2010/main"/>
</p:sldLayout>
</file>

<file path=ppt/slideLayouts/slideLayout8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4537563"/>
      </p:ext>
    </p:extLst>
  </p:cSld>
  <p:clrMapOvr>
    <a:masterClrMapping/>
  </p:clrMapOvr>
  <p:transition xmlns:p14="http://schemas.microsoft.com/office/powerpoint/2010/main"/>
</p:sldLayout>
</file>

<file path=ppt/slideLayouts/slideLayout8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0593014"/>
      </p:ext>
    </p:extLst>
  </p:cSld>
  <p:clrMapOvr>
    <a:masterClrMapping/>
  </p:clrMapOvr>
  <p:transition xmlns:p14="http://schemas.microsoft.com/office/powerpoint/2010/main"/>
</p:sldLayout>
</file>

<file path=ppt/slideLayouts/slideLayout8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0280006"/>
      </p:ext>
    </p:extLst>
  </p:cSld>
  <p:clrMapOvr>
    <a:masterClrMapping/>
  </p:clrMapOvr>
  <p:transition xmlns:p14="http://schemas.microsoft.com/office/powerpoint/2010/main"/>
</p:sldLayout>
</file>

<file path=ppt/slideLayouts/slideLayout8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6671981"/>
      </p:ext>
    </p:extLst>
  </p:cSld>
  <p:clrMapOvr>
    <a:masterClrMapping/>
  </p:clrMapOvr>
  <p:transition xmlns:p14="http://schemas.microsoft.com/office/powerpoint/2010/main"/>
</p:sldLayout>
</file>

<file path=ppt/slideLayouts/slideLayout8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12333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10288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3203900"/>
      </p:ext>
    </p:extLst>
  </p:cSld>
  <p:clrMapOvr>
    <a:masterClrMapping/>
  </p:clrMapOvr>
  <p:transition xmlns:p14="http://schemas.microsoft.com/office/powerpoint/2010/main"/>
</p:sldLayout>
</file>

<file path=ppt/slideLayouts/slideLayout8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9036697"/>
      </p:ext>
    </p:extLst>
  </p:cSld>
  <p:clrMapOvr>
    <a:masterClrMapping/>
  </p:clrMapOvr>
  <p:transition xmlns:p14="http://schemas.microsoft.com/office/powerpoint/2010/main"/>
</p:sldLayout>
</file>

<file path=ppt/slideLayouts/slideLayout8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2155591"/>
      </p:ext>
    </p:extLst>
  </p:cSld>
  <p:clrMapOvr>
    <a:masterClrMapping/>
  </p:clrMapOvr>
  <p:transition xmlns:p14="http://schemas.microsoft.com/office/powerpoint/2010/main"/>
</p:sldLayout>
</file>

<file path=ppt/slideLayouts/slideLayout8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6002645"/>
      </p:ext>
    </p:extLst>
  </p:cSld>
  <p:clrMapOvr>
    <a:masterClrMapping/>
  </p:clrMapOvr>
  <p:transition xmlns:p14="http://schemas.microsoft.com/office/powerpoint/2010/main"/>
</p:sldLayout>
</file>

<file path=ppt/slideLayouts/slideLayout8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1728059"/>
      </p:ext>
    </p:extLst>
  </p:cSld>
  <p:clrMapOvr>
    <a:masterClrMapping/>
  </p:clrMapOvr>
  <p:transition xmlns:p14="http://schemas.microsoft.com/office/powerpoint/2010/main"/>
</p:sldLayout>
</file>

<file path=ppt/slideLayouts/slideLayout8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7861374"/>
      </p:ext>
    </p:extLst>
  </p:cSld>
  <p:clrMapOvr>
    <a:masterClrMapping/>
  </p:clrMapOvr>
  <p:transition xmlns:p14="http://schemas.microsoft.com/office/powerpoint/2010/main"/>
</p:sldLayout>
</file>

<file path=ppt/slideLayouts/slideLayout8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6090818"/>
      </p:ext>
    </p:extLst>
  </p:cSld>
  <p:clrMapOvr>
    <a:masterClrMapping/>
  </p:clrMapOvr>
  <p:transition xmlns:p14="http://schemas.microsoft.com/office/powerpoint/2010/main"/>
</p:sldLayout>
</file>

<file path=ppt/slideLayouts/slideLayout8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658975"/>
      </p:ext>
    </p:extLst>
  </p:cSld>
  <p:clrMapOvr>
    <a:masterClrMapping/>
  </p:clrMapOvr>
  <p:transition xmlns:p14="http://schemas.microsoft.com/office/powerpoint/2010/main"/>
</p:sldLayout>
</file>

<file path=ppt/slideLayouts/slideLayout8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7767339"/>
      </p:ext>
    </p:extLst>
  </p:cSld>
  <p:clrMapOvr>
    <a:masterClrMapping/>
  </p:clrMapOvr>
  <p:transition xmlns:p14="http://schemas.microsoft.com/office/powerpoint/2010/main"/>
</p:sldLayout>
</file>

<file path=ppt/slideLayouts/slideLayout85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241973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smtClean="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smtClean="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smtClean="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301850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01651248"/>
      </p:ext>
    </p:extLst>
  </p:cSld>
  <p:clrMapOvr>
    <a:masterClrMapping/>
  </p:clrMapOvr>
  <p:timing>
    <p:tnLst>
      <p:par>
        <p:cTn xmlns:p14="http://schemas.microsoft.com/office/powerpoint/2010/main" id="1" dur="indefinite" restart="never" nodeType="tmRoot"/>
      </p:par>
    </p:tnLst>
  </p:timing>
</p:sldLayout>
</file>

<file path=ppt/slideLayouts/slideLayout8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2091735"/>
      </p:ext>
    </p:extLst>
  </p:cSld>
  <p:clrMapOvr>
    <a:masterClrMapping/>
  </p:clrMapOvr>
  <p:timing>
    <p:tnLst>
      <p:par>
        <p:cTn xmlns:p14="http://schemas.microsoft.com/office/powerpoint/2010/main" id="1" dur="indefinite" restart="never" nodeType="tmRoot"/>
      </p:par>
    </p:tnLst>
  </p:timing>
</p:sldLayout>
</file>

<file path=ppt/slideLayouts/slideLayout8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98925192"/>
      </p:ext>
    </p:extLst>
  </p:cSld>
  <p:clrMapOvr>
    <a:masterClrMapping/>
  </p:clrMapOvr>
  <p:timing>
    <p:tnLst>
      <p:par>
        <p:cTn xmlns:p14="http://schemas.microsoft.com/office/powerpoint/2010/main" id="1" dur="indefinite" restart="never" nodeType="tmRoot"/>
      </p:par>
    </p:tnLst>
  </p:timing>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86156754"/>
      </p:ext>
    </p:extLst>
  </p:cSld>
  <p:clrMapOvr>
    <a:masterClrMapping/>
  </p:clrMapOvr>
  <p:timing>
    <p:tnLst>
      <p:par>
        <p:cTn xmlns:p14="http://schemas.microsoft.com/office/powerpoint/2010/main" id="1" dur="indefinite" restart="never" nodeType="tmRoot"/>
      </p:par>
    </p:tnLst>
  </p:timing>
</p:sldLayout>
</file>

<file path=ppt/slideLayouts/slideLayout8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06019270"/>
      </p:ext>
    </p:extLst>
  </p:cSld>
  <p:clrMapOvr>
    <a:masterClrMapping/>
  </p:clrMapOvr>
  <p:timing>
    <p:tnLst>
      <p:par>
        <p:cTn xmlns:p14="http://schemas.microsoft.com/office/powerpoint/2010/main" id="1" dur="indefinite" restart="never" nodeType="tmRoot"/>
      </p:par>
    </p:tnLst>
  </p:timing>
</p:sldLayout>
</file>

<file path=ppt/slideLayouts/slideLayout8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76589738"/>
      </p:ext>
    </p:extLst>
  </p:cSld>
  <p:clrMapOvr>
    <a:masterClrMapping/>
  </p:clrMapOvr>
  <p:timing>
    <p:tnLst>
      <p:par>
        <p:cTn xmlns:p14="http://schemas.microsoft.com/office/powerpoint/2010/main" id="1" dur="indefinite" restart="never" nodeType="tmRoot"/>
      </p:par>
    </p:tnLst>
  </p:timing>
</p:sldLayout>
</file>

<file path=ppt/slideLayouts/slideLayout8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7152300"/>
      </p:ext>
    </p:extLst>
  </p:cSld>
  <p:clrMapOvr>
    <a:masterClrMapping/>
  </p:clrMapOvr>
  <p:timing>
    <p:tnLst>
      <p:par>
        <p:cTn xmlns:p14="http://schemas.microsoft.com/office/powerpoint/2010/main" id="1" dur="indefinite" restart="never" nodeType="tmRoot"/>
      </p:par>
    </p:tnLst>
  </p:timing>
</p:sldLayout>
</file>

<file path=ppt/slideLayouts/slideLayout86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6/9/16</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1404768848"/>
      </p:ext>
    </p:extLst>
  </p:cSld>
  <p:clrMapOvr>
    <a:overrideClrMapping bg1="dk1" tx1="lt1" bg2="dk2" tx2="lt2" accent1="accent1" accent2="accent2" accent3="accent3" accent4="accent4" accent5="accent5" accent6="accent6" hlink="hlink" folHlink="folHlink"/>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4773931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smtClean="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smtClean="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smtClean="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1349733168"/>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69652973"/>
      </p:ext>
    </p:extLst>
  </p:cSld>
  <p:clrMapOvr>
    <a:masterClrMapping/>
  </p:clrMapOvr>
  <p:timing>
    <p:tnLst>
      <p:par>
        <p:cTn xmlns:p14="http://schemas.microsoft.com/office/powerpoint/2010/main" id="1" dur="indefinite" restart="never" nodeType="tmRoot"/>
      </p:par>
    </p:tnLst>
  </p:timing>
</p:sldLayout>
</file>

<file path=ppt/slideLayouts/slideLayout87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5" name="Date Placeholder 4"/>
          <p:cNvSpPr>
            <a:spLocks noGrp="1"/>
          </p:cNvSpPr>
          <p:nvPr>
            <p:ph type="dt" sz="half" idx="10"/>
          </p:nvPr>
        </p:nvSpPr>
        <p:spPr/>
        <p:txBody>
          <a:bodyPr/>
          <a:lstStyle/>
          <a:p>
            <a:fld id="{7E91C678-4BCA-47DB-A467-32B445B5DAD1}"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05306885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7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7E91C678-4BCA-47DB-A467-32B445B5DAD1}"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latin typeface="Calibri"/>
            </a:endParaRPr>
          </a:p>
        </p:txBody>
      </p:sp>
      <p:sp>
        <p:nvSpPr>
          <p:cNvPr id="6" name="Slide Number Placeholder 5"/>
          <p:cNvSpPr>
            <a:spLocks noGrp="1"/>
          </p:cNvSpPr>
          <p:nvPr>
            <p:ph type="sldNum" sz="quarter" idx="12"/>
          </p:nvPr>
        </p:nvSpPr>
        <p:spPr/>
        <p:txBody>
          <a:body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491516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Date Placeholder 1"/>
          <p:cNvSpPr>
            <a:spLocks noGrp="1"/>
          </p:cNvSpPr>
          <p:nvPr>
            <p:ph type="dt" sz="half" idx="12"/>
          </p:nvPr>
        </p:nvSpPr>
        <p:spPr/>
        <p:txBody>
          <a:bodyPr/>
          <a:lstStyle/>
          <a:p>
            <a:fld id="{7E91C678-4BCA-47DB-A467-32B445B5DAD1}"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3" name="Footer Placeholder 2"/>
          <p:cNvSpPr>
            <a:spLocks noGrp="1"/>
          </p:cNvSpPr>
          <p:nvPr>
            <p:ph type="ftr" sz="quarter" idx="13"/>
          </p:nvPr>
        </p:nvSpPr>
        <p:spPr/>
        <p:txBody>
          <a:bodyPr/>
          <a:lstStyle/>
          <a:p>
            <a:endParaRPr lang="en-US">
              <a:solidFill>
                <a:prstClr val="black">
                  <a:alpha val="75000"/>
                </a:prstClr>
              </a:solidFill>
              <a:latin typeface="Calibri"/>
            </a:endParaRPr>
          </a:p>
        </p:txBody>
      </p:sp>
      <p:sp>
        <p:nvSpPr>
          <p:cNvPr id="4" name="Slide Number Placeholder 3"/>
          <p:cNvSpPr>
            <a:spLocks noGrp="1"/>
          </p:cNvSpPr>
          <p:nvPr>
            <p:ph type="sldNum" sz="quarter" idx="14"/>
          </p:nvPr>
        </p:nvSpPr>
        <p:spPr/>
        <p:txBody>
          <a:body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663579084"/>
      </p:ext>
    </p:extLst>
  </p:cSld>
  <p:clrMapOvr>
    <a:masterClrMapping/>
  </p:clrMapOvr>
  <p:timing>
    <p:tnLst>
      <p:par>
        <p:cTn xmlns:p14="http://schemas.microsoft.com/office/powerpoint/2010/main" id="1" dur="indefinite" restart="never" nodeType="tmRoot"/>
      </p:par>
    </p:tnLst>
  </p:timing>
</p:sldLayout>
</file>

<file path=ppt/slideLayouts/slideLayout8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91C678-4BCA-47DB-A467-32B445B5DAD1}"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584819339"/>
      </p:ext>
    </p:extLst>
  </p:cSld>
  <p:clrMapOvr>
    <a:masterClrMapping/>
  </p:clrMapOvr>
  <p:timing>
    <p:tnLst>
      <p:par>
        <p:cTn xmlns:p14="http://schemas.microsoft.com/office/powerpoint/2010/main" id="1" dur="indefinite" restart="never" nodeType="tmRoot"/>
      </p:par>
    </p:tnLst>
  </p:timing>
</p:sldLayout>
</file>

<file path=ppt/slideLayouts/slideLayout8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a:xfrm>
            <a:off x="6541192" y="5829749"/>
            <a:ext cx="2602807" cy="1028251"/>
          </a:xfrm>
          <a:prstGeom prst="rect">
            <a:avLst/>
          </a:prstGeom>
        </p:spPr>
        <p:txBody>
          <a:bodyPr/>
          <a:lstStyle/>
          <a:p>
            <a:fld id="{4DB4CB9A-C63F-4E87-AA38-9916D0B520C4}" type="slidenum">
              <a:rPr lang="en-US" smtClean="0">
                <a:solidFill>
                  <a:prstClr val="black"/>
                </a:solidFill>
                <a:latin typeface="Calibri"/>
              </a:rPr>
              <a:pPr/>
              <a:t>‹#›</a:t>
            </a:fld>
            <a:endParaRPr lang="en-US">
              <a:solidFill>
                <a:prstClr val="black"/>
              </a:solidFill>
              <a:latin typeface="Calibri"/>
            </a:endParaRPr>
          </a:p>
        </p:txBody>
      </p:sp>
      <p:sp>
        <p:nvSpPr>
          <p:cNvPr id="8" name="Date Placeholder 3"/>
          <p:cNvSpPr>
            <a:spLocks noGrp="1"/>
          </p:cNvSpPr>
          <p:nvPr>
            <p:ph type="dt" sz="half" idx="10"/>
          </p:nvPr>
        </p:nvSpPr>
        <p:spPr>
          <a:xfrm>
            <a:off x="188798" y="6405592"/>
            <a:ext cx="3086100" cy="228600"/>
          </a:xfrm>
        </p:spPr>
        <p:txBody>
          <a:bodyPr/>
          <a:lstStyle/>
          <a:p>
            <a:fld id="{631AED5B-0B8E-4D50-8AE6-A937FB3569CB}"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9" name="Footer Placeholder 4"/>
          <p:cNvSpPr>
            <a:spLocks noGrp="1"/>
          </p:cNvSpPr>
          <p:nvPr>
            <p:ph type="ftr" sz="quarter" idx="11"/>
          </p:nvPr>
        </p:nvSpPr>
        <p:spPr>
          <a:xfrm>
            <a:off x="3274898" y="6405592"/>
            <a:ext cx="3266295" cy="228600"/>
          </a:xfrm>
        </p:spPr>
        <p:txBody>
          <a:bodyPr/>
          <a:lstStyle/>
          <a:p>
            <a:endParaRPr lang="en-US">
              <a:solidFill>
                <a:prstClr val="black">
                  <a:alpha val="75000"/>
                </a:prstClr>
              </a:solidFill>
              <a:latin typeface="Calibri"/>
            </a:endParaRPr>
          </a:p>
        </p:txBody>
      </p:sp>
    </p:spTree>
    <p:extLst>
      <p:ext uri="{BB962C8B-B14F-4D97-AF65-F5344CB8AC3E}">
        <p14:creationId xmlns:p14="http://schemas.microsoft.com/office/powerpoint/2010/main" val="2178301522"/>
      </p:ext>
    </p:extLst>
  </p:cSld>
  <p:clrMapOvr>
    <a:masterClrMapping/>
  </p:clrMapOvr>
  <p:timing>
    <p:tnLst>
      <p:par>
        <p:cTn xmlns:p14="http://schemas.microsoft.com/office/powerpoint/2010/main" id="1" dur="indefinite" restart="never" nodeType="tmRoot"/>
      </p:par>
    </p:tnLst>
  </p:timing>
</p:sldLayout>
</file>

<file path=ppt/slideLayouts/slideLayout87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2"/>
          </p:nvPr>
        </p:nvSpPr>
        <p:spPr>
          <a:xfrm>
            <a:off x="6541192" y="5829749"/>
            <a:ext cx="2602807" cy="1028251"/>
          </a:xfrm>
          <a:prstGeom prst="rect">
            <a:avLst/>
          </a:prstGeom>
        </p:spPr>
        <p:txBody>
          <a:bodyPr/>
          <a:lstStyle/>
          <a:p>
            <a:fld id="{4DB4CB9A-C63F-4E87-AA38-9916D0B520C4}" type="slidenum">
              <a:rPr lang="en-US" smtClean="0">
                <a:solidFill>
                  <a:prstClr val="black"/>
                </a:solidFill>
                <a:latin typeface="Calibri"/>
              </a:rPr>
              <a:pPr/>
              <a:t>‹#›</a:t>
            </a:fld>
            <a:endParaRPr lang="en-US">
              <a:solidFill>
                <a:prstClr val="black"/>
              </a:solidFill>
              <a:latin typeface="Calibri"/>
            </a:endParaRPr>
          </a:p>
        </p:txBody>
      </p:sp>
      <p:sp>
        <p:nvSpPr>
          <p:cNvPr id="11" name="Date Placeholder 3"/>
          <p:cNvSpPr>
            <a:spLocks noGrp="1"/>
          </p:cNvSpPr>
          <p:nvPr>
            <p:ph type="dt" sz="half" idx="10"/>
          </p:nvPr>
        </p:nvSpPr>
        <p:spPr>
          <a:xfrm>
            <a:off x="188798" y="6405592"/>
            <a:ext cx="3086100" cy="228600"/>
          </a:xfrm>
        </p:spPr>
        <p:txBody>
          <a:bodyPr/>
          <a:lstStyle/>
          <a:p>
            <a:fld id="{93D63F6A-0689-4256-96F7-DFA80A71208E}"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12" name="Footer Placeholder 4"/>
          <p:cNvSpPr>
            <a:spLocks noGrp="1"/>
          </p:cNvSpPr>
          <p:nvPr>
            <p:ph type="ftr" sz="quarter" idx="11"/>
          </p:nvPr>
        </p:nvSpPr>
        <p:spPr>
          <a:xfrm>
            <a:off x="3274898" y="6405592"/>
            <a:ext cx="3266295" cy="228600"/>
          </a:xfrm>
        </p:spPr>
        <p:txBody>
          <a:bodyPr/>
          <a:lstStyle/>
          <a:p>
            <a:endParaRPr lang="en-US">
              <a:solidFill>
                <a:prstClr val="black">
                  <a:alpha val="75000"/>
                </a:prstClr>
              </a:solidFill>
              <a:latin typeface="Calibri"/>
            </a:endParaRPr>
          </a:p>
        </p:txBody>
      </p:sp>
    </p:spTree>
    <p:extLst>
      <p:ext uri="{BB962C8B-B14F-4D97-AF65-F5344CB8AC3E}">
        <p14:creationId xmlns:p14="http://schemas.microsoft.com/office/powerpoint/2010/main" val="246581036"/>
      </p:ext>
    </p:extLst>
  </p:cSld>
  <p:clrMapOvr>
    <a:masterClrMapping/>
  </p:clrMapOvr>
  <p:timing>
    <p:tnLst>
      <p:par>
        <p:cTn xmlns:p14="http://schemas.microsoft.com/office/powerpoint/2010/main" id="1" dur="indefinite" restart="never" nodeType="tmRoot"/>
      </p:par>
    </p:tnLst>
  </p:timing>
</p:sldLayout>
</file>

<file path=ppt/slideLayouts/slideLayout8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7E91C678-4BCA-47DB-A467-32B445B5DAD1}"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984735722"/>
      </p:ext>
    </p:extLst>
  </p:cSld>
  <p:clrMapOvr>
    <a:masterClrMapping/>
  </p:clrMapOvr>
  <p:timing>
    <p:tnLst>
      <p:par>
        <p:cTn xmlns:p14="http://schemas.microsoft.com/office/powerpoint/2010/main" id="1" dur="indefinite" restart="never" nodeType="tmRoot"/>
      </p:par>
    </p:tnLst>
  </p:timing>
</p:sldLayout>
</file>

<file path=ppt/slideLayouts/slideLayout8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BA5FA3-3CD8-48C0-9A93-BD988252B551}"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alpha val="75000"/>
                </a:prstClr>
              </a:solidFill>
              <a:latin typeface="Calibri"/>
            </a:endParaRPr>
          </a:p>
        </p:txBody>
      </p:sp>
      <p:sp>
        <p:nvSpPr>
          <p:cNvPr id="4" name="Slide Number Placeholder 3"/>
          <p:cNvSpPr>
            <a:spLocks noGrp="1"/>
          </p:cNvSpPr>
          <p:nvPr>
            <p:ph type="sldNum" sz="quarter" idx="12"/>
          </p:nvPr>
        </p:nvSpPr>
        <p:spPr>
          <a:xfrm>
            <a:off x="6541192" y="5829749"/>
            <a:ext cx="2602807" cy="1028251"/>
          </a:xfrm>
          <a:prstGeom prst="rect">
            <a:avLst/>
          </a:prstGeom>
        </p:spPr>
        <p:txBody>
          <a:bodyPr/>
          <a:lstStyle/>
          <a:p>
            <a:fld id="{4DB4CB9A-C63F-4E87-AA38-9916D0B520C4}"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306110391"/>
      </p:ext>
    </p:extLst>
  </p:cSld>
  <p:clrMapOvr>
    <a:masterClrMapping/>
  </p:clrMapOvr>
  <p:timing>
    <p:tnLst>
      <p:par>
        <p:cTn xmlns:p14="http://schemas.microsoft.com/office/powerpoint/2010/main" id="1" dur="indefinite" restart="never" nodeType="tmRoot"/>
      </p:par>
    </p:tnLst>
  </p:timing>
</p:sldLayout>
</file>

<file path=ppt/slideLayouts/slideLayout8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5" name="Date Placeholder 4"/>
          <p:cNvSpPr>
            <a:spLocks noGrp="1"/>
          </p:cNvSpPr>
          <p:nvPr>
            <p:ph type="dt" sz="half" idx="10"/>
          </p:nvPr>
        </p:nvSpPr>
        <p:spPr/>
        <p:txBody>
          <a:bodyPr/>
          <a:lstStyle/>
          <a:p>
            <a:fld id="{4D082FB2-D5CA-4468-BD9F-CE329C05C7E1}"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latin typeface="Calibri"/>
            </a:endParaRPr>
          </a:p>
        </p:txBody>
      </p:sp>
      <p:sp>
        <p:nvSpPr>
          <p:cNvPr id="7" name="Slide Number Placeholder 6"/>
          <p:cNvSpPr>
            <a:spLocks noGrp="1"/>
          </p:cNvSpPr>
          <p:nvPr>
            <p:ph type="sldNum" sz="quarter" idx="12"/>
          </p:nvPr>
        </p:nvSpPr>
        <p:spPr>
          <a:xfrm>
            <a:off x="6541192" y="5829749"/>
            <a:ext cx="2602807" cy="1028251"/>
          </a:xfrm>
          <a:prstGeom prst="rect">
            <a:avLst/>
          </a:prstGeom>
        </p:spPr>
        <p:txBody>
          <a:bodyPr/>
          <a:lstStyle>
            <a:lvl1pPr>
              <a:defRPr>
                <a:solidFill>
                  <a:srgbClr val="FFFFFF">
                    <a:alpha val="20000"/>
                  </a:srgbClr>
                </a:solidFill>
              </a:defRPr>
            </a:lvl1pPr>
          </a:lstStyle>
          <a:p>
            <a:fld id="{4DB4CB9A-C63F-4E87-AA38-9916D0B520C4}"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112852839"/>
      </p:ext>
    </p:extLst>
  </p:cSld>
  <p:clrMapOvr>
    <a:masterClrMapping/>
  </p:clrMapOvr>
  <p:timing>
    <p:tnLst>
      <p:par>
        <p:cTn xmlns:p14="http://schemas.microsoft.com/office/powerpoint/2010/mai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43345180"/>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12730508-2AE3-46B9-8E42-779036CDE91D}" type="datetime1">
              <a:rPr lang="en-US" smtClean="0">
                <a:latin typeface="Calibri"/>
              </a:rPr>
              <a:pPr/>
              <a:t>6/9/16</a:t>
            </a:fld>
            <a:endParaRPr lang="en-US">
              <a:latin typeface="Calibri"/>
            </a:endParaRPr>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latin typeface="Calibri"/>
            </a:endParaRPr>
          </a:p>
        </p:txBody>
      </p:sp>
      <p:sp>
        <p:nvSpPr>
          <p:cNvPr id="7" name="Slide Number Placeholder 6"/>
          <p:cNvSpPr>
            <a:spLocks noGrp="1"/>
          </p:cNvSpPr>
          <p:nvPr>
            <p:ph type="sldNum" sz="quarter" idx="12"/>
          </p:nvPr>
        </p:nvSpPr>
        <p:spPr>
          <a:xfrm>
            <a:off x="6541192" y="5829749"/>
            <a:ext cx="2602807" cy="1028251"/>
          </a:xfrm>
          <a:prstGeom prst="rect">
            <a:avLst/>
          </a:prstGeom>
        </p:spPr>
        <p:txBody>
          <a:bodyPr/>
          <a:lstStyle>
            <a:lvl1pPr>
              <a:defRPr>
                <a:solidFill>
                  <a:srgbClr val="FFFFFF">
                    <a:alpha val="20000"/>
                  </a:srgbClr>
                </a:solidFill>
              </a:defRPr>
            </a:lvl1pPr>
          </a:lstStyle>
          <a:p>
            <a:fld id="{4DB4CB9A-C63F-4E87-AA38-9916D0B520C4}"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960579114"/>
      </p:ext>
    </p:extLst>
  </p:cSld>
  <p:clrMapOvr>
    <a:overrideClrMapping bg1="dk1" tx1="lt1" bg2="dk2" tx2="lt2" accent1="accent1" accent2="accent2" accent3="accent3" accent4="accent4" accent5="accent5" accent6="accent6" hlink="hlink" folHlink="folHlink"/>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810BBE7-97D0-4058-A938-1DB84AE8E331}"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latin typeface="Calibri"/>
            </a:endParaRPr>
          </a:p>
        </p:txBody>
      </p:sp>
      <p:sp>
        <p:nvSpPr>
          <p:cNvPr id="6" name="Slide Number Placeholder 5"/>
          <p:cNvSpPr>
            <a:spLocks noGrp="1"/>
          </p:cNvSpPr>
          <p:nvPr>
            <p:ph type="sldNum" sz="quarter" idx="12"/>
          </p:nvPr>
        </p:nvSpPr>
        <p:spPr>
          <a:xfrm>
            <a:off x="6541192" y="5829749"/>
            <a:ext cx="2602807" cy="1028251"/>
          </a:xfrm>
          <a:prstGeom prst="rect">
            <a:avLst/>
          </a:prstGeom>
        </p:spPr>
        <p:txBody>
          <a:bodyPr/>
          <a:lstStyle/>
          <a:p>
            <a:fld id="{4DB4CB9A-C63F-4E87-AA38-9916D0B520C4}"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383210344"/>
      </p:ext>
    </p:extLst>
  </p:cSld>
  <p:clrMapOvr>
    <a:masterClrMapping/>
  </p:clrMapOvr>
  <p:timing>
    <p:tnLst>
      <p:par>
        <p:cTn xmlns:p14="http://schemas.microsoft.com/office/powerpoint/2010/main" id="1" dur="indefinite" restart="never" nodeType="tmRoot"/>
      </p:par>
    </p:tnLst>
  </p:timing>
</p:sldLayout>
</file>

<file path=ppt/slideLayouts/slideLayout8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F7BD51-B50B-4149-8355-6A430C647D02}"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latin typeface="Calibri"/>
            </a:endParaRPr>
          </a:p>
        </p:txBody>
      </p:sp>
      <p:sp>
        <p:nvSpPr>
          <p:cNvPr id="6" name="Slide Number Placeholder 5"/>
          <p:cNvSpPr>
            <a:spLocks noGrp="1"/>
          </p:cNvSpPr>
          <p:nvPr>
            <p:ph type="sldNum" sz="quarter" idx="12"/>
          </p:nvPr>
        </p:nvSpPr>
        <p:spPr>
          <a:xfrm>
            <a:off x="6541192" y="5829749"/>
            <a:ext cx="2602807" cy="1028251"/>
          </a:xfrm>
          <a:prstGeom prst="rect">
            <a:avLst/>
          </a:prstGeom>
        </p:spPr>
        <p:txBody>
          <a:bodyPr/>
          <a:lstStyle/>
          <a:p>
            <a:fld id="{4DB4CB9A-C63F-4E87-AA38-9916D0B520C4}"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543709329"/>
      </p:ext>
    </p:extLst>
  </p:cSld>
  <p:clrMapOvr>
    <a:masterClrMapping/>
  </p:clrMapOvr>
  <p:timing>
    <p:tnLst>
      <p:par>
        <p:cTn xmlns:p14="http://schemas.microsoft.com/office/powerpoint/2010/main" id="1" dur="indefinite" restart="never" nodeType="tmRoot"/>
      </p:par>
    </p:tnLst>
  </p:timing>
</p:sldLayout>
</file>

<file path=ppt/slideLayouts/slideLayout883.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8334943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84.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49037646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8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50790320"/>
      </p:ext>
    </p:extLst>
  </p:cSld>
  <p:clrMapOvr>
    <a:masterClrMapping/>
  </p:clrMapOvr>
  <p:timing>
    <p:tnLst>
      <p:par>
        <p:cTn xmlns:p14="http://schemas.microsoft.com/office/powerpoint/2010/main" id="1" dur="indefinite" restart="never" nodeType="tmRoot"/>
      </p:par>
    </p:tnLst>
  </p:timing>
</p:sldLayout>
</file>

<file path=ppt/slideLayouts/slideLayout8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45251471"/>
      </p:ext>
    </p:extLst>
  </p:cSld>
  <p:clrMapOvr>
    <a:masterClrMapping/>
  </p:clrMapOvr>
  <p:timing>
    <p:tnLst>
      <p:par>
        <p:cTn xmlns:p14="http://schemas.microsoft.com/office/powerpoint/2010/main" id="1" dur="indefinite" restart="never" nodeType="tmRoot"/>
      </p:par>
    </p:tnLst>
  </p:timing>
</p:sldLayout>
</file>

<file path=ppt/slideLayouts/slideLayout8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75244683"/>
      </p:ext>
    </p:extLst>
  </p:cSld>
  <p:clrMapOvr>
    <a:masterClrMapping/>
  </p:clrMapOvr>
  <p:timing>
    <p:tnLst>
      <p:par>
        <p:cTn xmlns:p14="http://schemas.microsoft.com/office/powerpoint/2010/main" id="1" dur="indefinite" restart="never" nodeType="tmRoot"/>
      </p:par>
    </p:tnLst>
  </p:timing>
</p:sldLayout>
</file>

<file path=ppt/slideLayouts/slideLayout88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428164350"/>
      </p:ext>
    </p:extLst>
  </p:cSld>
  <p:clrMapOvr>
    <a:masterClrMapping/>
  </p:clrMapOvr>
  <p:timing>
    <p:tnLst>
      <p:par>
        <p:cTn xmlns:p14="http://schemas.microsoft.com/office/powerpoint/2010/main" id="1" dur="indefinite" restart="never" nodeType="tmRoot"/>
      </p:par>
    </p:tnLst>
  </p:timing>
</p:sldLayout>
</file>

<file path=ppt/slideLayouts/slideLayout8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063660836"/>
      </p:ext>
    </p:extLst>
  </p:cSld>
  <p:clrMapOvr>
    <a:masterClrMapping/>
  </p:clrMapOvr>
  <p:timing>
    <p:tnLst>
      <p:par>
        <p:cTn xmlns:p14="http://schemas.microsoft.com/office/powerpoint/2010/mai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33082049"/>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68421750"/>
      </p:ext>
    </p:extLst>
  </p:cSld>
  <p:clrMapOvr>
    <a:masterClrMapping/>
  </p:clrMapOvr>
  <p:timing>
    <p:tnLst>
      <p:par>
        <p:cTn xmlns:p14="http://schemas.microsoft.com/office/powerpoint/2010/main" id="1" dur="indefinite" restart="never" nodeType="tmRoot"/>
      </p:par>
    </p:tnLst>
  </p:timing>
</p:sldLayout>
</file>

<file path=ppt/slideLayouts/slideLayout8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685014016"/>
      </p:ext>
    </p:extLst>
  </p:cSld>
  <p:clrMapOvr>
    <a:masterClrMapping/>
  </p:clrMapOvr>
  <p:timing>
    <p:tnLst>
      <p:par>
        <p:cTn xmlns:p14="http://schemas.microsoft.com/office/powerpoint/2010/main" id="1" dur="indefinite" restart="never" nodeType="tmRoot"/>
      </p:par>
    </p:tnLst>
  </p:timing>
</p:sldLayout>
</file>

<file path=ppt/slideLayouts/slideLayout892.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6/9/16</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1182636117"/>
      </p:ext>
    </p:extLst>
  </p:cSld>
  <p:clrMapOvr>
    <a:overrideClrMapping bg1="dk1" tx1="lt1" bg2="dk2" tx2="lt2" accent1="accent1" accent2="accent2" accent3="accent3" accent4="accent4" accent5="accent5" accent6="accent6" hlink="hlink" folHlink="folHlink"/>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5076689"/>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21324352"/>
      </p:ext>
    </p:extLst>
  </p:cSld>
  <p:clrMapOvr>
    <a:masterClrMapping/>
  </p:clrMapOvr>
  <p:timing>
    <p:tnLst>
      <p:par>
        <p:cTn xmlns:p14="http://schemas.microsoft.com/office/powerpoint/2010/main" id="1" dur="indefinite" restart="never" nodeType="tmRoot"/>
      </p:par>
    </p:tnLst>
  </p:timing>
</p:sldLayout>
</file>

<file path=ppt/slideLayouts/slideLayout8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1421480703"/>
      </p:ext>
    </p:extLst>
  </p:cSld>
  <p:clrMapOvr>
    <a:masterClrMapping/>
  </p:clrMapOvr>
  <p:timing>
    <p:tnLst>
      <p:par>
        <p:cTn xmlns:p14="http://schemas.microsoft.com/office/powerpoint/2010/main" id="1" dur="indefinite" restart="never" nodeType="tmRoot"/>
      </p:par>
    </p:tnLst>
  </p:timing>
</p:sldLayout>
</file>

<file path=ppt/slideLayouts/slideLayout8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020511"/>
      </p:ext>
    </p:extLst>
  </p:cSld>
  <p:clrMapOvr>
    <a:masterClrMapping/>
  </p:clrMapOvr>
  <p:timing>
    <p:tnLst>
      <p:par>
        <p:cTn xmlns:p14="http://schemas.microsoft.com/office/powerpoint/2010/main" id="1" dur="indefinite" restart="never" nodeType="tmRoot"/>
      </p:par>
    </p:tnLst>
  </p:timing>
</p:sldLayout>
</file>

<file path=ppt/slideLayouts/slideLayout8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6501893"/>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3653219"/>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8832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smtClean="0"/>
              <a:t>Click to edit Master title style</a:t>
            </a:r>
            <a:endParaRPr lang="en-US" dirty="0"/>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59462380"/>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6302159"/>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3020877"/>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2147516"/>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56025"/>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2424950"/>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709160613"/>
      </p:ext>
    </p:extLst>
  </p:cSld>
  <p:clrMapOvr>
    <a:masterClrMapping/>
  </p:clrMapOvr>
  <p:timing>
    <p:tnLst>
      <p:par>
        <p:cTn xmlns:p14="http://schemas.microsoft.com/office/powerpoint/2010/main" id="1" dur="indefinite" restart="never" nodeType="tmRoot"/>
      </p:par>
    </p:tnLst>
  </p:timing>
</p:sldLayout>
</file>

<file path=ppt/slideLayouts/slideLayout9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622018"/>
      </p:ext>
    </p:extLst>
  </p:cSld>
  <p:clrMapOvr>
    <a:masterClrMapping/>
  </p:clrMapOvr>
  <p:timing>
    <p:tnLst>
      <p:par>
        <p:cTn xmlns:p14="http://schemas.microsoft.com/office/powerpoint/2010/main" id="1" dur="indefinite" restart="never" nodeType="tmRoot"/>
      </p:par>
    </p:tnLst>
  </p:timing>
</p:sldLayout>
</file>

<file path=ppt/slideLayouts/slideLayout9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9451416"/>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70398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1854953"/>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03807545"/>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81381125"/>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62377788"/>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24088640"/>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2327755"/>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1207233"/>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2346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33477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0185924"/>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05679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2974166"/>
      </p:ext>
    </p:extLst>
  </p:cSld>
  <p:clrMapOvr>
    <a:masterClrMapping/>
  </p:clrMapOvr>
  <p:transition xmlns:p14="http://schemas.microsoft.com/office/powerpoint/2010/main"/>
</p:sldLayout>
</file>

<file path=ppt/slideLayouts/slideLayout9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3701212"/>
      </p:ext>
    </p:extLst>
  </p:cSld>
  <p:clrMapOvr>
    <a:masterClrMapping/>
  </p:clrMapOvr>
  <p:transition xmlns:p14="http://schemas.microsoft.com/office/powerpoint/2010/main"/>
</p:sldLayout>
</file>

<file path=ppt/slideLayouts/slideLayout9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573769"/>
      </p:ext>
    </p:extLst>
  </p:cSld>
  <p:clrMapOvr>
    <a:masterClrMapping/>
  </p:clrMapOvr>
  <p:transition xmlns:p14="http://schemas.microsoft.com/office/powerpoint/2010/main"/>
</p:sldLayout>
</file>

<file path=ppt/slideLayouts/slideLayout9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2163801"/>
      </p:ext>
    </p:extLst>
  </p:cSld>
  <p:clrMapOvr>
    <a:masterClrMapping/>
  </p:clrMapOvr>
  <p:transition xmlns:p14="http://schemas.microsoft.com/office/powerpoint/2010/main"/>
</p:sldLayout>
</file>

<file path=ppt/slideLayouts/slideLayout9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2784626"/>
      </p:ext>
    </p:extLst>
  </p:cSld>
  <p:clrMapOvr>
    <a:masterClrMapping/>
  </p:clrMapOvr>
  <p:transition xmlns:p14="http://schemas.microsoft.com/office/powerpoint/2010/main"/>
</p:sldLayout>
</file>

<file path=ppt/slideLayouts/slideLayout9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7699714"/>
      </p:ext>
    </p:extLst>
  </p:cSld>
  <p:clrMapOvr>
    <a:masterClrMapping/>
  </p:clrMapOvr>
  <p:transition xmlns:p14="http://schemas.microsoft.com/office/powerpoint/2010/main"/>
</p:sldLayout>
</file>

<file path=ppt/slideLayouts/slideLayout9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7293153"/>
      </p:ext>
    </p:extLst>
  </p:cSld>
  <p:clrMapOvr>
    <a:masterClrMapping/>
  </p:clrMapOvr>
  <p:transition xmlns:p14="http://schemas.microsoft.com/office/powerpoint/2010/main"/>
</p:sldLayout>
</file>

<file path=ppt/slideLayouts/slideLayout9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3842512"/>
      </p:ext>
    </p:extLst>
  </p:cSld>
  <p:clrMapOvr>
    <a:masterClrMapping/>
  </p:clrMapOvr>
  <p:transition xmlns:p14="http://schemas.microsoft.com/office/powerpoint/2010/main"/>
</p:sldLayout>
</file>

<file path=ppt/slideLayouts/slideLayout9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998626564"/>
      </p:ext>
    </p:extLst>
  </p:cSld>
  <p:clrMapOvr>
    <a:masterClrMapping/>
  </p:clrMapOvr>
  <p:transition xmlns:p14="http://schemas.microsoft.com/office/powerpoint/2010/main"/>
</p:sldLayout>
</file>

<file path=ppt/slideLayouts/slideLayout9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494075240"/>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63543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128267902"/>
      </p:ext>
    </p:extLst>
  </p:cSld>
  <p:clrMapOvr>
    <a:masterClrMapping/>
  </p:clrMapOvr>
  <p:transition xmlns:p14="http://schemas.microsoft.com/office/powerpoint/2010/main"/>
</p:sldLayout>
</file>

<file path=ppt/slideLayouts/slideLayout9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979348326"/>
      </p:ext>
    </p:extLst>
  </p:cSld>
  <p:clrMapOvr>
    <a:masterClrMapping/>
  </p:clrMapOvr>
  <p:transition xmlns:p14="http://schemas.microsoft.com/office/powerpoint/2010/main"/>
</p:sldLayout>
</file>

<file path=ppt/slideLayouts/slideLayout9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2967646971"/>
      </p:ext>
    </p:extLst>
  </p:cSld>
  <p:clrMapOvr>
    <a:masterClrMapping/>
  </p:clrMapOvr>
  <p:transition xmlns:p14="http://schemas.microsoft.com/office/powerpoint/2010/main"/>
</p:sldLayout>
</file>

<file path=ppt/slideLayouts/slideLayout9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772452061"/>
      </p:ext>
    </p:extLst>
  </p:cSld>
  <p:clrMapOvr>
    <a:masterClrMapping/>
  </p:clrMapOvr>
  <p:transition xmlns:p14="http://schemas.microsoft.com/office/powerpoint/2010/main"/>
</p:sldLayout>
</file>

<file path=ppt/slideLayouts/slideLayout9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345340448"/>
      </p:ext>
    </p:extLst>
  </p:cSld>
  <p:clrMapOvr>
    <a:masterClrMapping/>
  </p:clrMapOvr>
  <p:transition xmlns:p14="http://schemas.microsoft.com/office/powerpoint/2010/main"/>
</p:sldLayout>
</file>

<file path=ppt/slideLayouts/slideLayout9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082399507"/>
      </p:ext>
    </p:extLst>
  </p:cSld>
  <p:clrMapOvr>
    <a:masterClrMapping/>
  </p:clrMapOvr>
  <p:transition xmlns:p14="http://schemas.microsoft.com/office/powerpoint/2010/main"/>
</p:sldLayout>
</file>

<file path=ppt/slideLayouts/slideLayout9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1579265150"/>
      </p:ext>
    </p:extLst>
  </p:cSld>
  <p:clrMapOvr>
    <a:masterClrMapping/>
  </p:clrMapOvr>
  <p:transition xmlns:p14="http://schemas.microsoft.com/office/powerpoint/2010/main"/>
</p:sldLayout>
</file>

<file path=ppt/slideLayouts/slideLayout9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1141593258"/>
      </p:ext>
    </p:extLst>
  </p:cSld>
  <p:clrMapOvr>
    <a:masterClrMapping/>
  </p:clrMapOvr>
  <p:transition xmlns:p14="http://schemas.microsoft.com/office/powerpoint/2010/main"/>
</p:sldLayout>
</file>

<file path=ppt/slideLayouts/slideLayout9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3137050383"/>
      </p:ext>
    </p:extLst>
  </p:cSld>
  <p:clrMapOvr>
    <a:masterClrMapping/>
  </p:clrMapOvr>
  <p:transition xmlns:p14="http://schemas.microsoft.com/office/powerpoint/2010/main"/>
</p:sldLayout>
</file>

<file path=ppt/slideLayouts/slideLayout93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370198606"/>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707276"/>
      </p:ext>
    </p:extLst>
  </p:cSld>
  <p:clrMapOvr>
    <a:masterClrMapping/>
  </p:clrMapOvr>
  <p:transition xmlns:p14="http://schemas.microsoft.com/office/powerpoint/2010/main"/>
</p:sldLayout>
</file>

<file path=ppt/slideLayouts/slideLayout9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91426" tIns="45714" rIns="91426" bIns="45714"/>
          <a:lstStyle/>
          <a:p>
            <a:pPr defTabSz="91426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lIns="91426" tIns="45714" rIns="91426" bIns="45714"/>
          <a:lstStyle/>
          <a:p>
            <a:pPr defTabSz="91426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lIns="91426" tIns="45714" rIns="91426" bIns="45714"/>
          <a:lstStyle/>
          <a:p>
            <a:pPr defTabSz="91426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6" tIns="45714" rIns="91426" bIns="45714"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defTabSz="914263"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1556714332"/>
      </p:ext>
    </p:extLst>
  </p:cSld>
  <p:clrMapOvr>
    <a:masterClrMapping/>
  </p:clrMapOvr>
  <p:transition xmlns:p14="http://schemas.microsoft.com/office/powerpoint/2010/main"/>
</p:sldLayout>
</file>

<file path=ppt/slideLayouts/slideLayout9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9"/>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353209041"/>
      </p:ext>
    </p:extLst>
  </p:cSld>
  <p:clrMapOvr>
    <a:masterClrMapping/>
  </p:clrMapOvr>
  <p:transition xmlns:p14="http://schemas.microsoft.com/office/powerpoint/2010/main"/>
</p:sldLayout>
</file>

<file path=ppt/slideLayouts/slideLayout9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131" indent="0">
              <a:buNone/>
              <a:defRPr sz="1800"/>
            </a:lvl2pPr>
            <a:lvl3pPr marL="914263" indent="0">
              <a:buNone/>
              <a:defRPr sz="1600"/>
            </a:lvl3pPr>
            <a:lvl4pPr marL="1371395" indent="0">
              <a:buNone/>
              <a:defRPr sz="1400"/>
            </a:lvl4pPr>
            <a:lvl5pPr marL="1828527" indent="0">
              <a:buNone/>
              <a:defRPr sz="1400"/>
            </a:lvl5pPr>
            <a:lvl6pPr marL="2285658" indent="0">
              <a:buNone/>
              <a:defRPr sz="1400"/>
            </a:lvl6pPr>
            <a:lvl7pPr marL="2742789" indent="0">
              <a:buNone/>
              <a:defRPr sz="1400"/>
            </a:lvl7pPr>
            <a:lvl8pPr marL="3199920" indent="0">
              <a:buNone/>
              <a:defRPr sz="1400"/>
            </a:lvl8pPr>
            <a:lvl9pPr marL="3657051"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48559360"/>
      </p:ext>
    </p:extLst>
  </p:cSld>
  <p:clrMapOvr>
    <a:masterClrMapping/>
  </p:clrMapOvr>
  <p:transition xmlns:p14="http://schemas.microsoft.com/office/powerpoint/2010/main"/>
</p:sldLayout>
</file>

<file path=ppt/slideLayouts/slideLayout9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749740514"/>
      </p:ext>
    </p:extLst>
  </p:cSld>
  <p:clrMapOvr>
    <a:masterClrMapping/>
  </p:clrMapOvr>
  <p:transition xmlns:p14="http://schemas.microsoft.com/office/powerpoint/2010/main"/>
</p:sldLayout>
</file>

<file path=ppt/slideLayouts/slideLayout9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4" y="1535113"/>
            <a:ext cx="4040188"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4"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669639901"/>
      </p:ext>
    </p:extLst>
  </p:cSld>
  <p:clrMapOvr>
    <a:masterClrMapping/>
  </p:clrMapOvr>
  <p:transition xmlns:p14="http://schemas.microsoft.com/office/powerpoint/2010/main"/>
</p:sldLayout>
</file>

<file path=ppt/slideLayouts/slideLayout9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571379659"/>
      </p:ext>
    </p:extLst>
  </p:cSld>
  <p:clrMapOvr>
    <a:masterClrMapping/>
  </p:clrMapOvr>
  <p:transition xmlns:p14="http://schemas.microsoft.com/office/powerpoint/2010/main"/>
</p:sldLayout>
</file>

<file path=ppt/slideLayouts/slideLayout9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1220836691"/>
      </p:ext>
    </p:extLst>
  </p:cSld>
  <p:clrMapOvr>
    <a:masterClrMapping/>
  </p:clrMapOvr>
  <p:transition xmlns:p14="http://schemas.microsoft.com/office/powerpoint/2010/main"/>
</p:sldLayout>
</file>

<file path=ppt/slideLayouts/slideLayout9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435105"/>
            <a:ext cx="3008313" cy="4691063"/>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1210048481"/>
      </p:ext>
    </p:extLst>
  </p:cSld>
  <p:clrMapOvr>
    <a:masterClrMapping/>
  </p:clrMapOvr>
  <p:transition xmlns:p14="http://schemas.microsoft.com/office/powerpoint/2010/main"/>
</p:sldLayout>
</file>

<file path=ppt/slideLayouts/slideLayout9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1" indent="0">
              <a:buNone/>
              <a:defRPr sz="2800"/>
            </a:lvl2pPr>
            <a:lvl3pPr marL="914263" indent="0">
              <a:buNone/>
              <a:defRPr sz="2400"/>
            </a:lvl3pPr>
            <a:lvl4pPr marL="1371395" indent="0">
              <a:buNone/>
              <a:defRPr sz="2000"/>
            </a:lvl4pPr>
            <a:lvl5pPr marL="1828527" indent="0">
              <a:buNone/>
              <a:defRPr sz="2000"/>
            </a:lvl5pPr>
            <a:lvl6pPr marL="2285658" indent="0">
              <a:buNone/>
              <a:defRPr sz="2000"/>
            </a:lvl6pPr>
            <a:lvl7pPr marL="2742789" indent="0">
              <a:buNone/>
              <a:defRPr sz="2000"/>
            </a:lvl7pPr>
            <a:lvl8pPr marL="3199920" indent="0">
              <a:buNone/>
              <a:defRPr sz="2000"/>
            </a:lvl8pPr>
            <a:lvl9pPr marL="3657051"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3507993873"/>
      </p:ext>
    </p:extLst>
  </p:cSld>
  <p:clrMapOvr>
    <a:masterClrMapping/>
  </p:clrMapOvr>
  <p:transition xmlns:p14="http://schemas.microsoft.com/office/powerpoint/2010/main"/>
</p:sldLayout>
</file>

<file path=ppt/slideLayouts/slideLayout9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843717371"/>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8693663"/>
      </p:ext>
    </p:extLst>
  </p:cSld>
  <p:clrMapOvr>
    <a:masterClrMapping/>
  </p:clrMapOvr>
  <p:transition xmlns:p14="http://schemas.microsoft.com/office/powerpoint/2010/main"/>
</p:sldLayout>
</file>

<file path=ppt/slideLayouts/slideLayout9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1" y="152400"/>
            <a:ext cx="2152651"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1152725273"/>
      </p:ext>
    </p:extLst>
  </p:cSld>
  <p:clrMapOvr>
    <a:masterClrMapping/>
  </p:clrMapOvr>
  <p:transition xmlns:p14="http://schemas.microsoft.com/office/powerpoint/2010/main"/>
</p:sldLayout>
</file>

<file path=ppt/slideLayouts/slideLayout95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3"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1556070006"/>
      </p:ext>
    </p:extLst>
  </p:cSld>
  <p:clrMapOvr>
    <a:masterClrMapping/>
  </p:clrMapOvr>
  <p:transition xmlns:p14="http://schemas.microsoft.com/office/powerpoint/2010/main"/>
</p:sldLayout>
</file>

<file path=ppt/slideLayouts/slideLayout952.xml><?xml version="1.0" encoding="utf-8"?>
<p:sldLayout xmlns:a="http://schemas.openxmlformats.org/drawingml/2006/main" xmlns:r="http://schemas.openxmlformats.org/officeDocument/2006/relationships" xmlns:p="http://schemas.openxmlformats.org/presentationml/2006/main" showMasterSp="0" type="tx">
  <p:cSld name="Bullet">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pPr>
            <a:r>
              <a:rPr sz="3500" spc="-34"/>
              <a:t>Title Text</a:t>
            </a:r>
          </a:p>
        </p:txBody>
      </p:sp>
      <p:sp>
        <p:nvSpPr>
          <p:cNvPr id="19" name="Shape 19"/>
          <p:cNvSpPr>
            <a:spLocks noGrp="1"/>
          </p:cNvSpPr>
          <p:nvPr>
            <p:ph type="body" idx="1"/>
          </p:nvPr>
        </p:nvSpPr>
        <p:spPr>
          <a:xfrm>
            <a:off x="553641" y="1360884"/>
            <a:ext cx="8027789" cy="5025628"/>
          </a:xfrm>
          <a:prstGeom prst="rect">
            <a:avLst/>
          </a:prstGeom>
        </p:spPr>
        <p:txBody>
          <a:bodyPr/>
          <a:lstStyle>
            <a:lvl1pPr marL="162579" indent="-162579">
              <a:lnSpc>
                <a:spcPct val="110000"/>
              </a:lnSpc>
              <a:spcBef>
                <a:spcPts val="1287"/>
              </a:spcBef>
              <a:buClr>
                <a:srgbClr val="3B5998"/>
              </a:buClr>
              <a:buSzPct val="65000"/>
              <a:buFont typeface="Lucida Grande"/>
              <a:buChar char="▪"/>
              <a:defRPr sz="2100" spc="-64">
                <a:solidFill>
                  <a:srgbClr val="000000"/>
                </a:solidFill>
                <a:latin typeface="+mn-lt"/>
                <a:ea typeface="+mn-ea"/>
                <a:cs typeface="+mn-cs"/>
                <a:sym typeface="Vista Sans OT Reg"/>
              </a:defRPr>
            </a:lvl1pPr>
            <a:lvl2pPr marL="363792" indent="-181080">
              <a:lnSpc>
                <a:spcPct val="110000"/>
              </a:lnSpc>
              <a:spcBef>
                <a:spcPts val="1060"/>
              </a:spcBef>
              <a:buClr>
                <a:srgbClr val="9A9A9A"/>
              </a:buClr>
              <a:buFont typeface="Lucida Grande"/>
              <a:buChar char="▪"/>
              <a:defRPr sz="2100" spc="-64">
                <a:solidFill>
                  <a:srgbClr val="000000"/>
                </a:solidFill>
                <a:latin typeface="+mn-lt"/>
                <a:ea typeface="+mn-ea"/>
                <a:cs typeface="+mn-cs"/>
                <a:sym typeface="Vista Sans OT Reg"/>
              </a:defRPr>
            </a:lvl2pPr>
            <a:lvl3pPr marL="527279" indent="-133005">
              <a:lnSpc>
                <a:spcPct val="110000"/>
              </a:lnSpc>
              <a:spcBef>
                <a:spcPts val="1060"/>
              </a:spcBef>
              <a:buClr>
                <a:srgbClr val="9A9A9A"/>
              </a:buClr>
              <a:buSzPct val="54999"/>
              <a:buFont typeface="Lucida Grande"/>
              <a:buChar char="▪"/>
              <a:defRPr sz="2000" spc="-59">
                <a:solidFill>
                  <a:srgbClr val="000000"/>
                </a:solidFill>
                <a:latin typeface="+mn-lt"/>
                <a:ea typeface="+mn-ea"/>
                <a:cs typeface="+mn-cs"/>
                <a:sym typeface="Vista Sans OT Reg"/>
              </a:defRPr>
            </a:lvl3pPr>
            <a:lvl4pPr marL="704382" indent="-137012">
              <a:lnSpc>
                <a:spcPct val="110000"/>
              </a:lnSpc>
              <a:spcBef>
                <a:spcPts val="1060"/>
              </a:spcBef>
              <a:buClr>
                <a:srgbClr val="9A9A9A"/>
              </a:buClr>
              <a:buSzPct val="45000"/>
              <a:buFont typeface="Lucida Grande"/>
              <a:buChar char="▪"/>
              <a:defRPr sz="2000" spc="-59">
                <a:solidFill>
                  <a:srgbClr val="000000"/>
                </a:solidFill>
                <a:latin typeface="+mn-lt"/>
                <a:ea typeface="+mn-ea"/>
                <a:cs typeface="+mn-cs"/>
                <a:sym typeface="Vista Sans OT Reg"/>
              </a:defRPr>
            </a:lvl4pPr>
            <a:lvl5pPr marL="878158" indent="-120987">
              <a:lnSpc>
                <a:spcPct val="110000"/>
              </a:lnSpc>
              <a:spcBef>
                <a:spcPts val="1060"/>
              </a:spcBef>
              <a:buClr>
                <a:srgbClr val="9A9A9A"/>
              </a:buClr>
              <a:buFont typeface="Lucida Grande"/>
              <a:buChar char="▪"/>
              <a:defRPr sz="1800" spc="-55">
                <a:solidFill>
                  <a:srgbClr val="000000"/>
                </a:solidFill>
                <a:latin typeface="+mn-lt"/>
                <a:ea typeface="+mn-ea"/>
                <a:cs typeface="+mn-cs"/>
                <a:sym typeface="Vista Sans OT Reg"/>
              </a:defRPr>
            </a:lvl5pPr>
          </a:lstStyle>
          <a:p>
            <a:pPr lvl="0">
              <a:defRPr sz="1800" spc="0"/>
            </a:pPr>
            <a:r>
              <a:rPr sz="2100" spc="-64"/>
              <a:t>Body Level One</a:t>
            </a:r>
          </a:p>
          <a:p>
            <a:pPr lvl="1">
              <a:defRPr sz="1800" spc="0"/>
            </a:pPr>
            <a:r>
              <a:rPr sz="2100" spc="-64"/>
              <a:t>Body Level Two</a:t>
            </a:r>
          </a:p>
          <a:p>
            <a:pPr lvl="2">
              <a:defRPr sz="1800" spc="0"/>
            </a:pPr>
            <a:r>
              <a:rPr sz="2000" spc="-59"/>
              <a:t>Body Level Three</a:t>
            </a:r>
          </a:p>
          <a:p>
            <a:pPr lvl="3">
              <a:defRPr sz="1800" spc="0"/>
            </a:pPr>
            <a:r>
              <a:rPr sz="2000" spc="-59"/>
              <a:t>Body Level Four</a:t>
            </a:r>
          </a:p>
          <a:p>
            <a:pPr lvl="4">
              <a:defRPr sz="1800" spc="0"/>
            </a:pPr>
            <a:r>
              <a:rPr sz="1800" spc="-55"/>
              <a:t>Body Level Five</a:t>
            </a:r>
          </a:p>
        </p:txBody>
      </p:sp>
    </p:spTree>
    <p:extLst>
      <p:ext uri="{BB962C8B-B14F-4D97-AF65-F5344CB8AC3E}">
        <p14:creationId xmlns:p14="http://schemas.microsoft.com/office/powerpoint/2010/main" val="3278732983"/>
      </p:ext>
    </p:extLst>
  </p:cSld>
  <p:clrMapOvr>
    <a:masterClrMapping/>
  </p:clrMapOvr>
  <p:transition xmlns:p14="http://schemas.microsoft.com/office/powerpoint/2010/main" spd="med"/>
</p:sldLayout>
</file>

<file path=ppt/slideLayouts/slideLayout9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5" name="Date Placeholder 5"/>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AAD4463F-F2C4-BD43-9CF4-0EC14BFDF8D4}" type="datetime1">
              <a:rPr lang="en-US"/>
              <a:pPr>
                <a:defRPr/>
              </a:pPr>
              <a:t>6/9/16</a:t>
            </a:fld>
            <a:endParaRPr lang="en-US"/>
          </a:p>
        </p:txBody>
      </p:sp>
      <p:sp>
        <p:nvSpPr>
          <p:cNvPr id="6" name="Footer Placeholder 9"/>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10"/>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7460E46-E011-CA4B-B460-87BF7D156767}" type="slidenum">
              <a:rPr lang="en-US"/>
              <a:pPr>
                <a:defRPr/>
              </a:pPr>
              <a:t>‹#›</a:t>
            </a:fld>
            <a:endParaRPr lang="en-US" dirty="0"/>
          </a:p>
        </p:txBody>
      </p:sp>
    </p:spTree>
    <p:extLst>
      <p:ext uri="{BB962C8B-B14F-4D97-AF65-F5344CB8AC3E}">
        <p14:creationId xmlns:p14="http://schemas.microsoft.com/office/powerpoint/2010/main" val="919153930"/>
      </p:ext>
    </p:extLst>
  </p:cSld>
  <p:clrMapOvr>
    <a:overrideClrMapping bg1="lt1" tx1="dk1" bg2="lt2" tx2="dk2" accent1="accent1" accent2="accent2" accent3="accent3" accent4="accent4" accent5="accent5" accent6="accent6" hlink="hlink" folHlink="folHlink"/>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userDrawn="1"/>
        </p:nvSpPr>
        <p:spPr>
          <a:xfrm>
            <a:off x="0" y="6543675"/>
            <a:ext cx="119697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5" name="Footer Placeholder 5"/>
          <p:cNvSpPr>
            <a:spLocks noGrp="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9"/>
          <p:cNvSpPr>
            <a:spLocks noGrp="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6FFB184-0EDF-4F42-861F-5CC2C08EEC50}" type="slidenum">
              <a:rPr lang="en-US"/>
              <a:pPr>
                <a:defRPr/>
              </a:pPr>
              <a:t>‹#›</a:t>
            </a:fld>
            <a:endParaRPr lang="en-US" dirty="0"/>
          </a:p>
        </p:txBody>
      </p:sp>
      <p:sp>
        <p:nvSpPr>
          <p:cNvPr id="7" name="Date Placeholder 4"/>
          <p:cNvSpPr>
            <a:spLocks noGrp="1"/>
          </p:cNvSpPr>
          <p:nvPr>
            <p:ph type="dt" sz="half" idx="12"/>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9F810F96-B0A2-3A4B-A5C0-B349BC103730}" type="datetime1">
              <a:rPr lang="en-US"/>
              <a:pPr>
                <a:defRPr/>
              </a:pPr>
              <a:t>6/9/16</a:t>
            </a:fld>
            <a:endParaRPr lang="en-US"/>
          </a:p>
        </p:txBody>
      </p:sp>
    </p:spTree>
    <p:extLst>
      <p:ext uri="{BB962C8B-B14F-4D97-AF65-F5344CB8AC3E}">
        <p14:creationId xmlns:p14="http://schemas.microsoft.com/office/powerpoint/2010/main" val="3853268296"/>
      </p:ext>
    </p:extLst>
  </p:cSld>
  <p:clrMapOvr>
    <a:overrideClrMapping bg1="lt1" tx1="dk1" bg2="lt2" tx2="dk2" accent1="accent1" accent2="accent2" accent3="accent3" accent4="accent4" accent5="accent5" accent6="accent6" hlink="hlink" folHlink="folHlink"/>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1371600" y="0"/>
            <a:ext cx="7772399" cy="1085850"/>
          </a:xfrm>
          <a:prstGeom prst="rect">
            <a:avLst/>
          </a:prstGeom>
        </p:spPr>
        <p:txBody>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normAutofit/>
          </a:bodyPr>
          <a:lstStyle>
            <a:lvl1pPr>
              <a:defRPr sz="3600">
                <a:solidFill>
                  <a:schemeClr val="tx1"/>
                </a:solidFill>
                <a:latin typeface="+mj-lt"/>
              </a:defRPr>
            </a:lvl1pPr>
            <a:lvl2pPr>
              <a:defRPr sz="3200">
                <a:solidFill>
                  <a:schemeClr val="tx1"/>
                </a:solidFill>
                <a:latin typeface="+mj-lt"/>
              </a:defRPr>
            </a:lvl2pPr>
            <a:lvl3pPr>
              <a:defRPr sz="2800">
                <a:solidFill>
                  <a:schemeClr val="tx1"/>
                </a:solidFill>
                <a:latin typeface="+mj-lt"/>
              </a:defRPr>
            </a:lvl3pPr>
            <a:lvl4pPr>
              <a:defRPr sz="2400">
                <a:solidFill>
                  <a:schemeClr val="tx1"/>
                </a:solidFill>
                <a:latin typeface="+mj-lt"/>
              </a:defRPr>
            </a:lvl4pPr>
            <a:lvl5pPr>
              <a:defRPr sz="2400">
                <a:solidFill>
                  <a:schemeClr val="tx1"/>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4"/>
          <p:cNvSpPr>
            <a:spLocks noGrp="1"/>
          </p:cNvSpPr>
          <p:nvPr>
            <p:ph type="dt" sz="half" idx="12"/>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D47AB44D-F518-5846-A0F3-D23C485E1DC1}" type="datetime1">
              <a:rPr lang="en-US"/>
              <a:pPr>
                <a:defRPr/>
              </a:pPr>
              <a:t>6/9/16</a:t>
            </a:fld>
            <a:endParaRPr lang="en-US"/>
          </a:p>
        </p:txBody>
      </p:sp>
      <p:sp>
        <p:nvSpPr>
          <p:cNvPr id="5" name="Footer Placeholder 5"/>
          <p:cNvSpPr>
            <a:spLocks noGrp="1"/>
          </p:cNvSpPr>
          <p:nvPr>
            <p:ph type="ftr" sz="quarter" idx="13"/>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6"/>
          <p:cNvSpPr>
            <a:spLocks noGrp="1"/>
          </p:cNvSpPr>
          <p:nvPr>
            <p:ph type="sldNum" sz="quarter" idx="14"/>
          </p:nvPr>
        </p:nvSpPr>
        <p:spPr/>
        <p:txBody>
          <a:bodyPr/>
          <a:lstStyle>
            <a:lvl1pPr fontAlgn="base">
              <a:spcBef>
                <a:spcPct val="0"/>
              </a:spcBef>
              <a:spcAft>
                <a:spcPct val="0"/>
              </a:spcAft>
              <a:defRPr>
                <a:ea typeface="ＭＳ Ｐゴシック" charset="0"/>
                <a:cs typeface="ＭＳ Ｐゴシック" charset="0"/>
              </a:defRPr>
            </a:lvl1pPr>
          </a:lstStyle>
          <a:p>
            <a:pPr>
              <a:defRPr/>
            </a:pPr>
            <a:fld id="{F6D417AC-0B7D-1544-9519-92C9BC378595}" type="slidenum">
              <a:rPr lang="en-US"/>
              <a:pPr>
                <a:defRPr/>
              </a:pPr>
              <a:t>‹#›</a:t>
            </a:fld>
            <a:endParaRPr lang="en-US" dirty="0"/>
          </a:p>
        </p:txBody>
      </p:sp>
    </p:spTree>
    <p:extLst>
      <p:ext uri="{BB962C8B-B14F-4D97-AF65-F5344CB8AC3E}">
        <p14:creationId xmlns:p14="http://schemas.microsoft.com/office/powerpoint/2010/main" val="479538067"/>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6651625"/>
            <a:ext cx="849313" cy="20637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2" name="Title 1"/>
          <p:cNvSpPr>
            <a:spLocks noGrp="1"/>
          </p:cNvSpPr>
          <p:nvPr>
            <p:ph type="title"/>
          </p:nvPr>
        </p:nvSpPr>
        <p:spPr>
          <a:xfrm>
            <a:off x="452628" y="767419"/>
            <a:ext cx="8085582" cy="3355848"/>
          </a:xfrm>
          <a:solidFill>
            <a:schemeClr val="bg1"/>
          </a:solidFill>
        </p:spPr>
        <p:txBody>
          <a:bodyPr anchor="b"/>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837C38E7-792E-C949-BA89-014185BDF33F}" type="datetime1">
              <a:rPr lang="en-US"/>
              <a:pPr>
                <a:defRPr/>
              </a:pPr>
              <a:t>6/9/16</a:t>
            </a:fld>
            <a:endParaRPr lang="en-US"/>
          </a:p>
        </p:txBody>
      </p:sp>
      <p:sp>
        <p:nvSpPr>
          <p:cNvPr id="6"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691DE03-51FF-8143-BDE1-430BD10E2E4A}" type="slidenum">
              <a:rPr lang="en-US"/>
              <a:pPr>
                <a:defRPr/>
              </a:pPr>
              <a:t>‹#›</a:t>
            </a:fld>
            <a:endParaRPr lang="en-US" dirty="0"/>
          </a:p>
        </p:txBody>
      </p:sp>
    </p:spTree>
    <p:extLst>
      <p:ext uri="{BB962C8B-B14F-4D97-AF65-F5344CB8AC3E}">
        <p14:creationId xmlns:p14="http://schemas.microsoft.com/office/powerpoint/2010/main" val="3359740631"/>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CEBD8585-0863-9E4E-905D-9CEF8FDAD9EB}" type="datetime1">
              <a:rPr lang="en-US"/>
              <a:pPr>
                <a:defRPr/>
              </a:pPr>
              <a:t>6/9/16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9"/>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320E52D-6757-584F-B7E7-785E1A237AA2}" type="slidenum">
              <a:rPr lang="en-US"/>
              <a:pPr>
                <a:defRPr/>
              </a:pPr>
              <a:t>‹#›</a:t>
            </a:fld>
            <a:endParaRPr lang="en-US" dirty="0"/>
          </a:p>
        </p:txBody>
      </p:sp>
    </p:spTree>
    <p:extLst>
      <p:ext uri="{BB962C8B-B14F-4D97-AF65-F5344CB8AC3E}">
        <p14:creationId xmlns:p14="http://schemas.microsoft.com/office/powerpoint/2010/main" val="1702051737"/>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1"/>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5056110C-D3FC-4B48-8CE3-9E44AE1FE741}" type="datetime1">
              <a:rPr lang="en-US"/>
              <a:pPr>
                <a:defRPr/>
              </a:pPr>
              <a:t>6/9/16</a:t>
            </a:fld>
            <a:endParaRPr lang="en-US"/>
          </a:p>
        </p:txBody>
      </p:sp>
      <p:sp>
        <p:nvSpPr>
          <p:cNvPr id="8" name="Footer Placeholder 6"/>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7"/>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66AD99-BF79-9947-A208-847908387E11}" type="slidenum">
              <a:rPr lang="en-US"/>
              <a:pPr>
                <a:defRPr/>
              </a:pPr>
              <a:t>‹#›</a:t>
            </a:fld>
            <a:endParaRPr lang="en-US" dirty="0"/>
          </a:p>
        </p:txBody>
      </p:sp>
    </p:spTree>
    <p:extLst>
      <p:ext uri="{BB962C8B-B14F-4D97-AF65-F5344CB8AC3E}">
        <p14:creationId xmlns:p14="http://schemas.microsoft.com/office/powerpoint/2010/main" val="3601552635"/>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1"/>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DF1868F6-D38B-C741-AF2B-0305D9AF5E8E}" type="datetime1">
              <a:rPr lang="en-US"/>
              <a:pPr>
                <a:defRPr/>
              </a:pPr>
              <a:t>6/9/16</a:t>
            </a:fld>
            <a:endParaRPr lang="en-US"/>
          </a:p>
        </p:txBody>
      </p:sp>
      <p:sp>
        <p:nvSpPr>
          <p:cNvPr id="4" name="Footer Placeholder 6"/>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7"/>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23E1AA0-5084-1342-BC23-437787FE5398}" type="slidenum">
              <a:rPr lang="en-US"/>
              <a:pPr>
                <a:defRPr/>
              </a:pPr>
              <a:t>‹#›</a:t>
            </a:fld>
            <a:endParaRPr lang="en-US" dirty="0"/>
          </a:p>
        </p:txBody>
      </p:sp>
    </p:spTree>
    <p:extLst>
      <p:ext uri="{BB962C8B-B14F-4D97-AF65-F5344CB8AC3E}">
        <p14:creationId xmlns:p14="http://schemas.microsoft.com/office/powerpoint/2010/main" val="29286988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206433"/>
      </p:ext>
    </p:extLst>
  </p:cSld>
  <p:clrMapOvr>
    <a:masterClrMapping/>
  </p:clrMapOvr>
  <p:transition xmlns:p14="http://schemas.microsoft.com/office/powerpoint/2010/main"/>
</p:sldLayout>
</file>

<file path=ppt/slideLayouts/slideLayout9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5CB047CC-DA7E-AE44-B7FA-AED6F144CC9D}" type="datetime1">
              <a:rPr lang="en-US"/>
              <a:pPr>
                <a:defRPr/>
              </a:pPr>
              <a:t>6/9/16</a:t>
            </a:fld>
            <a:endParaRPr lang="en-US"/>
          </a:p>
        </p:txBody>
      </p:sp>
      <p:sp>
        <p:nvSpPr>
          <p:cNvPr id="3"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56EB2A5-1CF7-C040-B3E4-57206D0ACC63}" type="slidenum">
              <a:rPr lang="en-US"/>
              <a:pPr>
                <a:defRPr/>
              </a:pPr>
              <a:t>‹#›</a:t>
            </a:fld>
            <a:endParaRPr lang="en-US" dirty="0"/>
          </a:p>
        </p:txBody>
      </p:sp>
    </p:spTree>
    <p:extLst>
      <p:ext uri="{BB962C8B-B14F-4D97-AF65-F5344CB8AC3E}">
        <p14:creationId xmlns:p14="http://schemas.microsoft.com/office/powerpoint/2010/main" val="4040492262"/>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7"/>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FAF63276-CF76-854C-BB3C-81762C11F6D2}" type="datetime1">
              <a:rPr lang="en-US"/>
              <a:pPr>
                <a:defRPr/>
              </a:pPr>
              <a:t>6/9/16</a:t>
            </a:fld>
            <a:endParaRPr lang="en-US"/>
          </a:p>
        </p:txBody>
      </p:sp>
      <p:sp>
        <p:nvSpPr>
          <p:cNvPr id="7" name="Footer Placeholder 9"/>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Slide Number Placeholder 10"/>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B95DBBC-6EC3-AF4F-8A21-F3C5BF793469}" type="slidenum">
              <a:rPr lang="en-US"/>
              <a:pPr>
                <a:defRPr/>
              </a:pPr>
              <a:t>‹#›</a:t>
            </a:fld>
            <a:endParaRPr lang="en-US" dirty="0"/>
          </a:p>
        </p:txBody>
      </p:sp>
    </p:spTree>
    <p:extLst>
      <p:ext uri="{BB962C8B-B14F-4D97-AF65-F5344CB8AC3E}">
        <p14:creationId xmlns:p14="http://schemas.microsoft.com/office/powerpoint/2010/main" val="2266468252"/>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rtlCol="0">
            <a:normAutofit/>
          </a:bodyPr>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7"/>
          <p:cNvSpPr>
            <a:spLocks noGrp="1"/>
          </p:cNvSpPr>
          <p:nvPr>
            <p:ph type="dt" sz="half" idx="10"/>
          </p:nvPr>
        </p:nvSpPr>
        <p:spPr/>
        <p:txBody>
          <a:bodyPr/>
          <a:lstStyle>
            <a:lvl1pPr fontAlgn="base">
              <a:spcBef>
                <a:spcPct val="0"/>
              </a:spcBef>
              <a:spcAft>
                <a:spcPct val="0"/>
              </a:spcAft>
              <a:defRPr sz="950">
                <a:solidFill>
                  <a:prstClr val="white">
                    <a:lumMod val="65000"/>
                    <a:lumOff val="35000"/>
                    <a:alpha val="75000"/>
                  </a:prstClr>
                </a:solidFill>
                <a:ea typeface="ＭＳ Ｐゴシック" charset="0"/>
                <a:cs typeface="ＭＳ Ｐゴシック" charset="0"/>
              </a:defRPr>
            </a:lvl1pPr>
          </a:lstStyle>
          <a:p>
            <a:pPr>
              <a:defRPr/>
            </a:pPr>
            <a:fld id="{6C7C023C-D4B5-1643-94F9-F6C8C94697C0}" type="datetime1">
              <a:rPr lang="en-US"/>
              <a:pPr>
                <a:defRPr/>
              </a:pPr>
              <a:t>6/9/16</a:t>
            </a:fld>
            <a:endParaRPr lang="en-US"/>
          </a:p>
        </p:txBody>
      </p:sp>
      <p:sp>
        <p:nvSpPr>
          <p:cNvPr id="6" name="Footer Placeholder 8"/>
          <p:cNvSpPr>
            <a:spLocks noGrp="1"/>
          </p:cNvSpPr>
          <p:nvPr>
            <p:ph type="ftr" sz="quarter" idx="11"/>
          </p:nvPr>
        </p:nvSpPr>
        <p:spPr/>
        <p:txBody>
          <a:bodyPr/>
          <a:lstStyle>
            <a:lvl1pPr fontAlgn="base">
              <a:spcBef>
                <a:spcPct val="0"/>
              </a:spcBef>
              <a:spcAft>
                <a:spcPct val="0"/>
              </a:spcAft>
              <a:defRPr>
                <a:solidFill>
                  <a:prstClr val="white">
                    <a:alpha val="75000"/>
                  </a:prstClr>
                </a:solidFill>
                <a:ea typeface="ＭＳ Ｐゴシック" charset="0"/>
                <a:cs typeface="ＭＳ Ｐゴシック" charset="0"/>
              </a:defRPr>
            </a:lvl1pPr>
          </a:lstStyle>
          <a:p>
            <a:pPr>
              <a:defRPr/>
            </a:pPr>
            <a:endParaRPr lang="en-US"/>
          </a:p>
        </p:txBody>
      </p:sp>
      <p:sp>
        <p:nvSpPr>
          <p:cNvPr id="7" name="Slide Number Placeholder 9"/>
          <p:cNvSpPr>
            <a:spLocks noGrp="1"/>
          </p:cNvSpPr>
          <p:nvPr>
            <p:ph type="sldNum" sz="quarter" idx="12"/>
          </p:nvPr>
        </p:nvSpPr>
        <p:spPr/>
        <p:txBody>
          <a:bodyPr/>
          <a:lstStyle>
            <a:lvl1pPr fontAlgn="base">
              <a:spcBef>
                <a:spcPct val="0"/>
              </a:spcBef>
              <a:spcAft>
                <a:spcPct val="0"/>
              </a:spcAft>
              <a:defRPr>
                <a:solidFill>
                  <a:prstClr val="white">
                    <a:lumMod val="65000"/>
                    <a:lumOff val="35000"/>
                  </a:prstClr>
                </a:solidFill>
                <a:ea typeface="ＭＳ Ｐゴシック" charset="0"/>
                <a:cs typeface="ＭＳ Ｐゴシック" charset="0"/>
              </a:defRPr>
            </a:lvl1pPr>
          </a:lstStyle>
          <a:p>
            <a:pPr>
              <a:defRPr/>
            </a:pPr>
            <a:fld id="{68A0FFF1-7861-B740-AFE3-7C12C3BB2EA0}" type="slidenum">
              <a:rPr lang="en-US"/>
              <a:pPr>
                <a:defRPr/>
              </a:pPr>
              <a:t>‹#›</a:t>
            </a:fld>
            <a:endParaRPr lang="en-US" dirty="0"/>
          </a:p>
        </p:txBody>
      </p:sp>
    </p:spTree>
    <p:extLst>
      <p:ext uri="{BB962C8B-B14F-4D97-AF65-F5344CB8AC3E}">
        <p14:creationId xmlns:p14="http://schemas.microsoft.com/office/powerpoint/2010/main" val="2119457215"/>
      </p:ext>
    </p:extLst>
  </p:cSld>
  <p:clrMapOvr>
    <a:overrideClrMapping bg1="dk1" tx1="lt1" bg2="dk2" tx2="lt2" accent1="accent1" accent2="accent2" accent3="accent3" accent4="accent4" accent5="accent5" accent6="accent6" hlink="hlink" folHlink="folHlink"/>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6"/>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A367E4A7-226F-9141-A6D7-949194224FE7}" type="datetime1">
              <a:rPr lang="en-US"/>
              <a:pPr>
                <a:defRPr/>
              </a:pPr>
              <a:t>6/9/16</a:t>
            </a:fld>
            <a:endParaRPr lang="en-US"/>
          </a:p>
        </p:txBody>
      </p:sp>
      <p:sp>
        <p:nvSpPr>
          <p:cNvPr id="5"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C43F04D-B50A-994F-9979-39A435F6C493}" type="slidenum">
              <a:rPr lang="en-US"/>
              <a:pPr>
                <a:defRPr/>
              </a:pPr>
              <a:t>‹#›</a:t>
            </a:fld>
            <a:endParaRPr lang="en-US" dirty="0"/>
          </a:p>
        </p:txBody>
      </p:sp>
    </p:spTree>
    <p:extLst>
      <p:ext uri="{BB962C8B-B14F-4D97-AF65-F5344CB8AC3E}">
        <p14:creationId xmlns:p14="http://schemas.microsoft.com/office/powerpoint/2010/main" val="3320673759"/>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6"/>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DB921374-CE6E-B44D-9CC1-EBE6EF70217F}" type="datetime1">
              <a:rPr lang="en-US"/>
              <a:pPr>
                <a:defRPr/>
              </a:pPr>
              <a:t>6/9/16</a:t>
            </a:fld>
            <a:endParaRPr lang="en-US"/>
          </a:p>
        </p:txBody>
      </p:sp>
      <p:sp>
        <p:nvSpPr>
          <p:cNvPr id="5"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B1CBC36-8413-5444-B2AE-E8AB8CC5A05B}" type="slidenum">
              <a:rPr lang="en-US"/>
              <a:pPr>
                <a:defRPr/>
              </a:pPr>
              <a:t>‹#›</a:t>
            </a:fld>
            <a:endParaRPr lang="en-US" dirty="0"/>
          </a:p>
        </p:txBody>
      </p:sp>
    </p:spTree>
    <p:extLst>
      <p:ext uri="{BB962C8B-B14F-4D97-AF65-F5344CB8AC3E}">
        <p14:creationId xmlns:p14="http://schemas.microsoft.com/office/powerpoint/2010/main" val="804780979"/>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1190612163"/>
      </p:ext>
    </p:extLst>
  </p:cSld>
  <p:clrMapOvr>
    <a:masterClrMapping/>
  </p:clrMapOvr>
  <p:timing>
    <p:tnLst>
      <p:par>
        <p:cTn xmlns:p14="http://schemas.microsoft.com/office/powerpoint/2010/main" id="1" dur="indefinite" restart="never" nodeType="tmRoot"/>
      </p:par>
    </p:tnLst>
  </p:timing>
</p:sldLayout>
</file>

<file path=ppt/slideLayouts/slideLayout9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381871"/>
      </p:ext>
    </p:extLst>
  </p:cSld>
  <p:clrMapOvr>
    <a:masterClrMapping/>
  </p:clrMapOvr>
  <p:timing>
    <p:tnLst>
      <p:par>
        <p:cTn xmlns:p14="http://schemas.microsoft.com/office/powerpoint/2010/main" id="1" dur="indefinite" restart="never" nodeType="tmRoot"/>
      </p:par>
    </p:tnLst>
  </p:timing>
</p:sldLayout>
</file>

<file path=ppt/slideLayouts/slideLayout9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9269589"/>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79071552"/>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790918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3444643"/>
      </p:ext>
    </p:extLst>
  </p:cSld>
  <p:clrMapOvr>
    <a:masterClrMapping/>
  </p:clrMapOvr>
  <p:transition xmlns:p14="http://schemas.microsoft.com/office/powerpoint/2010/main"/>
</p:sldLayout>
</file>

<file path=ppt/slideLayouts/slideLayout9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78814949"/>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20303590"/>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7414266"/>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0932300"/>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62279154"/>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7830282"/>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0490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52785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9078652"/>
      </p:ext>
    </p:extLst>
  </p:cSld>
  <p:clrMapOvr>
    <a:masterClrMapping/>
  </p:clrMapOvr>
  <p:transition xmlns:p14="http://schemas.microsoft.com/office/powerpoint/2010/main"/>
</p:sldLayout>
</file>

<file path=ppt/slideLayouts/slideLayout9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9435836"/>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1686507"/>
      </p:ext>
    </p:extLst>
  </p:cSld>
  <p:clrMapOvr>
    <a:masterClrMapping/>
  </p:clrMapOvr>
  <p:transition xmlns:p14="http://schemas.microsoft.com/office/powerpoint/2010/main"/>
</p:sldLayout>
</file>

<file path=ppt/slideLayouts/slideLayout9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9634926"/>
      </p:ext>
    </p:extLst>
  </p:cSld>
  <p:clrMapOvr>
    <a:masterClrMapping/>
  </p:clrMapOvr>
  <p:transition xmlns:p14="http://schemas.microsoft.com/office/powerpoint/2010/main"/>
</p:sldLayout>
</file>

<file path=ppt/slideLayouts/slideLayout9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6592090"/>
      </p:ext>
    </p:extLst>
  </p:cSld>
  <p:clrMapOvr>
    <a:masterClrMapping/>
  </p:clrMapOvr>
  <p:transition xmlns:p14="http://schemas.microsoft.com/office/powerpoint/2010/main"/>
</p:sldLayout>
</file>

<file path=ppt/slideLayouts/slideLayout9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6549059"/>
      </p:ext>
    </p:extLst>
  </p:cSld>
  <p:clrMapOvr>
    <a:masterClrMapping/>
  </p:clrMapOvr>
  <p:transition xmlns:p14="http://schemas.microsoft.com/office/powerpoint/2010/main"/>
</p:sldLayout>
</file>

<file path=ppt/slideLayouts/slideLayout9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4551672"/>
      </p:ext>
    </p:extLst>
  </p:cSld>
  <p:clrMapOvr>
    <a:masterClrMapping/>
  </p:clrMapOvr>
  <p:transition xmlns:p14="http://schemas.microsoft.com/office/powerpoint/2010/main"/>
</p:sldLayout>
</file>

<file path=ppt/slideLayouts/slideLayout9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4373027"/>
      </p:ext>
    </p:extLst>
  </p:cSld>
  <p:clrMapOvr>
    <a:masterClrMapping/>
  </p:clrMapOvr>
  <p:transition xmlns:p14="http://schemas.microsoft.com/office/powerpoint/2010/main"/>
</p:sldLayout>
</file>

<file path=ppt/slideLayouts/slideLayout9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6765451"/>
      </p:ext>
    </p:extLst>
  </p:cSld>
  <p:clrMapOvr>
    <a:masterClrMapping/>
  </p:clrMapOvr>
  <p:transition xmlns:p14="http://schemas.microsoft.com/office/powerpoint/2010/main"/>
</p:sldLayout>
</file>

<file path=ppt/slideLayouts/slideLayout9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3846165"/>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5991134"/>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2.xml"/><Relationship Id="rId12" Type="http://schemas.openxmlformats.org/officeDocument/2006/relationships/theme" Target="../theme/theme10.xml"/><Relationship Id="rId13" Type="http://schemas.openxmlformats.org/officeDocument/2006/relationships/image" Target="../media/image1.png"/><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9" Type="http://schemas.openxmlformats.org/officeDocument/2006/relationships/slideLayout" Target="../slideLayouts/slideLayout100.xml"/><Relationship Id="rId10"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3.xml"/><Relationship Id="rId12" Type="http://schemas.openxmlformats.org/officeDocument/2006/relationships/theme" Target="../theme/theme11.xml"/><Relationship Id="rId13" Type="http://schemas.openxmlformats.org/officeDocument/2006/relationships/image" Target="../media/image1.png"/><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9" Type="http://schemas.openxmlformats.org/officeDocument/2006/relationships/slideLayout" Target="../slideLayouts/slideLayout111.xml"/><Relationship Id="rId10"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4.xml"/><Relationship Id="rId12" Type="http://schemas.openxmlformats.org/officeDocument/2006/relationships/theme" Target="../theme/theme12.xml"/><Relationship Id="rId13" Type="http://schemas.openxmlformats.org/officeDocument/2006/relationships/image" Target="../media/image1.png"/><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5" Type="http://schemas.openxmlformats.org/officeDocument/2006/relationships/slideLayout" Target="../slideLayouts/slideLayout118.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 Id="rId9" Type="http://schemas.openxmlformats.org/officeDocument/2006/relationships/slideLayout" Target="../slideLayouts/slideLayout122.xml"/><Relationship Id="rId10"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5.xml"/><Relationship Id="rId12" Type="http://schemas.openxmlformats.org/officeDocument/2006/relationships/theme" Target="../theme/theme13.xml"/><Relationship Id="rId13" Type="http://schemas.openxmlformats.org/officeDocument/2006/relationships/image" Target="../media/image1.png"/><Relationship Id="rId1" Type="http://schemas.openxmlformats.org/officeDocument/2006/relationships/slideLayout" Target="../slideLayouts/slideLayout125.xml"/><Relationship Id="rId2" Type="http://schemas.openxmlformats.org/officeDocument/2006/relationships/slideLayout" Target="../slideLayouts/slideLayout126.xml"/><Relationship Id="rId3" Type="http://schemas.openxmlformats.org/officeDocument/2006/relationships/slideLayout" Target="../slideLayouts/slideLayout127.xml"/><Relationship Id="rId4" Type="http://schemas.openxmlformats.org/officeDocument/2006/relationships/slideLayout" Target="../slideLayouts/slideLayout128.xml"/><Relationship Id="rId5" Type="http://schemas.openxmlformats.org/officeDocument/2006/relationships/slideLayout" Target="../slideLayouts/slideLayout129.xml"/><Relationship Id="rId6" Type="http://schemas.openxmlformats.org/officeDocument/2006/relationships/slideLayout" Target="../slideLayouts/slideLayout130.xml"/><Relationship Id="rId7" Type="http://schemas.openxmlformats.org/officeDocument/2006/relationships/slideLayout" Target="../slideLayouts/slideLayout131.xml"/><Relationship Id="rId8" Type="http://schemas.openxmlformats.org/officeDocument/2006/relationships/slideLayout" Target="../slideLayouts/slideLayout132.xml"/><Relationship Id="rId9" Type="http://schemas.openxmlformats.org/officeDocument/2006/relationships/slideLayout" Target="../slideLayouts/slideLayout133.xml"/><Relationship Id="rId10"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theme" Target="../theme/theme14.xml"/><Relationship Id="rId13" Type="http://schemas.openxmlformats.org/officeDocument/2006/relationships/image" Target="../media/image1.png"/><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7.xml"/><Relationship Id="rId12" Type="http://schemas.openxmlformats.org/officeDocument/2006/relationships/theme" Target="../theme/theme15.xml"/><Relationship Id="rId13" Type="http://schemas.openxmlformats.org/officeDocument/2006/relationships/image" Target="../media/image1.png"/><Relationship Id="rId1" Type="http://schemas.openxmlformats.org/officeDocument/2006/relationships/slideLayout" Target="../slideLayouts/slideLayout147.xml"/><Relationship Id="rId2" Type="http://schemas.openxmlformats.org/officeDocument/2006/relationships/slideLayout" Target="../slideLayouts/slideLayout148.xml"/><Relationship Id="rId3" Type="http://schemas.openxmlformats.org/officeDocument/2006/relationships/slideLayout" Target="../slideLayouts/slideLayout149.xml"/><Relationship Id="rId4" Type="http://schemas.openxmlformats.org/officeDocument/2006/relationships/slideLayout" Target="../slideLayouts/slideLayout150.xml"/><Relationship Id="rId5" Type="http://schemas.openxmlformats.org/officeDocument/2006/relationships/slideLayout" Target="../slideLayouts/slideLayout151.xml"/><Relationship Id="rId6" Type="http://schemas.openxmlformats.org/officeDocument/2006/relationships/slideLayout" Target="../slideLayouts/slideLayout152.xml"/><Relationship Id="rId7" Type="http://schemas.openxmlformats.org/officeDocument/2006/relationships/slideLayout" Target="../slideLayouts/slideLayout153.xml"/><Relationship Id="rId8" Type="http://schemas.openxmlformats.org/officeDocument/2006/relationships/slideLayout" Target="../slideLayouts/slideLayout154.xml"/><Relationship Id="rId9" Type="http://schemas.openxmlformats.org/officeDocument/2006/relationships/slideLayout" Target="../slideLayouts/slideLayout155.xml"/><Relationship Id="rId10"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68.xml"/><Relationship Id="rId12" Type="http://schemas.openxmlformats.org/officeDocument/2006/relationships/theme" Target="../theme/theme16.xml"/><Relationship Id="rId13" Type="http://schemas.openxmlformats.org/officeDocument/2006/relationships/image" Target="../media/image1.png"/><Relationship Id="rId1" Type="http://schemas.openxmlformats.org/officeDocument/2006/relationships/slideLayout" Target="../slideLayouts/slideLayout158.xml"/><Relationship Id="rId2" Type="http://schemas.openxmlformats.org/officeDocument/2006/relationships/slideLayout" Target="../slideLayouts/slideLayout159.xml"/><Relationship Id="rId3" Type="http://schemas.openxmlformats.org/officeDocument/2006/relationships/slideLayout" Target="../slideLayouts/slideLayout160.xml"/><Relationship Id="rId4" Type="http://schemas.openxmlformats.org/officeDocument/2006/relationships/slideLayout" Target="../slideLayouts/slideLayout161.xml"/><Relationship Id="rId5" Type="http://schemas.openxmlformats.org/officeDocument/2006/relationships/slideLayout" Target="../slideLayouts/slideLayout162.xml"/><Relationship Id="rId6" Type="http://schemas.openxmlformats.org/officeDocument/2006/relationships/slideLayout" Target="../slideLayouts/slideLayout163.xml"/><Relationship Id="rId7" Type="http://schemas.openxmlformats.org/officeDocument/2006/relationships/slideLayout" Target="../slideLayouts/slideLayout164.xml"/><Relationship Id="rId8" Type="http://schemas.openxmlformats.org/officeDocument/2006/relationships/slideLayout" Target="../slideLayouts/slideLayout165.xml"/><Relationship Id="rId9" Type="http://schemas.openxmlformats.org/officeDocument/2006/relationships/slideLayout" Target="../slideLayouts/slideLayout166.xml"/><Relationship Id="rId10"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79.xml"/><Relationship Id="rId12" Type="http://schemas.openxmlformats.org/officeDocument/2006/relationships/theme" Target="../theme/theme17.xml"/><Relationship Id="rId13" Type="http://schemas.openxmlformats.org/officeDocument/2006/relationships/image" Target="../media/image1.png"/><Relationship Id="rId1" Type="http://schemas.openxmlformats.org/officeDocument/2006/relationships/slideLayout" Target="../slideLayouts/slideLayout169.xml"/><Relationship Id="rId2" Type="http://schemas.openxmlformats.org/officeDocument/2006/relationships/slideLayout" Target="../slideLayouts/slideLayout170.xml"/><Relationship Id="rId3" Type="http://schemas.openxmlformats.org/officeDocument/2006/relationships/slideLayout" Target="../slideLayouts/slideLayout171.xml"/><Relationship Id="rId4" Type="http://schemas.openxmlformats.org/officeDocument/2006/relationships/slideLayout" Target="../slideLayouts/slideLayout172.xml"/><Relationship Id="rId5" Type="http://schemas.openxmlformats.org/officeDocument/2006/relationships/slideLayout" Target="../slideLayouts/slideLayout173.xml"/><Relationship Id="rId6" Type="http://schemas.openxmlformats.org/officeDocument/2006/relationships/slideLayout" Target="../slideLayouts/slideLayout174.xml"/><Relationship Id="rId7" Type="http://schemas.openxmlformats.org/officeDocument/2006/relationships/slideLayout" Target="../slideLayouts/slideLayout175.xml"/><Relationship Id="rId8" Type="http://schemas.openxmlformats.org/officeDocument/2006/relationships/slideLayout" Target="../slideLayouts/slideLayout176.xml"/><Relationship Id="rId9" Type="http://schemas.openxmlformats.org/officeDocument/2006/relationships/slideLayout" Target="../slideLayouts/slideLayout177.xml"/><Relationship Id="rId10"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0.xml"/><Relationship Id="rId12" Type="http://schemas.openxmlformats.org/officeDocument/2006/relationships/theme" Target="../theme/theme18.xml"/><Relationship Id="rId13" Type="http://schemas.openxmlformats.org/officeDocument/2006/relationships/image" Target="../media/image1.png"/><Relationship Id="rId1" Type="http://schemas.openxmlformats.org/officeDocument/2006/relationships/slideLayout" Target="../slideLayouts/slideLayout180.xml"/><Relationship Id="rId2" Type="http://schemas.openxmlformats.org/officeDocument/2006/relationships/slideLayout" Target="../slideLayouts/slideLayout181.xml"/><Relationship Id="rId3" Type="http://schemas.openxmlformats.org/officeDocument/2006/relationships/slideLayout" Target="../slideLayouts/slideLayout182.xml"/><Relationship Id="rId4" Type="http://schemas.openxmlformats.org/officeDocument/2006/relationships/slideLayout" Target="../slideLayouts/slideLayout183.xml"/><Relationship Id="rId5" Type="http://schemas.openxmlformats.org/officeDocument/2006/relationships/slideLayout" Target="../slideLayouts/slideLayout184.xml"/><Relationship Id="rId6" Type="http://schemas.openxmlformats.org/officeDocument/2006/relationships/slideLayout" Target="../slideLayouts/slideLayout185.xml"/><Relationship Id="rId7" Type="http://schemas.openxmlformats.org/officeDocument/2006/relationships/slideLayout" Target="../slideLayouts/slideLayout186.xml"/><Relationship Id="rId8" Type="http://schemas.openxmlformats.org/officeDocument/2006/relationships/slideLayout" Target="../slideLayouts/slideLayout187.xml"/><Relationship Id="rId9" Type="http://schemas.openxmlformats.org/officeDocument/2006/relationships/slideLayout" Target="../slideLayouts/slideLayout188.xml"/><Relationship Id="rId10"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1.xml"/><Relationship Id="rId12" Type="http://schemas.openxmlformats.org/officeDocument/2006/relationships/theme" Target="../theme/theme19.xml"/><Relationship Id="rId13" Type="http://schemas.openxmlformats.org/officeDocument/2006/relationships/image" Target="../media/image1.png"/><Relationship Id="rId1" Type="http://schemas.openxmlformats.org/officeDocument/2006/relationships/slideLayout" Target="../slideLayouts/slideLayout191.xml"/><Relationship Id="rId2" Type="http://schemas.openxmlformats.org/officeDocument/2006/relationships/slideLayout" Target="../slideLayouts/slideLayout192.xml"/><Relationship Id="rId3" Type="http://schemas.openxmlformats.org/officeDocument/2006/relationships/slideLayout" Target="../slideLayouts/slideLayout193.xml"/><Relationship Id="rId4" Type="http://schemas.openxmlformats.org/officeDocument/2006/relationships/slideLayout" Target="../slideLayouts/slideLayout194.xml"/><Relationship Id="rId5" Type="http://schemas.openxmlformats.org/officeDocument/2006/relationships/slideLayout" Target="../slideLayouts/slideLayout195.xml"/><Relationship Id="rId6" Type="http://schemas.openxmlformats.org/officeDocument/2006/relationships/slideLayout" Target="../slideLayouts/slideLayout196.xml"/><Relationship Id="rId7" Type="http://schemas.openxmlformats.org/officeDocument/2006/relationships/slideLayout" Target="../slideLayouts/slideLayout197.xml"/><Relationship Id="rId8" Type="http://schemas.openxmlformats.org/officeDocument/2006/relationships/slideLayout" Target="../slideLayouts/slideLayout198.xml"/><Relationship Id="rId9" Type="http://schemas.openxmlformats.org/officeDocument/2006/relationships/slideLayout" Target="../slideLayouts/slideLayout199.xml"/><Relationship Id="rId10"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12.xml"/><Relationship Id="rId12" Type="http://schemas.openxmlformats.org/officeDocument/2006/relationships/theme" Target="../theme/theme20.xml"/><Relationship Id="rId13" Type="http://schemas.openxmlformats.org/officeDocument/2006/relationships/image" Target="../media/image1.png"/><Relationship Id="rId1" Type="http://schemas.openxmlformats.org/officeDocument/2006/relationships/slideLayout" Target="../slideLayouts/slideLayout202.xml"/><Relationship Id="rId2" Type="http://schemas.openxmlformats.org/officeDocument/2006/relationships/slideLayout" Target="../slideLayouts/slideLayout203.xml"/><Relationship Id="rId3" Type="http://schemas.openxmlformats.org/officeDocument/2006/relationships/slideLayout" Target="../slideLayouts/slideLayout204.xml"/><Relationship Id="rId4" Type="http://schemas.openxmlformats.org/officeDocument/2006/relationships/slideLayout" Target="../slideLayouts/slideLayout205.xml"/><Relationship Id="rId5" Type="http://schemas.openxmlformats.org/officeDocument/2006/relationships/slideLayout" Target="../slideLayouts/slideLayout206.xml"/><Relationship Id="rId6" Type="http://schemas.openxmlformats.org/officeDocument/2006/relationships/slideLayout" Target="../slideLayouts/slideLayout207.xml"/><Relationship Id="rId7" Type="http://schemas.openxmlformats.org/officeDocument/2006/relationships/slideLayout" Target="../slideLayouts/slideLayout208.xml"/><Relationship Id="rId8" Type="http://schemas.openxmlformats.org/officeDocument/2006/relationships/slideLayout" Target="../slideLayouts/slideLayout209.xml"/><Relationship Id="rId9" Type="http://schemas.openxmlformats.org/officeDocument/2006/relationships/slideLayout" Target="../slideLayouts/slideLayout210.xml"/><Relationship Id="rId10"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23.xml"/><Relationship Id="rId12" Type="http://schemas.openxmlformats.org/officeDocument/2006/relationships/theme" Target="../theme/theme21.xml"/><Relationship Id="rId13" Type="http://schemas.openxmlformats.org/officeDocument/2006/relationships/image" Target="../media/image1.png"/><Relationship Id="rId1" Type="http://schemas.openxmlformats.org/officeDocument/2006/relationships/slideLayout" Target="../slideLayouts/slideLayout213.xml"/><Relationship Id="rId2" Type="http://schemas.openxmlformats.org/officeDocument/2006/relationships/slideLayout" Target="../slideLayouts/slideLayout214.xml"/><Relationship Id="rId3" Type="http://schemas.openxmlformats.org/officeDocument/2006/relationships/slideLayout" Target="../slideLayouts/slideLayout215.xml"/><Relationship Id="rId4" Type="http://schemas.openxmlformats.org/officeDocument/2006/relationships/slideLayout" Target="../slideLayouts/slideLayout216.xml"/><Relationship Id="rId5" Type="http://schemas.openxmlformats.org/officeDocument/2006/relationships/slideLayout" Target="../slideLayouts/slideLayout217.xml"/><Relationship Id="rId6" Type="http://schemas.openxmlformats.org/officeDocument/2006/relationships/slideLayout" Target="../slideLayouts/slideLayout218.xml"/><Relationship Id="rId7" Type="http://schemas.openxmlformats.org/officeDocument/2006/relationships/slideLayout" Target="../slideLayouts/slideLayout219.xml"/><Relationship Id="rId8" Type="http://schemas.openxmlformats.org/officeDocument/2006/relationships/slideLayout" Target="../slideLayouts/slideLayout220.xml"/><Relationship Id="rId9" Type="http://schemas.openxmlformats.org/officeDocument/2006/relationships/slideLayout" Target="../slideLayouts/slideLayout221.xml"/><Relationship Id="rId10"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34.xml"/><Relationship Id="rId12" Type="http://schemas.openxmlformats.org/officeDocument/2006/relationships/theme" Target="../theme/theme22.xml"/><Relationship Id="rId13" Type="http://schemas.openxmlformats.org/officeDocument/2006/relationships/image" Target="../media/image1.png"/><Relationship Id="rId1" Type="http://schemas.openxmlformats.org/officeDocument/2006/relationships/slideLayout" Target="../slideLayouts/slideLayout224.xml"/><Relationship Id="rId2" Type="http://schemas.openxmlformats.org/officeDocument/2006/relationships/slideLayout" Target="../slideLayouts/slideLayout225.xml"/><Relationship Id="rId3" Type="http://schemas.openxmlformats.org/officeDocument/2006/relationships/slideLayout" Target="../slideLayouts/slideLayout226.xml"/><Relationship Id="rId4" Type="http://schemas.openxmlformats.org/officeDocument/2006/relationships/slideLayout" Target="../slideLayouts/slideLayout227.xml"/><Relationship Id="rId5" Type="http://schemas.openxmlformats.org/officeDocument/2006/relationships/slideLayout" Target="../slideLayouts/slideLayout228.xml"/><Relationship Id="rId6" Type="http://schemas.openxmlformats.org/officeDocument/2006/relationships/slideLayout" Target="../slideLayouts/slideLayout229.xml"/><Relationship Id="rId7" Type="http://schemas.openxmlformats.org/officeDocument/2006/relationships/slideLayout" Target="../slideLayouts/slideLayout230.xml"/><Relationship Id="rId8" Type="http://schemas.openxmlformats.org/officeDocument/2006/relationships/slideLayout" Target="../slideLayouts/slideLayout231.xml"/><Relationship Id="rId9" Type="http://schemas.openxmlformats.org/officeDocument/2006/relationships/slideLayout" Target="../slideLayouts/slideLayout232.xml"/><Relationship Id="rId10" Type="http://schemas.openxmlformats.org/officeDocument/2006/relationships/slideLayout" Target="../slideLayouts/slideLayout233.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45.xml"/><Relationship Id="rId12" Type="http://schemas.openxmlformats.org/officeDocument/2006/relationships/theme" Target="../theme/theme23.xml"/><Relationship Id="rId13" Type="http://schemas.openxmlformats.org/officeDocument/2006/relationships/image" Target="../media/image1.png"/><Relationship Id="rId1" Type="http://schemas.openxmlformats.org/officeDocument/2006/relationships/slideLayout" Target="../slideLayouts/slideLayout235.xml"/><Relationship Id="rId2" Type="http://schemas.openxmlformats.org/officeDocument/2006/relationships/slideLayout" Target="../slideLayouts/slideLayout236.xml"/><Relationship Id="rId3" Type="http://schemas.openxmlformats.org/officeDocument/2006/relationships/slideLayout" Target="../slideLayouts/slideLayout237.xml"/><Relationship Id="rId4" Type="http://schemas.openxmlformats.org/officeDocument/2006/relationships/slideLayout" Target="../slideLayouts/slideLayout238.xml"/><Relationship Id="rId5" Type="http://schemas.openxmlformats.org/officeDocument/2006/relationships/slideLayout" Target="../slideLayouts/slideLayout239.xml"/><Relationship Id="rId6" Type="http://schemas.openxmlformats.org/officeDocument/2006/relationships/slideLayout" Target="../slideLayouts/slideLayout240.xml"/><Relationship Id="rId7" Type="http://schemas.openxmlformats.org/officeDocument/2006/relationships/slideLayout" Target="../slideLayouts/slideLayout241.xml"/><Relationship Id="rId8" Type="http://schemas.openxmlformats.org/officeDocument/2006/relationships/slideLayout" Target="../slideLayouts/slideLayout242.xml"/><Relationship Id="rId9" Type="http://schemas.openxmlformats.org/officeDocument/2006/relationships/slideLayout" Target="../slideLayouts/slideLayout243.xml"/><Relationship Id="rId10"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56.xml"/><Relationship Id="rId12" Type="http://schemas.openxmlformats.org/officeDocument/2006/relationships/theme" Target="../theme/theme24.xml"/><Relationship Id="rId13" Type="http://schemas.openxmlformats.org/officeDocument/2006/relationships/image" Target="../media/image1.png"/><Relationship Id="rId1" Type="http://schemas.openxmlformats.org/officeDocument/2006/relationships/slideLayout" Target="../slideLayouts/slideLayout246.xml"/><Relationship Id="rId2" Type="http://schemas.openxmlformats.org/officeDocument/2006/relationships/slideLayout" Target="../slideLayouts/slideLayout247.xml"/><Relationship Id="rId3" Type="http://schemas.openxmlformats.org/officeDocument/2006/relationships/slideLayout" Target="../slideLayouts/slideLayout248.xml"/><Relationship Id="rId4" Type="http://schemas.openxmlformats.org/officeDocument/2006/relationships/slideLayout" Target="../slideLayouts/slideLayout249.xml"/><Relationship Id="rId5" Type="http://schemas.openxmlformats.org/officeDocument/2006/relationships/slideLayout" Target="../slideLayouts/slideLayout250.xml"/><Relationship Id="rId6" Type="http://schemas.openxmlformats.org/officeDocument/2006/relationships/slideLayout" Target="../slideLayouts/slideLayout251.xml"/><Relationship Id="rId7" Type="http://schemas.openxmlformats.org/officeDocument/2006/relationships/slideLayout" Target="../slideLayouts/slideLayout252.xml"/><Relationship Id="rId8" Type="http://schemas.openxmlformats.org/officeDocument/2006/relationships/slideLayout" Target="../slideLayouts/slideLayout253.xml"/><Relationship Id="rId9" Type="http://schemas.openxmlformats.org/officeDocument/2006/relationships/slideLayout" Target="../slideLayouts/slideLayout254.xml"/><Relationship Id="rId10"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67.xml"/><Relationship Id="rId12" Type="http://schemas.openxmlformats.org/officeDocument/2006/relationships/theme" Target="../theme/theme25.xml"/><Relationship Id="rId13" Type="http://schemas.openxmlformats.org/officeDocument/2006/relationships/image" Target="../media/image1.png"/><Relationship Id="rId1" Type="http://schemas.openxmlformats.org/officeDocument/2006/relationships/slideLayout" Target="../slideLayouts/slideLayout257.xml"/><Relationship Id="rId2" Type="http://schemas.openxmlformats.org/officeDocument/2006/relationships/slideLayout" Target="../slideLayouts/slideLayout258.xml"/><Relationship Id="rId3" Type="http://schemas.openxmlformats.org/officeDocument/2006/relationships/slideLayout" Target="../slideLayouts/slideLayout259.xml"/><Relationship Id="rId4" Type="http://schemas.openxmlformats.org/officeDocument/2006/relationships/slideLayout" Target="../slideLayouts/slideLayout260.xml"/><Relationship Id="rId5" Type="http://schemas.openxmlformats.org/officeDocument/2006/relationships/slideLayout" Target="../slideLayouts/slideLayout261.xml"/><Relationship Id="rId6" Type="http://schemas.openxmlformats.org/officeDocument/2006/relationships/slideLayout" Target="../slideLayouts/slideLayout262.xml"/><Relationship Id="rId7" Type="http://schemas.openxmlformats.org/officeDocument/2006/relationships/slideLayout" Target="../slideLayouts/slideLayout263.xml"/><Relationship Id="rId8" Type="http://schemas.openxmlformats.org/officeDocument/2006/relationships/slideLayout" Target="../slideLayouts/slideLayout264.xml"/><Relationship Id="rId9" Type="http://schemas.openxmlformats.org/officeDocument/2006/relationships/slideLayout" Target="../slideLayouts/slideLayout265.xml"/><Relationship Id="rId10" Type="http://schemas.openxmlformats.org/officeDocument/2006/relationships/slideLayout" Target="../slideLayouts/slideLayout266.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78.xml"/><Relationship Id="rId12" Type="http://schemas.openxmlformats.org/officeDocument/2006/relationships/theme" Target="../theme/theme26.xml"/><Relationship Id="rId13" Type="http://schemas.openxmlformats.org/officeDocument/2006/relationships/image" Target="../media/image1.png"/><Relationship Id="rId1" Type="http://schemas.openxmlformats.org/officeDocument/2006/relationships/slideLayout" Target="../slideLayouts/slideLayout268.xml"/><Relationship Id="rId2" Type="http://schemas.openxmlformats.org/officeDocument/2006/relationships/slideLayout" Target="../slideLayouts/slideLayout269.xml"/><Relationship Id="rId3" Type="http://schemas.openxmlformats.org/officeDocument/2006/relationships/slideLayout" Target="../slideLayouts/slideLayout270.xml"/><Relationship Id="rId4" Type="http://schemas.openxmlformats.org/officeDocument/2006/relationships/slideLayout" Target="../slideLayouts/slideLayout271.xml"/><Relationship Id="rId5" Type="http://schemas.openxmlformats.org/officeDocument/2006/relationships/slideLayout" Target="../slideLayouts/slideLayout272.xml"/><Relationship Id="rId6" Type="http://schemas.openxmlformats.org/officeDocument/2006/relationships/slideLayout" Target="../slideLayouts/slideLayout273.xml"/><Relationship Id="rId7" Type="http://schemas.openxmlformats.org/officeDocument/2006/relationships/slideLayout" Target="../slideLayouts/slideLayout274.xml"/><Relationship Id="rId8" Type="http://schemas.openxmlformats.org/officeDocument/2006/relationships/slideLayout" Target="../slideLayouts/slideLayout275.xml"/><Relationship Id="rId9" Type="http://schemas.openxmlformats.org/officeDocument/2006/relationships/slideLayout" Target="../slideLayouts/slideLayout276.xml"/><Relationship Id="rId10" Type="http://schemas.openxmlformats.org/officeDocument/2006/relationships/slideLayout" Target="../slideLayouts/slideLayout277.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89.xml"/><Relationship Id="rId12" Type="http://schemas.openxmlformats.org/officeDocument/2006/relationships/theme" Target="../theme/theme27.xml"/><Relationship Id="rId13" Type="http://schemas.openxmlformats.org/officeDocument/2006/relationships/image" Target="../media/image1.png"/><Relationship Id="rId1" Type="http://schemas.openxmlformats.org/officeDocument/2006/relationships/slideLayout" Target="../slideLayouts/slideLayout279.xml"/><Relationship Id="rId2" Type="http://schemas.openxmlformats.org/officeDocument/2006/relationships/slideLayout" Target="../slideLayouts/slideLayout280.xml"/><Relationship Id="rId3" Type="http://schemas.openxmlformats.org/officeDocument/2006/relationships/slideLayout" Target="../slideLayouts/slideLayout281.xml"/><Relationship Id="rId4" Type="http://schemas.openxmlformats.org/officeDocument/2006/relationships/slideLayout" Target="../slideLayouts/slideLayout282.xml"/><Relationship Id="rId5" Type="http://schemas.openxmlformats.org/officeDocument/2006/relationships/slideLayout" Target="../slideLayouts/slideLayout283.xml"/><Relationship Id="rId6" Type="http://schemas.openxmlformats.org/officeDocument/2006/relationships/slideLayout" Target="../slideLayouts/slideLayout284.xml"/><Relationship Id="rId7" Type="http://schemas.openxmlformats.org/officeDocument/2006/relationships/slideLayout" Target="../slideLayouts/slideLayout285.xml"/><Relationship Id="rId8" Type="http://schemas.openxmlformats.org/officeDocument/2006/relationships/slideLayout" Target="../slideLayouts/slideLayout286.xml"/><Relationship Id="rId9" Type="http://schemas.openxmlformats.org/officeDocument/2006/relationships/slideLayout" Target="../slideLayouts/slideLayout287.xml"/><Relationship Id="rId10" Type="http://schemas.openxmlformats.org/officeDocument/2006/relationships/slideLayout" Target="../slideLayouts/slideLayout288.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0.xml"/><Relationship Id="rId12" Type="http://schemas.openxmlformats.org/officeDocument/2006/relationships/theme" Target="../theme/theme28.xml"/><Relationship Id="rId1" Type="http://schemas.openxmlformats.org/officeDocument/2006/relationships/slideLayout" Target="../slideLayouts/slideLayout290.xml"/><Relationship Id="rId2" Type="http://schemas.openxmlformats.org/officeDocument/2006/relationships/slideLayout" Target="../slideLayouts/slideLayout291.xml"/><Relationship Id="rId3" Type="http://schemas.openxmlformats.org/officeDocument/2006/relationships/slideLayout" Target="../slideLayouts/slideLayout292.xml"/><Relationship Id="rId4" Type="http://schemas.openxmlformats.org/officeDocument/2006/relationships/slideLayout" Target="../slideLayouts/slideLayout293.xml"/><Relationship Id="rId5" Type="http://schemas.openxmlformats.org/officeDocument/2006/relationships/slideLayout" Target="../slideLayouts/slideLayout294.xml"/><Relationship Id="rId6" Type="http://schemas.openxmlformats.org/officeDocument/2006/relationships/slideLayout" Target="../slideLayouts/slideLayout295.xml"/><Relationship Id="rId7" Type="http://schemas.openxmlformats.org/officeDocument/2006/relationships/slideLayout" Target="../slideLayouts/slideLayout296.xml"/><Relationship Id="rId8" Type="http://schemas.openxmlformats.org/officeDocument/2006/relationships/slideLayout" Target="../slideLayouts/slideLayout297.xml"/><Relationship Id="rId9" Type="http://schemas.openxmlformats.org/officeDocument/2006/relationships/slideLayout" Target="../slideLayouts/slideLayout298.xml"/><Relationship Id="rId10" Type="http://schemas.openxmlformats.org/officeDocument/2006/relationships/slideLayout" Target="../slideLayouts/slideLayout299.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1.xml"/><Relationship Id="rId12" Type="http://schemas.openxmlformats.org/officeDocument/2006/relationships/theme" Target="../theme/theme29.xml"/><Relationship Id="rId1" Type="http://schemas.openxmlformats.org/officeDocument/2006/relationships/slideLayout" Target="../slideLayouts/slideLayout301.xml"/><Relationship Id="rId2" Type="http://schemas.openxmlformats.org/officeDocument/2006/relationships/slideLayout" Target="../slideLayouts/slideLayout302.xml"/><Relationship Id="rId3" Type="http://schemas.openxmlformats.org/officeDocument/2006/relationships/slideLayout" Target="../slideLayouts/slideLayout303.xml"/><Relationship Id="rId4" Type="http://schemas.openxmlformats.org/officeDocument/2006/relationships/slideLayout" Target="../slideLayouts/slideLayout304.xml"/><Relationship Id="rId5" Type="http://schemas.openxmlformats.org/officeDocument/2006/relationships/slideLayout" Target="../slideLayouts/slideLayout305.xml"/><Relationship Id="rId6" Type="http://schemas.openxmlformats.org/officeDocument/2006/relationships/slideLayout" Target="../slideLayouts/slideLayout306.xml"/><Relationship Id="rId7" Type="http://schemas.openxmlformats.org/officeDocument/2006/relationships/slideLayout" Target="../slideLayouts/slideLayout307.xml"/><Relationship Id="rId8" Type="http://schemas.openxmlformats.org/officeDocument/2006/relationships/slideLayout" Target="../slideLayouts/slideLayout308.xml"/><Relationship Id="rId9" Type="http://schemas.openxmlformats.org/officeDocument/2006/relationships/slideLayout" Target="../slideLayouts/slideLayout309.xml"/><Relationship Id="rId10" Type="http://schemas.openxmlformats.org/officeDocument/2006/relationships/slideLayout" Target="../slideLayouts/slideLayout31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3.xml"/><Relationship Id="rId13"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22.xml"/><Relationship Id="rId12" Type="http://schemas.openxmlformats.org/officeDocument/2006/relationships/theme" Target="../theme/theme30.xml"/><Relationship Id="rId13" Type="http://schemas.openxmlformats.org/officeDocument/2006/relationships/image" Target="../media/image1.png"/><Relationship Id="rId1" Type="http://schemas.openxmlformats.org/officeDocument/2006/relationships/slideLayout" Target="../slideLayouts/slideLayout312.xml"/><Relationship Id="rId2" Type="http://schemas.openxmlformats.org/officeDocument/2006/relationships/slideLayout" Target="../slideLayouts/slideLayout313.xml"/><Relationship Id="rId3" Type="http://schemas.openxmlformats.org/officeDocument/2006/relationships/slideLayout" Target="../slideLayouts/slideLayout314.xml"/><Relationship Id="rId4" Type="http://schemas.openxmlformats.org/officeDocument/2006/relationships/slideLayout" Target="../slideLayouts/slideLayout315.xml"/><Relationship Id="rId5" Type="http://schemas.openxmlformats.org/officeDocument/2006/relationships/slideLayout" Target="../slideLayouts/slideLayout316.xml"/><Relationship Id="rId6" Type="http://schemas.openxmlformats.org/officeDocument/2006/relationships/slideLayout" Target="../slideLayouts/slideLayout317.xml"/><Relationship Id="rId7" Type="http://schemas.openxmlformats.org/officeDocument/2006/relationships/slideLayout" Target="../slideLayouts/slideLayout318.xml"/><Relationship Id="rId8" Type="http://schemas.openxmlformats.org/officeDocument/2006/relationships/slideLayout" Target="../slideLayouts/slideLayout319.xml"/><Relationship Id="rId9" Type="http://schemas.openxmlformats.org/officeDocument/2006/relationships/slideLayout" Target="../slideLayouts/slideLayout320.xml"/><Relationship Id="rId10" Type="http://schemas.openxmlformats.org/officeDocument/2006/relationships/slideLayout" Target="../slideLayouts/slideLayout321.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33.xml"/><Relationship Id="rId12" Type="http://schemas.openxmlformats.org/officeDocument/2006/relationships/theme" Target="../theme/theme31.xml"/><Relationship Id="rId1" Type="http://schemas.openxmlformats.org/officeDocument/2006/relationships/slideLayout" Target="../slideLayouts/slideLayout323.xml"/><Relationship Id="rId2" Type="http://schemas.openxmlformats.org/officeDocument/2006/relationships/slideLayout" Target="../slideLayouts/slideLayout324.xml"/><Relationship Id="rId3" Type="http://schemas.openxmlformats.org/officeDocument/2006/relationships/slideLayout" Target="../slideLayouts/slideLayout325.xml"/><Relationship Id="rId4" Type="http://schemas.openxmlformats.org/officeDocument/2006/relationships/slideLayout" Target="../slideLayouts/slideLayout326.xml"/><Relationship Id="rId5" Type="http://schemas.openxmlformats.org/officeDocument/2006/relationships/slideLayout" Target="../slideLayouts/slideLayout327.xml"/><Relationship Id="rId6" Type="http://schemas.openxmlformats.org/officeDocument/2006/relationships/slideLayout" Target="../slideLayouts/slideLayout328.xml"/><Relationship Id="rId7" Type="http://schemas.openxmlformats.org/officeDocument/2006/relationships/slideLayout" Target="../slideLayouts/slideLayout329.xml"/><Relationship Id="rId8" Type="http://schemas.openxmlformats.org/officeDocument/2006/relationships/slideLayout" Target="../slideLayouts/slideLayout330.xml"/><Relationship Id="rId9" Type="http://schemas.openxmlformats.org/officeDocument/2006/relationships/slideLayout" Target="../slideLayouts/slideLayout331.xml"/><Relationship Id="rId10" Type="http://schemas.openxmlformats.org/officeDocument/2006/relationships/slideLayout" Target="../slideLayouts/slideLayout332.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44.xml"/><Relationship Id="rId12" Type="http://schemas.openxmlformats.org/officeDocument/2006/relationships/theme" Target="../theme/theme32.xml"/><Relationship Id="rId13" Type="http://schemas.openxmlformats.org/officeDocument/2006/relationships/image" Target="../media/image1.png"/><Relationship Id="rId1" Type="http://schemas.openxmlformats.org/officeDocument/2006/relationships/slideLayout" Target="../slideLayouts/slideLayout334.xml"/><Relationship Id="rId2" Type="http://schemas.openxmlformats.org/officeDocument/2006/relationships/slideLayout" Target="../slideLayouts/slideLayout335.xml"/><Relationship Id="rId3" Type="http://schemas.openxmlformats.org/officeDocument/2006/relationships/slideLayout" Target="../slideLayouts/slideLayout336.xml"/><Relationship Id="rId4" Type="http://schemas.openxmlformats.org/officeDocument/2006/relationships/slideLayout" Target="../slideLayouts/slideLayout337.xml"/><Relationship Id="rId5" Type="http://schemas.openxmlformats.org/officeDocument/2006/relationships/slideLayout" Target="../slideLayouts/slideLayout338.xml"/><Relationship Id="rId6" Type="http://schemas.openxmlformats.org/officeDocument/2006/relationships/slideLayout" Target="../slideLayouts/slideLayout339.xml"/><Relationship Id="rId7" Type="http://schemas.openxmlformats.org/officeDocument/2006/relationships/slideLayout" Target="../slideLayouts/slideLayout340.xml"/><Relationship Id="rId8" Type="http://schemas.openxmlformats.org/officeDocument/2006/relationships/slideLayout" Target="../slideLayouts/slideLayout341.xml"/><Relationship Id="rId9" Type="http://schemas.openxmlformats.org/officeDocument/2006/relationships/slideLayout" Target="../slideLayouts/slideLayout342.xml"/><Relationship Id="rId10" Type="http://schemas.openxmlformats.org/officeDocument/2006/relationships/slideLayout" Target="../slideLayouts/slideLayout343.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55.xml"/><Relationship Id="rId12" Type="http://schemas.openxmlformats.org/officeDocument/2006/relationships/theme" Target="../theme/theme33.xml"/><Relationship Id="rId13" Type="http://schemas.openxmlformats.org/officeDocument/2006/relationships/image" Target="../media/image1.png"/><Relationship Id="rId1" Type="http://schemas.openxmlformats.org/officeDocument/2006/relationships/slideLayout" Target="../slideLayouts/slideLayout345.xml"/><Relationship Id="rId2" Type="http://schemas.openxmlformats.org/officeDocument/2006/relationships/slideLayout" Target="../slideLayouts/slideLayout346.xml"/><Relationship Id="rId3" Type="http://schemas.openxmlformats.org/officeDocument/2006/relationships/slideLayout" Target="../slideLayouts/slideLayout347.xml"/><Relationship Id="rId4" Type="http://schemas.openxmlformats.org/officeDocument/2006/relationships/slideLayout" Target="../slideLayouts/slideLayout348.xml"/><Relationship Id="rId5" Type="http://schemas.openxmlformats.org/officeDocument/2006/relationships/slideLayout" Target="../slideLayouts/slideLayout349.xml"/><Relationship Id="rId6" Type="http://schemas.openxmlformats.org/officeDocument/2006/relationships/slideLayout" Target="../slideLayouts/slideLayout350.xml"/><Relationship Id="rId7" Type="http://schemas.openxmlformats.org/officeDocument/2006/relationships/slideLayout" Target="../slideLayouts/slideLayout351.xml"/><Relationship Id="rId8" Type="http://schemas.openxmlformats.org/officeDocument/2006/relationships/slideLayout" Target="../slideLayouts/slideLayout352.xml"/><Relationship Id="rId9" Type="http://schemas.openxmlformats.org/officeDocument/2006/relationships/slideLayout" Target="../slideLayouts/slideLayout353.xml"/><Relationship Id="rId10" Type="http://schemas.openxmlformats.org/officeDocument/2006/relationships/slideLayout" Target="../slideLayouts/slideLayout354.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66.xml"/><Relationship Id="rId12" Type="http://schemas.openxmlformats.org/officeDocument/2006/relationships/theme" Target="../theme/theme34.xml"/><Relationship Id="rId13" Type="http://schemas.openxmlformats.org/officeDocument/2006/relationships/image" Target="../media/image1.png"/><Relationship Id="rId1" Type="http://schemas.openxmlformats.org/officeDocument/2006/relationships/slideLayout" Target="../slideLayouts/slideLayout356.xml"/><Relationship Id="rId2" Type="http://schemas.openxmlformats.org/officeDocument/2006/relationships/slideLayout" Target="../slideLayouts/slideLayout357.xml"/><Relationship Id="rId3" Type="http://schemas.openxmlformats.org/officeDocument/2006/relationships/slideLayout" Target="../slideLayouts/slideLayout358.xml"/><Relationship Id="rId4" Type="http://schemas.openxmlformats.org/officeDocument/2006/relationships/slideLayout" Target="../slideLayouts/slideLayout359.xml"/><Relationship Id="rId5" Type="http://schemas.openxmlformats.org/officeDocument/2006/relationships/slideLayout" Target="../slideLayouts/slideLayout360.xml"/><Relationship Id="rId6" Type="http://schemas.openxmlformats.org/officeDocument/2006/relationships/slideLayout" Target="../slideLayouts/slideLayout361.xml"/><Relationship Id="rId7" Type="http://schemas.openxmlformats.org/officeDocument/2006/relationships/slideLayout" Target="../slideLayouts/slideLayout362.xml"/><Relationship Id="rId8" Type="http://schemas.openxmlformats.org/officeDocument/2006/relationships/slideLayout" Target="../slideLayouts/slideLayout363.xml"/><Relationship Id="rId9" Type="http://schemas.openxmlformats.org/officeDocument/2006/relationships/slideLayout" Target="../slideLayouts/slideLayout364.xml"/><Relationship Id="rId10" Type="http://schemas.openxmlformats.org/officeDocument/2006/relationships/slideLayout" Target="../slideLayouts/slideLayout365.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77.xml"/><Relationship Id="rId12" Type="http://schemas.openxmlformats.org/officeDocument/2006/relationships/theme" Target="../theme/theme35.xml"/><Relationship Id="rId13" Type="http://schemas.openxmlformats.org/officeDocument/2006/relationships/image" Target="../media/image1.png"/><Relationship Id="rId1" Type="http://schemas.openxmlformats.org/officeDocument/2006/relationships/slideLayout" Target="../slideLayouts/slideLayout367.xml"/><Relationship Id="rId2" Type="http://schemas.openxmlformats.org/officeDocument/2006/relationships/slideLayout" Target="../slideLayouts/slideLayout368.xml"/><Relationship Id="rId3" Type="http://schemas.openxmlformats.org/officeDocument/2006/relationships/slideLayout" Target="../slideLayouts/slideLayout369.xml"/><Relationship Id="rId4" Type="http://schemas.openxmlformats.org/officeDocument/2006/relationships/slideLayout" Target="../slideLayouts/slideLayout370.xml"/><Relationship Id="rId5" Type="http://schemas.openxmlformats.org/officeDocument/2006/relationships/slideLayout" Target="../slideLayouts/slideLayout371.xml"/><Relationship Id="rId6" Type="http://schemas.openxmlformats.org/officeDocument/2006/relationships/slideLayout" Target="../slideLayouts/slideLayout372.xml"/><Relationship Id="rId7" Type="http://schemas.openxmlformats.org/officeDocument/2006/relationships/slideLayout" Target="../slideLayouts/slideLayout373.xml"/><Relationship Id="rId8" Type="http://schemas.openxmlformats.org/officeDocument/2006/relationships/slideLayout" Target="../slideLayouts/slideLayout374.xml"/><Relationship Id="rId9" Type="http://schemas.openxmlformats.org/officeDocument/2006/relationships/slideLayout" Target="../slideLayouts/slideLayout375.xml"/><Relationship Id="rId10"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88.xml"/><Relationship Id="rId12" Type="http://schemas.openxmlformats.org/officeDocument/2006/relationships/theme" Target="../theme/theme36.xml"/><Relationship Id="rId13" Type="http://schemas.openxmlformats.org/officeDocument/2006/relationships/image" Target="../media/image1.png"/><Relationship Id="rId1" Type="http://schemas.openxmlformats.org/officeDocument/2006/relationships/slideLayout" Target="../slideLayouts/slideLayout378.xml"/><Relationship Id="rId2" Type="http://schemas.openxmlformats.org/officeDocument/2006/relationships/slideLayout" Target="../slideLayouts/slideLayout379.xml"/><Relationship Id="rId3" Type="http://schemas.openxmlformats.org/officeDocument/2006/relationships/slideLayout" Target="../slideLayouts/slideLayout380.xml"/><Relationship Id="rId4" Type="http://schemas.openxmlformats.org/officeDocument/2006/relationships/slideLayout" Target="../slideLayouts/slideLayout381.xml"/><Relationship Id="rId5" Type="http://schemas.openxmlformats.org/officeDocument/2006/relationships/slideLayout" Target="../slideLayouts/slideLayout382.xml"/><Relationship Id="rId6" Type="http://schemas.openxmlformats.org/officeDocument/2006/relationships/slideLayout" Target="../slideLayouts/slideLayout383.xml"/><Relationship Id="rId7" Type="http://schemas.openxmlformats.org/officeDocument/2006/relationships/slideLayout" Target="../slideLayouts/slideLayout384.xml"/><Relationship Id="rId8" Type="http://schemas.openxmlformats.org/officeDocument/2006/relationships/slideLayout" Target="../slideLayouts/slideLayout385.xml"/><Relationship Id="rId9" Type="http://schemas.openxmlformats.org/officeDocument/2006/relationships/slideLayout" Target="../slideLayouts/slideLayout386.xml"/><Relationship Id="rId10"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399.xml"/><Relationship Id="rId12" Type="http://schemas.openxmlformats.org/officeDocument/2006/relationships/theme" Target="../theme/theme37.xml"/><Relationship Id="rId13" Type="http://schemas.openxmlformats.org/officeDocument/2006/relationships/image" Target="../media/image1.png"/><Relationship Id="rId1" Type="http://schemas.openxmlformats.org/officeDocument/2006/relationships/slideLayout" Target="../slideLayouts/slideLayout389.xml"/><Relationship Id="rId2" Type="http://schemas.openxmlformats.org/officeDocument/2006/relationships/slideLayout" Target="../slideLayouts/slideLayout390.xml"/><Relationship Id="rId3" Type="http://schemas.openxmlformats.org/officeDocument/2006/relationships/slideLayout" Target="../slideLayouts/slideLayout391.xml"/><Relationship Id="rId4" Type="http://schemas.openxmlformats.org/officeDocument/2006/relationships/slideLayout" Target="../slideLayouts/slideLayout392.xml"/><Relationship Id="rId5" Type="http://schemas.openxmlformats.org/officeDocument/2006/relationships/slideLayout" Target="../slideLayouts/slideLayout393.xml"/><Relationship Id="rId6" Type="http://schemas.openxmlformats.org/officeDocument/2006/relationships/slideLayout" Target="../slideLayouts/slideLayout394.xml"/><Relationship Id="rId7" Type="http://schemas.openxmlformats.org/officeDocument/2006/relationships/slideLayout" Target="../slideLayouts/slideLayout395.xml"/><Relationship Id="rId8" Type="http://schemas.openxmlformats.org/officeDocument/2006/relationships/slideLayout" Target="../slideLayouts/slideLayout396.xml"/><Relationship Id="rId9" Type="http://schemas.openxmlformats.org/officeDocument/2006/relationships/slideLayout" Target="../slideLayouts/slideLayout397.xml"/><Relationship Id="rId10" Type="http://schemas.openxmlformats.org/officeDocument/2006/relationships/slideLayout" Target="../slideLayouts/slideLayout398.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10.xml"/><Relationship Id="rId12" Type="http://schemas.openxmlformats.org/officeDocument/2006/relationships/theme" Target="../theme/theme38.xml"/><Relationship Id="rId13" Type="http://schemas.openxmlformats.org/officeDocument/2006/relationships/image" Target="../media/image1.png"/><Relationship Id="rId1" Type="http://schemas.openxmlformats.org/officeDocument/2006/relationships/slideLayout" Target="../slideLayouts/slideLayout400.xml"/><Relationship Id="rId2" Type="http://schemas.openxmlformats.org/officeDocument/2006/relationships/slideLayout" Target="../slideLayouts/slideLayout401.xml"/><Relationship Id="rId3" Type="http://schemas.openxmlformats.org/officeDocument/2006/relationships/slideLayout" Target="../slideLayouts/slideLayout402.xml"/><Relationship Id="rId4" Type="http://schemas.openxmlformats.org/officeDocument/2006/relationships/slideLayout" Target="../slideLayouts/slideLayout403.xml"/><Relationship Id="rId5" Type="http://schemas.openxmlformats.org/officeDocument/2006/relationships/slideLayout" Target="../slideLayouts/slideLayout404.xml"/><Relationship Id="rId6" Type="http://schemas.openxmlformats.org/officeDocument/2006/relationships/slideLayout" Target="../slideLayouts/slideLayout405.xml"/><Relationship Id="rId7" Type="http://schemas.openxmlformats.org/officeDocument/2006/relationships/slideLayout" Target="../slideLayouts/slideLayout406.xml"/><Relationship Id="rId8" Type="http://schemas.openxmlformats.org/officeDocument/2006/relationships/slideLayout" Target="../slideLayouts/slideLayout407.xml"/><Relationship Id="rId9" Type="http://schemas.openxmlformats.org/officeDocument/2006/relationships/slideLayout" Target="../slideLayouts/slideLayout408.xml"/><Relationship Id="rId10" Type="http://schemas.openxmlformats.org/officeDocument/2006/relationships/slideLayout" Target="../slideLayouts/slideLayout409.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21.xml"/><Relationship Id="rId12" Type="http://schemas.openxmlformats.org/officeDocument/2006/relationships/theme" Target="../theme/theme39.xml"/><Relationship Id="rId1" Type="http://schemas.openxmlformats.org/officeDocument/2006/relationships/slideLayout" Target="../slideLayouts/slideLayout411.xml"/><Relationship Id="rId2" Type="http://schemas.openxmlformats.org/officeDocument/2006/relationships/slideLayout" Target="../slideLayouts/slideLayout412.xml"/><Relationship Id="rId3" Type="http://schemas.openxmlformats.org/officeDocument/2006/relationships/slideLayout" Target="../slideLayouts/slideLayout413.xml"/><Relationship Id="rId4" Type="http://schemas.openxmlformats.org/officeDocument/2006/relationships/slideLayout" Target="../slideLayouts/slideLayout414.xml"/><Relationship Id="rId5" Type="http://schemas.openxmlformats.org/officeDocument/2006/relationships/slideLayout" Target="../slideLayouts/slideLayout415.xml"/><Relationship Id="rId6" Type="http://schemas.openxmlformats.org/officeDocument/2006/relationships/slideLayout" Target="../slideLayouts/slideLayout416.xml"/><Relationship Id="rId7" Type="http://schemas.openxmlformats.org/officeDocument/2006/relationships/slideLayout" Target="../slideLayouts/slideLayout417.xml"/><Relationship Id="rId8" Type="http://schemas.openxmlformats.org/officeDocument/2006/relationships/slideLayout" Target="../slideLayouts/slideLayout418.xml"/><Relationship Id="rId9" Type="http://schemas.openxmlformats.org/officeDocument/2006/relationships/slideLayout" Target="../slideLayouts/slideLayout419.xml"/><Relationship Id="rId10" Type="http://schemas.openxmlformats.org/officeDocument/2006/relationships/slideLayout" Target="../slideLayouts/slideLayout42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4.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32.xml"/><Relationship Id="rId12" Type="http://schemas.openxmlformats.org/officeDocument/2006/relationships/theme" Target="../theme/theme40.xml"/><Relationship Id="rId13" Type="http://schemas.openxmlformats.org/officeDocument/2006/relationships/image" Target="../media/image1.png"/><Relationship Id="rId1" Type="http://schemas.openxmlformats.org/officeDocument/2006/relationships/slideLayout" Target="../slideLayouts/slideLayout422.xml"/><Relationship Id="rId2" Type="http://schemas.openxmlformats.org/officeDocument/2006/relationships/slideLayout" Target="../slideLayouts/slideLayout423.xml"/><Relationship Id="rId3" Type="http://schemas.openxmlformats.org/officeDocument/2006/relationships/slideLayout" Target="../slideLayouts/slideLayout424.xml"/><Relationship Id="rId4" Type="http://schemas.openxmlformats.org/officeDocument/2006/relationships/slideLayout" Target="../slideLayouts/slideLayout425.xml"/><Relationship Id="rId5" Type="http://schemas.openxmlformats.org/officeDocument/2006/relationships/slideLayout" Target="../slideLayouts/slideLayout426.xml"/><Relationship Id="rId6" Type="http://schemas.openxmlformats.org/officeDocument/2006/relationships/slideLayout" Target="../slideLayouts/slideLayout427.xml"/><Relationship Id="rId7" Type="http://schemas.openxmlformats.org/officeDocument/2006/relationships/slideLayout" Target="../slideLayouts/slideLayout428.xml"/><Relationship Id="rId8" Type="http://schemas.openxmlformats.org/officeDocument/2006/relationships/slideLayout" Target="../slideLayouts/slideLayout429.xml"/><Relationship Id="rId9" Type="http://schemas.openxmlformats.org/officeDocument/2006/relationships/slideLayout" Target="../slideLayouts/slideLayout430.xml"/><Relationship Id="rId10" Type="http://schemas.openxmlformats.org/officeDocument/2006/relationships/slideLayout" Target="../slideLayouts/slideLayout431.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43.xml"/><Relationship Id="rId12" Type="http://schemas.openxmlformats.org/officeDocument/2006/relationships/theme" Target="../theme/theme41.xml"/><Relationship Id="rId13" Type="http://schemas.openxmlformats.org/officeDocument/2006/relationships/image" Target="../media/image1.png"/><Relationship Id="rId1" Type="http://schemas.openxmlformats.org/officeDocument/2006/relationships/slideLayout" Target="../slideLayouts/slideLayout433.xml"/><Relationship Id="rId2" Type="http://schemas.openxmlformats.org/officeDocument/2006/relationships/slideLayout" Target="../slideLayouts/slideLayout434.xml"/><Relationship Id="rId3" Type="http://schemas.openxmlformats.org/officeDocument/2006/relationships/slideLayout" Target="../slideLayouts/slideLayout435.xml"/><Relationship Id="rId4" Type="http://schemas.openxmlformats.org/officeDocument/2006/relationships/slideLayout" Target="../slideLayouts/slideLayout436.xml"/><Relationship Id="rId5" Type="http://schemas.openxmlformats.org/officeDocument/2006/relationships/slideLayout" Target="../slideLayouts/slideLayout437.xml"/><Relationship Id="rId6" Type="http://schemas.openxmlformats.org/officeDocument/2006/relationships/slideLayout" Target="../slideLayouts/slideLayout438.xml"/><Relationship Id="rId7" Type="http://schemas.openxmlformats.org/officeDocument/2006/relationships/slideLayout" Target="../slideLayouts/slideLayout439.xml"/><Relationship Id="rId8" Type="http://schemas.openxmlformats.org/officeDocument/2006/relationships/slideLayout" Target="../slideLayouts/slideLayout440.xml"/><Relationship Id="rId9" Type="http://schemas.openxmlformats.org/officeDocument/2006/relationships/slideLayout" Target="../slideLayouts/slideLayout441.xml"/><Relationship Id="rId10" Type="http://schemas.openxmlformats.org/officeDocument/2006/relationships/slideLayout" Target="../slideLayouts/slideLayout442.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54.xml"/><Relationship Id="rId12" Type="http://schemas.openxmlformats.org/officeDocument/2006/relationships/theme" Target="../theme/theme42.xml"/><Relationship Id="rId1" Type="http://schemas.openxmlformats.org/officeDocument/2006/relationships/slideLayout" Target="../slideLayouts/slideLayout444.xml"/><Relationship Id="rId2" Type="http://schemas.openxmlformats.org/officeDocument/2006/relationships/slideLayout" Target="../slideLayouts/slideLayout445.xml"/><Relationship Id="rId3" Type="http://schemas.openxmlformats.org/officeDocument/2006/relationships/slideLayout" Target="../slideLayouts/slideLayout446.xml"/><Relationship Id="rId4" Type="http://schemas.openxmlformats.org/officeDocument/2006/relationships/slideLayout" Target="../slideLayouts/slideLayout447.xml"/><Relationship Id="rId5" Type="http://schemas.openxmlformats.org/officeDocument/2006/relationships/slideLayout" Target="../slideLayouts/slideLayout448.xml"/><Relationship Id="rId6" Type="http://schemas.openxmlformats.org/officeDocument/2006/relationships/slideLayout" Target="../slideLayouts/slideLayout449.xml"/><Relationship Id="rId7" Type="http://schemas.openxmlformats.org/officeDocument/2006/relationships/slideLayout" Target="../slideLayouts/slideLayout450.xml"/><Relationship Id="rId8" Type="http://schemas.openxmlformats.org/officeDocument/2006/relationships/slideLayout" Target="../slideLayouts/slideLayout451.xml"/><Relationship Id="rId9" Type="http://schemas.openxmlformats.org/officeDocument/2006/relationships/slideLayout" Target="../slideLayouts/slideLayout452.xml"/><Relationship Id="rId10"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65.xml"/><Relationship Id="rId12" Type="http://schemas.openxmlformats.org/officeDocument/2006/relationships/theme" Target="../theme/theme43.xml"/><Relationship Id="rId13" Type="http://schemas.openxmlformats.org/officeDocument/2006/relationships/image" Target="../media/image1.png"/><Relationship Id="rId1" Type="http://schemas.openxmlformats.org/officeDocument/2006/relationships/slideLayout" Target="../slideLayouts/slideLayout455.xml"/><Relationship Id="rId2" Type="http://schemas.openxmlformats.org/officeDocument/2006/relationships/slideLayout" Target="../slideLayouts/slideLayout456.xml"/><Relationship Id="rId3" Type="http://schemas.openxmlformats.org/officeDocument/2006/relationships/slideLayout" Target="../slideLayouts/slideLayout457.xml"/><Relationship Id="rId4" Type="http://schemas.openxmlformats.org/officeDocument/2006/relationships/slideLayout" Target="../slideLayouts/slideLayout458.xml"/><Relationship Id="rId5" Type="http://schemas.openxmlformats.org/officeDocument/2006/relationships/slideLayout" Target="../slideLayouts/slideLayout459.xml"/><Relationship Id="rId6" Type="http://schemas.openxmlformats.org/officeDocument/2006/relationships/slideLayout" Target="../slideLayouts/slideLayout460.xml"/><Relationship Id="rId7" Type="http://schemas.openxmlformats.org/officeDocument/2006/relationships/slideLayout" Target="../slideLayouts/slideLayout461.xml"/><Relationship Id="rId8" Type="http://schemas.openxmlformats.org/officeDocument/2006/relationships/slideLayout" Target="../slideLayouts/slideLayout462.xml"/><Relationship Id="rId9" Type="http://schemas.openxmlformats.org/officeDocument/2006/relationships/slideLayout" Target="../slideLayouts/slideLayout463.xml"/><Relationship Id="rId10"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476.xml"/><Relationship Id="rId12" Type="http://schemas.openxmlformats.org/officeDocument/2006/relationships/theme" Target="../theme/theme44.xml"/><Relationship Id="rId1" Type="http://schemas.openxmlformats.org/officeDocument/2006/relationships/slideLayout" Target="../slideLayouts/slideLayout466.xml"/><Relationship Id="rId2" Type="http://schemas.openxmlformats.org/officeDocument/2006/relationships/slideLayout" Target="../slideLayouts/slideLayout467.xml"/><Relationship Id="rId3" Type="http://schemas.openxmlformats.org/officeDocument/2006/relationships/slideLayout" Target="../slideLayouts/slideLayout468.xml"/><Relationship Id="rId4" Type="http://schemas.openxmlformats.org/officeDocument/2006/relationships/slideLayout" Target="../slideLayouts/slideLayout469.xml"/><Relationship Id="rId5" Type="http://schemas.openxmlformats.org/officeDocument/2006/relationships/slideLayout" Target="../slideLayouts/slideLayout470.xml"/><Relationship Id="rId6" Type="http://schemas.openxmlformats.org/officeDocument/2006/relationships/slideLayout" Target="../slideLayouts/slideLayout471.xml"/><Relationship Id="rId7" Type="http://schemas.openxmlformats.org/officeDocument/2006/relationships/slideLayout" Target="../slideLayouts/slideLayout472.xml"/><Relationship Id="rId8" Type="http://schemas.openxmlformats.org/officeDocument/2006/relationships/slideLayout" Target="../slideLayouts/slideLayout473.xml"/><Relationship Id="rId9" Type="http://schemas.openxmlformats.org/officeDocument/2006/relationships/slideLayout" Target="../slideLayouts/slideLayout474.xml"/><Relationship Id="rId10"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487.xml"/><Relationship Id="rId12" Type="http://schemas.openxmlformats.org/officeDocument/2006/relationships/slideLayout" Target="../slideLayouts/slideLayout488.xml"/><Relationship Id="rId13" Type="http://schemas.openxmlformats.org/officeDocument/2006/relationships/slideLayout" Target="../slideLayouts/slideLayout489.xml"/><Relationship Id="rId14" Type="http://schemas.openxmlformats.org/officeDocument/2006/relationships/theme" Target="../theme/theme45.xml"/><Relationship Id="rId15" Type="http://schemas.openxmlformats.org/officeDocument/2006/relationships/image" Target="../media/image1.png"/><Relationship Id="rId1" Type="http://schemas.openxmlformats.org/officeDocument/2006/relationships/slideLayout" Target="../slideLayouts/slideLayout477.xml"/><Relationship Id="rId2" Type="http://schemas.openxmlformats.org/officeDocument/2006/relationships/slideLayout" Target="../slideLayouts/slideLayout478.xml"/><Relationship Id="rId3" Type="http://schemas.openxmlformats.org/officeDocument/2006/relationships/slideLayout" Target="../slideLayouts/slideLayout479.xml"/><Relationship Id="rId4" Type="http://schemas.openxmlformats.org/officeDocument/2006/relationships/slideLayout" Target="../slideLayouts/slideLayout480.xml"/><Relationship Id="rId5" Type="http://schemas.openxmlformats.org/officeDocument/2006/relationships/slideLayout" Target="../slideLayouts/slideLayout481.xml"/><Relationship Id="rId6" Type="http://schemas.openxmlformats.org/officeDocument/2006/relationships/slideLayout" Target="../slideLayouts/slideLayout482.xml"/><Relationship Id="rId7" Type="http://schemas.openxmlformats.org/officeDocument/2006/relationships/slideLayout" Target="../slideLayouts/slideLayout483.xml"/><Relationship Id="rId8" Type="http://schemas.openxmlformats.org/officeDocument/2006/relationships/slideLayout" Target="../slideLayouts/slideLayout484.xml"/><Relationship Id="rId9" Type="http://schemas.openxmlformats.org/officeDocument/2006/relationships/slideLayout" Target="../slideLayouts/slideLayout485.xml"/><Relationship Id="rId10"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00.xml"/><Relationship Id="rId12" Type="http://schemas.openxmlformats.org/officeDocument/2006/relationships/theme" Target="../theme/theme46.xml"/><Relationship Id="rId13" Type="http://schemas.openxmlformats.org/officeDocument/2006/relationships/image" Target="../media/image1.png"/><Relationship Id="rId1" Type="http://schemas.openxmlformats.org/officeDocument/2006/relationships/slideLayout" Target="../slideLayouts/slideLayout490.xml"/><Relationship Id="rId2" Type="http://schemas.openxmlformats.org/officeDocument/2006/relationships/slideLayout" Target="../slideLayouts/slideLayout491.xml"/><Relationship Id="rId3" Type="http://schemas.openxmlformats.org/officeDocument/2006/relationships/slideLayout" Target="../slideLayouts/slideLayout492.xml"/><Relationship Id="rId4" Type="http://schemas.openxmlformats.org/officeDocument/2006/relationships/slideLayout" Target="../slideLayouts/slideLayout493.xml"/><Relationship Id="rId5" Type="http://schemas.openxmlformats.org/officeDocument/2006/relationships/slideLayout" Target="../slideLayouts/slideLayout494.xml"/><Relationship Id="rId6" Type="http://schemas.openxmlformats.org/officeDocument/2006/relationships/slideLayout" Target="../slideLayouts/slideLayout495.xml"/><Relationship Id="rId7" Type="http://schemas.openxmlformats.org/officeDocument/2006/relationships/slideLayout" Target="../slideLayouts/slideLayout496.xml"/><Relationship Id="rId8" Type="http://schemas.openxmlformats.org/officeDocument/2006/relationships/slideLayout" Target="../slideLayouts/slideLayout497.xml"/><Relationship Id="rId9" Type="http://schemas.openxmlformats.org/officeDocument/2006/relationships/slideLayout" Target="../slideLayouts/slideLayout498.xml"/><Relationship Id="rId10" Type="http://schemas.openxmlformats.org/officeDocument/2006/relationships/slideLayout" Target="../slideLayouts/slideLayout499.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11.xml"/><Relationship Id="rId12" Type="http://schemas.openxmlformats.org/officeDocument/2006/relationships/theme" Target="../theme/theme47.xml"/><Relationship Id="rId1" Type="http://schemas.openxmlformats.org/officeDocument/2006/relationships/slideLayout" Target="../slideLayouts/slideLayout501.xml"/><Relationship Id="rId2" Type="http://schemas.openxmlformats.org/officeDocument/2006/relationships/slideLayout" Target="../slideLayouts/slideLayout502.xml"/><Relationship Id="rId3" Type="http://schemas.openxmlformats.org/officeDocument/2006/relationships/slideLayout" Target="../slideLayouts/slideLayout503.xml"/><Relationship Id="rId4" Type="http://schemas.openxmlformats.org/officeDocument/2006/relationships/slideLayout" Target="../slideLayouts/slideLayout504.xml"/><Relationship Id="rId5" Type="http://schemas.openxmlformats.org/officeDocument/2006/relationships/slideLayout" Target="../slideLayouts/slideLayout505.xml"/><Relationship Id="rId6" Type="http://schemas.openxmlformats.org/officeDocument/2006/relationships/slideLayout" Target="../slideLayouts/slideLayout506.xml"/><Relationship Id="rId7" Type="http://schemas.openxmlformats.org/officeDocument/2006/relationships/slideLayout" Target="../slideLayouts/slideLayout507.xml"/><Relationship Id="rId8" Type="http://schemas.openxmlformats.org/officeDocument/2006/relationships/slideLayout" Target="../slideLayouts/slideLayout508.xml"/><Relationship Id="rId9" Type="http://schemas.openxmlformats.org/officeDocument/2006/relationships/slideLayout" Target="../slideLayouts/slideLayout509.xml"/><Relationship Id="rId10" Type="http://schemas.openxmlformats.org/officeDocument/2006/relationships/slideLayout" Target="../slideLayouts/slideLayout510.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22.xml"/><Relationship Id="rId12" Type="http://schemas.openxmlformats.org/officeDocument/2006/relationships/slideLayout" Target="../slideLayouts/slideLayout523.xml"/><Relationship Id="rId13" Type="http://schemas.openxmlformats.org/officeDocument/2006/relationships/theme" Target="../theme/theme48.xml"/><Relationship Id="rId14" Type="http://schemas.openxmlformats.org/officeDocument/2006/relationships/image" Target="../media/image1.png"/><Relationship Id="rId1" Type="http://schemas.openxmlformats.org/officeDocument/2006/relationships/slideLayout" Target="../slideLayouts/slideLayout512.xml"/><Relationship Id="rId2" Type="http://schemas.openxmlformats.org/officeDocument/2006/relationships/slideLayout" Target="../slideLayouts/slideLayout513.xml"/><Relationship Id="rId3" Type="http://schemas.openxmlformats.org/officeDocument/2006/relationships/slideLayout" Target="../slideLayouts/slideLayout514.xml"/><Relationship Id="rId4" Type="http://schemas.openxmlformats.org/officeDocument/2006/relationships/slideLayout" Target="../slideLayouts/slideLayout515.xml"/><Relationship Id="rId5" Type="http://schemas.openxmlformats.org/officeDocument/2006/relationships/slideLayout" Target="../slideLayouts/slideLayout516.xml"/><Relationship Id="rId6" Type="http://schemas.openxmlformats.org/officeDocument/2006/relationships/slideLayout" Target="../slideLayouts/slideLayout517.xml"/><Relationship Id="rId7" Type="http://schemas.openxmlformats.org/officeDocument/2006/relationships/slideLayout" Target="../slideLayouts/slideLayout518.xml"/><Relationship Id="rId8" Type="http://schemas.openxmlformats.org/officeDocument/2006/relationships/slideLayout" Target="../slideLayouts/slideLayout519.xml"/><Relationship Id="rId9" Type="http://schemas.openxmlformats.org/officeDocument/2006/relationships/slideLayout" Target="../slideLayouts/slideLayout520.xml"/><Relationship Id="rId10" Type="http://schemas.openxmlformats.org/officeDocument/2006/relationships/slideLayout" Target="../slideLayouts/slideLayout521.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34.xml"/><Relationship Id="rId12" Type="http://schemas.openxmlformats.org/officeDocument/2006/relationships/slideLayout" Target="../slideLayouts/slideLayout535.xml"/><Relationship Id="rId13" Type="http://schemas.openxmlformats.org/officeDocument/2006/relationships/theme" Target="../theme/theme49.xml"/><Relationship Id="rId14" Type="http://schemas.openxmlformats.org/officeDocument/2006/relationships/image" Target="../media/image7.jpeg"/><Relationship Id="rId15" Type="http://schemas.openxmlformats.org/officeDocument/2006/relationships/image" Target="../media/image1.png"/><Relationship Id="rId1" Type="http://schemas.openxmlformats.org/officeDocument/2006/relationships/slideLayout" Target="../slideLayouts/slideLayout524.xml"/><Relationship Id="rId2" Type="http://schemas.openxmlformats.org/officeDocument/2006/relationships/slideLayout" Target="../slideLayouts/slideLayout525.xml"/><Relationship Id="rId3" Type="http://schemas.openxmlformats.org/officeDocument/2006/relationships/slideLayout" Target="../slideLayouts/slideLayout526.xml"/><Relationship Id="rId4" Type="http://schemas.openxmlformats.org/officeDocument/2006/relationships/slideLayout" Target="../slideLayouts/slideLayout527.xml"/><Relationship Id="rId5" Type="http://schemas.openxmlformats.org/officeDocument/2006/relationships/slideLayout" Target="../slideLayouts/slideLayout528.xml"/><Relationship Id="rId6" Type="http://schemas.openxmlformats.org/officeDocument/2006/relationships/slideLayout" Target="../slideLayouts/slideLayout529.xml"/><Relationship Id="rId7" Type="http://schemas.openxmlformats.org/officeDocument/2006/relationships/slideLayout" Target="../slideLayouts/slideLayout530.xml"/><Relationship Id="rId8" Type="http://schemas.openxmlformats.org/officeDocument/2006/relationships/slideLayout" Target="../slideLayouts/slideLayout531.xml"/><Relationship Id="rId9" Type="http://schemas.openxmlformats.org/officeDocument/2006/relationships/slideLayout" Target="../slideLayouts/slideLayout532.xml"/><Relationship Id="rId10" Type="http://schemas.openxmlformats.org/officeDocument/2006/relationships/slideLayout" Target="../slideLayouts/slideLayout53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5.xml"/><Relationship Id="rId13" Type="http://schemas.openxmlformats.org/officeDocument/2006/relationships/image" Target="../media/image1.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0.xml.rels><?xml version="1.0" encoding="UTF-8" standalone="yes"?>
<Relationships xmlns="http://schemas.openxmlformats.org/package/2006/relationships"><Relationship Id="rId1"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1"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1"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1"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546.xml"/><Relationship Id="rId12" Type="http://schemas.openxmlformats.org/officeDocument/2006/relationships/theme" Target="../theme/theme54.xml"/><Relationship Id="rId13" Type="http://schemas.openxmlformats.org/officeDocument/2006/relationships/image" Target="../media/image1.png"/><Relationship Id="rId1" Type="http://schemas.openxmlformats.org/officeDocument/2006/relationships/slideLayout" Target="../slideLayouts/slideLayout536.xml"/><Relationship Id="rId2" Type="http://schemas.openxmlformats.org/officeDocument/2006/relationships/slideLayout" Target="../slideLayouts/slideLayout537.xml"/><Relationship Id="rId3" Type="http://schemas.openxmlformats.org/officeDocument/2006/relationships/slideLayout" Target="../slideLayouts/slideLayout538.xml"/><Relationship Id="rId4" Type="http://schemas.openxmlformats.org/officeDocument/2006/relationships/slideLayout" Target="../slideLayouts/slideLayout539.xml"/><Relationship Id="rId5" Type="http://schemas.openxmlformats.org/officeDocument/2006/relationships/slideLayout" Target="../slideLayouts/slideLayout540.xml"/><Relationship Id="rId6" Type="http://schemas.openxmlformats.org/officeDocument/2006/relationships/slideLayout" Target="../slideLayouts/slideLayout541.xml"/><Relationship Id="rId7" Type="http://schemas.openxmlformats.org/officeDocument/2006/relationships/slideLayout" Target="../slideLayouts/slideLayout542.xml"/><Relationship Id="rId8" Type="http://schemas.openxmlformats.org/officeDocument/2006/relationships/slideLayout" Target="../slideLayouts/slideLayout543.xml"/><Relationship Id="rId9" Type="http://schemas.openxmlformats.org/officeDocument/2006/relationships/slideLayout" Target="../slideLayouts/slideLayout544.xml"/><Relationship Id="rId10" Type="http://schemas.openxmlformats.org/officeDocument/2006/relationships/slideLayout" Target="../slideLayouts/slideLayout545.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557.xml"/><Relationship Id="rId12" Type="http://schemas.openxmlformats.org/officeDocument/2006/relationships/theme" Target="../theme/theme55.xml"/><Relationship Id="rId13" Type="http://schemas.openxmlformats.org/officeDocument/2006/relationships/image" Target="../media/image1.png"/><Relationship Id="rId1" Type="http://schemas.openxmlformats.org/officeDocument/2006/relationships/slideLayout" Target="../slideLayouts/slideLayout547.xml"/><Relationship Id="rId2" Type="http://schemas.openxmlformats.org/officeDocument/2006/relationships/slideLayout" Target="../slideLayouts/slideLayout548.xml"/><Relationship Id="rId3" Type="http://schemas.openxmlformats.org/officeDocument/2006/relationships/slideLayout" Target="../slideLayouts/slideLayout549.xml"/><Relationship Id="rId4" Type="http://schemas.openxmlformats.org/officeDocument/2006/relationships/slideLayout" Target="../slideLayouts/slideLayout550.xml"/><Relationship Id="rId5" Type="http://schemas.openxmlformats.org/officeDocument/2006/relationships/slideLayout" Target="../slideLayouts/slideLayout551.xml"/><Relationship Id="rId6" Type="http://schemas.openxmlformats.org/officeDocument/2006/relationships/slideLayout" Target="../slideLayouts/slideLayout552.xml"/><Relationship Id="rId7" Type="http://schemas.openxmlformats.org/officeDocument/2006/relationships/slideLayout" Target="../slideLayouts/slideLayout553.xml"/><Relationship Id="rId8" Type="http://schemas.openxmlformats.org/officeDocument/2006/relationships/slideLayout" Target="../slideLayouts/slideLayout554.xml"/><Relationship Id="rId9" Type="http://schemas.openxmlformats.org/officeDocument/2006/relationships/slideLayout" Target="../slideLayouts/slideLayout555.xml"/><Relationship Id="rId10" Type="http://schemas.openxmlformats.org/officeDocument/2006/relationships/slideLayout" Target="../slideLayouts/slideLayout556.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568.xml"/><Relationship Id="rId12" Type="http://schemas.openxmlformats.org/officeDocument/2006/relationships/theme" Target="../theme/theme56.xml"/><Relationship Id="rId13" Type="http://schemas.openxmlformats.org/officeDocument/2006/relationships/image" Target="../media/image1.png"/><Relationship Id="rId1" Type="http://schemas.openxmlformats.org/officeDocument/2006/relationships/slideLayout" Target="../slideLayouts/slideLayout558.xml"/><Relationship Id="rId2" Type="http://schemas.openxmlformats.org/officeDocument/2006/relationships/slideLayout" Target="../slideLayouts/slideLayout559.xml"/><Relationship Id="rId3" Type="http://schemas.openxmlformats.org/officeDocument/2006/relationships/slideLayout" Target="../slideLayouts/slideLayout560.xml"/><Relationship Id="rId4" Type="http://schemas.openxmlformats.org/officeDocument/2006/relationships/slideLayout" Target="../slideLayouts/slideLayout561.xml"/><Relationship Id="rId5" Type="http://schemas.openxmlformats.org/officeDocument/2006/relationships/slideLayout" Target="../slideLayouts/slideLayout562.xml"/><Relationship Id="rId6" Type="http://schemas.openxmlformats.org/officeDocument/2006/relationships/slideLayout" Target="../slideLayouts/slideLayout563.xml"/><Relationship Id="rId7" Type="http://schemas.openxmlformats.org/officeDocument/2006/relationships/slideLayout" Target="../slideLayouts/slideLayout564.xml"/><Relationship Id="rId8" Type="http://schemas.openxmlformats.org/officeDocument/2006/relationships/slideLayout" Target="../slideLayouts/slideLayout565.xml"/><Relationship Id="rId9" Type="http://schemas.openxmlformats.org/officeDocument/2006/relationships/slideLayout" Target="../slideLayouts/slideLayout566.xml"/><Relationship Id="rId10" Type="http://schemas.openxmlformats.org/officeDocument/2006/relationships/slideLayout" Target="../slideLayouts/slideLayout567.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579.xml"/><Relationship Id="rId12" Type="http://schemas.openxmlformats.org/officeDocument/2006/relationships/slideLayout" Target="../slideLayouts/slideLayout580.xml"/><Relationship Id="rId13" Type="http://schemas.openxmlformats.org/officeDocument/2006/relationships/theme" Target="../theme/theme57.xml"/><Relationship Id="rId14" Type="http://schemas.openxmlformats.org/officeDocument/2006/relationships/image" Target="../media/image8.png"/><Relationship Id="rId15" Type="http://schemas.openxmlformats.org/officeDocument/2006/relationships/image" Target="../media/image1.png"/><Relationship Id="rId1" Type="http://schemas.openxmlformats.org/officeDocument/2006/relationships/slideLayout" Target="../slideLayouts/slideLayout569.xml"/><Relationship Id="rId2" Type="http://schemas.openxmlformats.org/officeDocument/2006/relationships/slideLayout" Target="../slideLayouts/slideLayout570.xml"/><Relationship Id="rId3" Type="http://schemas.openxmlformats.org/officeDocument/2006/relationships/slideLayout" Target="../slideLayouts/slideLayout571.xml"/><Relationship Id="rId4" Type="http://schemas.openxmlformats.org/officeDocument/2006/relationships/slideLayout" Target="../slideLayouts/slideLayout572.xml"/><Relationship Id="rId5" Type="http://schemas.openxmlformats.org/officeDocument/2006/relationships/slideLayout" Target="../slideLayouts/slideLayout573.xml"/><Relationship Id="rId6" Type="http://schemas.openxmlformats.org/officeDocument/2006/relationships/slideLayout" Target="../slideLayouts/slideLayout574.xml"/><Relationship Id="rId7" Type="http://schemas.openxmlformats.org/officeDocument/2006/relationships/slideLayout" Target="../slideLayouts/slideLayout575.xml"/><Relationship Id="rId8" Type="http://schemas.openxmlformats.org/officeDocument/2006/relationships/slideLayout" Target="../slideLayouts/slideLayout576.xml"/><Relationship Id="rId9" Type="http://schemas.openxmlformats.org/officeDocument/2006/relationships/slideLayout" Target="../slideLayouts/slideLayout577.xml"/><Relationship Id="rId10" Type="http://schemas.openxmlformats.org/officeDocument/2006/relationships/slideLayout" Target="../slideLayouts/slideLayout578.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591.xml"/><Relationship Id="rId12" Type="http://schemas.openxmlformats.org/officeDocument/2006/relationships/theme" Target="../theme/theme58.xml"/><Relationship Id="rId1" Type="http://schemas.openxmlformats.org/officeDocument/2006/relationships/slideLayout" Target="../slideLayouts/slideLayout581.xml"/><Relationship Id="rId2" Type="http://schemas.openxmlformats.org/officeDocument/2006/relationships/slideLayout" Target="../slideLayouts/slideLayout582.xml"/><Relationship Id="rId3" Type="http://schemas.openxmlformats.org/officeDocument/2006/relationships/slideLayout" Target="../slideLayouts/slideLayout583.xml"/><Relationship Id="rId4" Type="http://schemas.openxmlformats.org/officeDocument/2006/relationships/slideLayout" Target="../slideLayouts/slideLayout584.xml"/><Relationship Id="rId5" Type="http://schemas.openxmlformats.org/officeDocument/2006/relationships/slideLayout" Target="../slideLayouts/slideLayout585.xml"/><Relationship Id="rId6" Type="http://schemas.openxmlformats.org/officeDocument/2006/relationships/slideLayout" Target="../slideLayouts/slideLayout586.xml"/><Relationship Id="rId7" Type="http://schemas.openxmlformats.org/officeDocument/2006/relationships/slideLayout" Target="../slideLayouts/slideLayout587.xml"/><Relationship Id="rId8" Type="http://schemas.openxmlformats.org/officeDocument/2006/relationships/slideLayout" Target="../slideLayouts/slideLayout588.xml"/><Relationship Id="rId9" Type="http://schemas.openxmlformats.org/officeDocument/2006/relationships/slideLayout" Target="../slideLayouts/slideLayout589.xml"/><Relationship Id="rId10" Type="http://schemas.openxmlformats.org/officeDocument/2006/relationships/slideLayout" Target="../slideLayouts/slideLayout590.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602.xml"/><Relationship Id="rId12" Type="http://schemas.openxmlformats.org/officeDocument/2006/relationships/theme" Target="../theme/theme59.xml"/><Relationship Id="rId13" Type="http://schemas.openxmlformats.org/officeDocument/2006/relationships/image" Target="../media/image1.png"/><Relationship Id="rId1" Type="http://schemas.openxmlformats.org/officeDocument/2006/relationships/slideLayout" Target="../slideLayouts/slideLayout592.xml"/><Relationship Id="rId2" Type="http://schemas.openxmlformats.org/officeDocument/2006/relationships/slideLayout" Target="../slideLayouts/slideLayout593.xml"/><Relationship Id="rId3" Type="http://schemas.openxmlformats.org/officeDocument/2006/relationships/slideLayout" Target="../slideLayouts/slideLayout594.xml"/><Relationship Id="rId4" Type="http://schemas.openxmlformats.org/officeDocument/2006/relationships/slideLayout" Target="../slideLayouts/slideLayout595.xml"/><Relationship Id="rId5" Type="http://schemas.openxmlformats.org/officeDocument/2006/relationships/slideLayout" Target="../slideLayouts/slideLayout596.xml"/><Relationship Id="rId6" Type="http://schemas.openxmlformats.org/officeDocument/2006/relationships/slideLayout" Target="../slideLayouts/slideLayout597.xml"/><Relationship Id="rId7" Type="http://schemas.openxmlformats.org/officeDocument/2006/relationships/slideLayout" Target="../slideLayouts/slideLayout598.xml"/><Relationship Id="rId8" Type="http://schemas.openxmlformats.org/officeDocument/2006/relationships/slideLayout" Target="../slideLayouts/slideLayout599.xml"/><Relationship Id="rId9" Type="http://schemas.openxmlformats.org/officeDocument/2006/relationships/slideLayout" Target="../slideLayouts/slideLayout600.xml"/><Relationship Id="rId10" Type="http://schemas.openxmlformats.org/officeDocument/2006/relationships/slideLayout" Target="../slideLayouts/slideLayout60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6.xml"/><Relationship Id="rId13" Type="http://schemas.openxmlformats.org/officeDocument/2006/relationships/image" Target="../media/image1.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613.xml"/><Relationship Id="rId12" Type="http://schemas.openxmlformats.org/officeDocument/2006/relationships/slideLayout" Target="../slideLayouts/slideLayout614.xml"/><Relationship Id="rId13" Type="http://schemas.openxmlformats.org/officeDocument/2006/relationships/theme" Target="../theme/theme60.xml"/><Relationship Id="rId14" Type="http://schemas.openxmlformats.org/officeDocument/2006/relationships/image" Target="../media/image1.png"/><Relationship Id="rId1" Type="http://schemas.openxmlformats.org/officeDocument/2006/relationships/slideLayout" Target="../slideLayouts/slideLayout603.xml"/><Relationship Id="rId2" Type="http://schemas.openxmlformats.org/officeDocument/2006/relationships/slideLayout" Target="../slideLayouts/slideLayout604.xml"/><Relationship Id="rId3" Type="http://schemas.openxmlformats.org/officeDocument/2006/relationships/slideLayout" Target="../slideLayouts/slideLayout605.xml"/><Relationship Id="rId4" Type="http://schemas.openxmlformats.org/officeDocument/2006/relationships/slideLayout" Target="../slideLayouts/slideLayout606.xml"/><Relationship Id="rId5" Type="http://schemas.openxmlformats.org/officeDocument/2006/relationships/slideLayout" Target="../slideLayouts/slideLayout607.xml"/><Relationship Id="rId6" Type="http://schemas.openxmlformats.org/officeDocument/2006/relationships/slideLayout" Target="../slideLayouts/slideLayout608.xml"/><Relationship Id="rId7" Type="http://schemas.openxmlformats.org/officeDocument/2006/relationships/slideLayout" Target="../slideLayouts/slideLayout609.xml"/><Relationship Id="rId8" Type="http://schemas.openxmlformats.org/officeDocument/2006/relationships/slideLayout" Target="../slideLayouts/slideLayout610.xml"/><Relationship Id="rId9" Type="http://schemas.openxmlformats.org/officeDocument/2006/relationships/slideLayout" Target="../slideLayouts/slideLayout611.xml"/><Relationship Id="rId10" Type="http://schemas.openxmlformats.org/officeDocument/2006/relationships/slideLayout" Target="../slideLayouts/slideLayout612.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625.xml"/><Relationship Id="rId12" Type="http://schemas.openxmlformats.org/officeDocument/2006/relationships/theme" Target="../theme/theme61.xml"/><Relationship Id="rId13" Type="http://schemas.openxmlformats.org/officeDocument/2006/relationships/image" Target="../media/image1.png"/><Relationship Id="rId1" Type="http://schemas.openxmlformats.org/officeDocument/2006/relationships/slideLayout" Target="../slideLayouts/slideLayout615.xml"/><Relationship Id="rId2" Type="http://schemas.openxmlformats.org/officeDocument/2006/relationships/slideLayout" Target="../slideLayouts/slideLayout616.xml"/><Relationship Id="rId3" Type="http://schemas.openxmlformats.org/officeDocument/2006/relationships/slideLayout" Target="../slideLayouts/slideLayout617.xml"/><Relationship Id="rId4" Type="http://schemas.openxmlformats.org/officeDocument/2006/relationships/slideLayout" Target="../slideLayouts/slideLayout618.xml"/><Relationship Id="rId5" Type="http://schemas.openxmlformats.org/officeDocument/2006/relationships/slideLayout" Target="../slideLayouts/slideLayout619.xml"/><Relationship Id="rId6" Type="http://schemas.openxmlformats.org/officeDocument/2006/relationships/slideLayout" Target="../slideLayouts/slideLayout620.xml"/><Relationship Id="rId7" Type="http://schemas.openxmlformats.org/officeDocument/2006/relationships/slideLayout" Target="../slideLayouts/slideLayout621.xml"/><Relationship Id="rId8" Type="http://schemas.openxmlformats.org/officeDocument/2006/relationships/slideLayout" Target="../slideLayouts/slideLayout622.xml"/><Relationship Id="rId9" Type="http://schemas.openxmlformats.org/officeDocument/2006/relationships/slideLayout" Target="../slideLayouts/slideLayout623.xml"/><Relationship Id="rId10" Type="http://schemas.openxmlformats.org/officeDocument/2006/relationships/slideLayout" Target="../slideLayouts/slideLayout624.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636.xml"/><Relationship Id="rId12" Type="http://schemas.openxmlformats.org/officeDocument/2006/relationships/theme" Target="../theme/theme62.xml"/><Relationship Id="rId1" Type="http://schemas.openxmlformats.org/officeDocument/2006/relationships/slideLayout" Target="../slideLayouts/slideLayout626.xml"/><Relationship Id="rId2" Type="http://schemas.openxmlformats.org/officeDocument/2006/relationships/slideLayout" Target="../slideLayouts/slideLayout627.xml"/><Relationship Id="rId3" Type="http://schemas.openxmlformats.org/officeDocument/2006/relationships/slideLayout" Target="../slideLayouts/slideLayout628.xml"/><Relationship Id="rId4" Type="http://schemas.openxmlformats.org/officeDocument/2006/relationships/slideLayout" Target="../slideLayouts/slideLayout629.xml"/><Relationship Id="rId5" Type="http://schemas.openxmlformats.org/officeDocument/2006/relationships/slideLayout" Target="../slideLayouts/slideLayout630.xml"/><Relationship Id="rId6" Type="http://schemas.openxmlformats.org/officeDocument/2006/relationships/slideLayout" Target="../slideLayouts/slideLayout631.xml"/><Relationship Id="rId7" Type="http://schemas.openxmlformats.org/officeDocument/2006/relationships/slideLayout" Target="../slideLayouts/slideLayout632.xml"/><Relationship Id="rId8" Type="http://schemas.openxmlformats.org/officeDocument/2006/relationships/slideLayout" Target="../slideLayouts/slideLayout633.xml"/><Relationship Id="rId9" Type="http://schemas.openxmlformats.org/officeDocument/2006/relationships/slideLayout" Target="../slideLayouts/slideLayout634.xml"/><Relationship Id="rId10" Type="http://schemas.openxmlformats.org/officeDocument/2006/relationships/slideLayout" Target="../slideLayouts/slideLayout635.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647.xml"/><Relationship Id="rId12" Type="http://schemas.openxmlformats.org/officeDocument/2006/relationships/theme" Target="../theme/theme63.xml"/><Relationship Id="rId1" Type="http://schemas.openxmlformats.org/officeDocument/2006/relationships/slideLayout" Target="../slideLayouts/slideLayout637.xml"/><Relationship Id="rId2" Type="http://schemas.openxmlformats.org/officeDocument/2006/relationships/slideLayout" Target="../slideLayouts/slideLayout638.xml"/><Relationship Id="rId3" Type="http://schemas.openxmlformats.org/officeDocument/2006/relationships/slideLayout" Target="../slideLayouts/slideLayout639.xml"/><Relationship Id="rId4" Type="http://schemas.openxmlformats.org/officeDocument/2006/relationships/slideLayout" Target="../slideLayouts/slideLayout640.xml"/><Relationship Id="rId5" Type="http://schemas.openxmlformats.org/officeDocument/2006/relationships/slideLayout" Target="../slideLayouts/slideLayout641.xml"/><Relationship Id="rId6" Type="http://schemas.openxmlformats.org/officeDocument/2006/relationships/slideLayout" Target="../slideLayouts/slideLayout642.xml"/><Relationship Id="rId7" Type="http://schemas.openxmlformats.org/officeDocument/2006/relationships/slideLayout" Target="../slideLayouts/slideLayout643.xml"/><Relationship Id="rId8" Type="http://schemas.openxmlformats.org/officeDocument/2006/relationships/slideLayout" Target="../slideLayouts/slideLayout644.xml"/><Relationship Id="rId9" Type="http://schemas.openxmlformats.org/officeDocument/2006/relationships/slideLayout" Target="../slideLayouts/slideLayout645.xml"/><Relationship Id="rId10" Type="http://schemas.openxmlformats.org/officeDocument/2006/relationships/slideLayout" Target="../slideLayouts/slideLayout646.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658.xml"/><Relationship Id="rId12" Type="http://schemas.openxmlformats.org/officeDocument/2006/relationships/theme" Target="../theme/theme64.xml"/><Relationship Id="rId1" Type="http://schemas.openxmlformats.org/officeDocument/2006/relationships/slideLayout" Target="../slideLayouts/slideLayout648.xml"/><Relationship Id="rId2" Type="http://schemas.openxmlformats.org/officeDocument/2006/relationships/slideLayout" Target="../slideLayouts/slideLayout649.xml"/><Relationship Id="rId3" Type="http://schemas.openxmlformats.org/officeDocument/2006/relationships/slideLayout" Target="../slideLayouts/slideLayout650.xml"/><Relationship Id="rId4" Type="http://schemas.openxmlformats.org/officeDocument/2006/relationships/slideLayout" Target="../slideLayouts/slideLayout651.xml"/><Relationship Id="rId5" Type="http://schemas.openxmlformats.org/officeDocument/2006/relationships/slideLayout" Target="../slideLayouts/slideLayout652.xml"/><Relationship Id="rId6" Type="http://schemas.openxmlformats.org/officeDocument/2006/relationships/slideLayout" Target="../slideLayouts/slideLayout653.xml"/><Relationship Id="rId7" Type="http://schemas.openxmlformats.org/officeDocument/2006/relationships/slideLayout" Target="../slideLayouts/slideLayout654.xml"/><Relationship Id="rId8" Type="http://schemas.openxmlformats.org/officeDocument/2006/relationships/slideLayout" Target="../slideLayouts/slideLayout655.xml"/><Relationship Id="rId9" Type="http://schemas.openxmlformats.org/officeDocument/2006/relationships/slideLayout" Target="../slideLayouts/slideLayout656.xml"/><Relationship Id="rId10" Type="http://schemas.openxmlformats.org/officeDocument/2006/relationships/slideLayout" Target="../slideLayouts/slideLayout657.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669.xml"/><Relationship Id="rId12" Type="http://schemas.openxmlformats.org/officeDocument/2006/relationships/theme" Target="../theme/theme65.xml"/><Relationship Id="rId1" Type="http://schemas.openxmlformats.org/officeDocument/2006/relationships/slideLayout" Target="../slideLayouts/slideLayout659.xml"/><Relationship Id="rId2" Type="http://schemas.openxmlformats.org/officeDocument/2006/relationships/slideLayout" Target="../slideLayouts/slideLayout660.xml"/><Relationship Id="rId3" Type="http://schemas.openxmlformats.org/officeDocument/2006/relationships/slideLayout" Target="../slideLayouts/slideLayout661.xml"/><Relationship Id="rId4" Type="http://schemas.openxmlformats.org/officeDocument/2006/relationships/slideLayout" Target="../slideLayouts/slideLayout662.xml"/><Relationship Id="rId5" Type="http://schemas.openxmlformats.org/officeDocument/2006/relationships/slideLayout" Target="../slideLayouts/slideLayout663.xml"/><Relationship Id="rId6" Type="http://schemas.openxmlformats.org/officeDocument/2006/relationships/slideLayout" Target="../slideLayouts/slideLayout664.xml"/><Relationship Id="rId7" Type="http://schemas.openxmlformats.org/officeDocument/2006/relationships/slideLayout" Target="../slideLayouts/slideLayout665.xml"/><Relationship Id="rId8" Type="http://schemas.openxmlformats.org/officeDocument/2006/relationships/slideLayout" Target="../slideLayouts/slideLayout666.xml"/><Relationship Id="rId9" Type="http://schemas.openxmlformats.org/officeDocument/2006/relationships/slideLayout" Target="../slideLayouts/slideLayout667.xml"/><Relationship Id="rId10" Type="http://schemas.openxmlformats.org/officeDocument/2006/relationships/slideLayout" Target="../slideLayouts/slideLayout668.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680.xml"/><Relationship Id="rId12" Type="http://schemas.openxmlformats.org/officeDocument/2006/relationships/theme" Target="../theme/theme66.xml"/><Relationship Id="rId1" Type="http://schemas.openxmlformats.org/officeDocument/2006/relationships/slideLayout" Target="../slideLayouts/slideLayout670.xml"/><Relationship Id="rId2" Type="http://schemas.openxmlformats.org/officeDocument/2006/relationships/slideLayout" Target="../slideLayouts/slideLayout671.xml"/><Relationship Id="rId3" Type="http://schemas.openxmlformats.org/officeDocument/2006/relationships/slideLayout" Target="../slideLayouts/slideLayout672.xml"/><Relationship Id="rId4" Type="http://schemas.openxmlformats.org/officeDocument/2006/relationships/slideLayout" Target="../slideLayouts/slideLayout673.xml"/><Relationship Id="rId5" Type="http://schemas.openxmlformats.org/officeDocument/2006/relationships/slideLayout" Target="../slideLayouts/slideLayout674.xml"/><Relationship Id="rId6" Type="http://schemas.openxmlformats.org/officeDocument/2006/relationships/slideLayout" Target="../slideLayouts/slideLayout675.xml"/><Relationship Id="rId7" Type="http://schemas.openxmlformats.org/officeDocument/2006/relationships/slideLayout" Target="../slideLayouts/slideLayout676.xml"/><Relationship Id="rId8" Type="http://schemas.openxmlformats.org/officeDocument/2006/relationships/slideLayout" Target="../slideLayouts/slideLayout677.xml"/><Relationship Id="rId9" Type="http://schemas.openxmlformats.org/officeDocument/2006/relationships/slideLayout" Target="../slideLayouts/slideLayout678.xml"/><Relationship Id="rId10" Type="http://schemas.openxmlformats.org/officeDocument/2006/relationships/slideLayout" Target="../slideLayouts/slideLayout679.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691.xml"/><Relationship Id="rId12" Type="http://schemas.openxmlformats.org/officeDocument/2006/relationships/slideLayout" Target="../slideLayouts/slideLayout692.xml"/><Relationship Id="rId13" Type="http://schemas.openxmlformats.org/officeDocument/2006/relationships/theme" Target="../theme/theme67.xml"/><Relationship Id="rId1" Type="http://schemas.openxmlformats.org/officeDocument/2006/relationships/slideLayout" Target="../slideLayouts/slideLayout681.xml"/><Relationship Id="rId2" Type="http://schemas.openxmlformats.org/officeDocument/2006/relationships/slideLayout" Target="../slideLayouts/slideLayout682.xml"/><Relationship Id="rId3" Type="http://schemas.openxmlformats.org/officeDocument/2006/relationships/slideLayout" Target="../slideLayouts/slideLayout683.xml"/><Relationship Id="rId4" Type="http://schemas.openxmlformats.org/officeDocument/2006/relationships/slideLayout" Target="../slideLayouts/slideLayout684.xml"/><Relationship Id="rId5" Type="http://schemas.openxmlformats.org/officeDocument/2006/relationships/slideLayout" Target="../slideLayouts/slideLayout685.xml"/><Relationship Id="rId6" Type="http://schemas.openxmlformats.org/officeDocument/2006/relationships/slideLayout" Target="../slideLayouts/slideLayout686.xml"/><Relationship Id="rId7" Type="http://schemas.openxmlformats.org/officeDocument/2006/relationships/slideLayout" Target="../slideLayouts/slideLayout687.xml"/><Relationship Id="rId8" Type="http://schemas.openxmlformats.org/officeDocument/2006/relationships/slideLayout" Target="../slideLayouts/slideLayout688.xml"/><Relationship Id="rId9" Type="http://schemas.openxmlformats.org/officeDocument/2006/relationships/slideLayout" Target="../slideLayouts/slideLayout689.xml"/><Relationship Id="rId10" Type="http://schemas.openxmlformats.org/officeDocument/2006/relationships/slideLayout" Target="../slideLayouts/slideLayout690.xml"/></Relationships>
</file>

<file path=ppt/slideMasters/_rels/slideMaster68.xml.rels><?xml version="1.0" encoding="UTF-8" standalone="yes"?>
<Relationships xmlns="http://schemas.openxmlformats.org/package/2006/relationships"><Relationship Id="rId11" Type="http://schemas.openxmlformats.org/officeDocument/2006/relationships/slideLayout" Target="../slideLayouts/slideLayout703.xml"/><Relationship Id="rId12" Type="http://schemas.openxmlformats.org/officeDocument/2006/relationships/slideLayout" Target="../slideLayouts/slideLayout704.xml"/><Relationship Id="rId13" Type="http://schemas.openxmlformats.org/officeDocument/2006/relationships/theme" Target="../theme/theme68.xml"/><Relationship Id="rId14" Type="http://schemas.openxmlformats.org/officeDocument/2006/relationships/image" Target="../media/image1.png"/><Relationship Id="rId1" Type="http://schemas.openxmlformats.org/officeDocument/2006/relationships/slideLayout" Target="../slideLayouts/slideLayout693.xml"/><Relationship Id="rId2" Type="http://schemas.openxmlformats.org/officeDocument/2006/relationships/slideLayout" Target="../slideLayouts/slideLayout694.xml"/><Relationship Id="rId3" Type="http://schemas.openxmlformats.org/officeDocument/2006/relationships/slideLayout" Target="../slideLayouts/slideLayout695.xml"/><Relationship Id="rId4" Type="http://schemas.openxmlformats.org/officeDocument/2006/relationships/slideLayout" Target="../slideLayouts/slideLayout696.xml"/><Relationship Id="rId5" Type="http://schemas.openxmlformats.org/officeDocument/2006/relationships/slideLayout" Target="../slideLayouts/slideLayout697.xml"/><Relationship Id="rId6" Type="http://schemas.openxmlformats.org/officeDocument/2006/relationships/slideLayout" Target="../slideLayouts/slideLayout698.xml"/><Relationship Id="rId7" Type="http://schemas.openxmlformats.org/officeDocument/2006/relationships/slideLayout" Target="../slideLayouts/slideLayout699.xml"/><Relationship Id="rId8" Type="http://schemas.openxmlformats.org/officeDocument/2006/relationships/slideLayout" Target="../slideLayouts/slideLayout700.xml"/><Relationship Id="rId9" Type="http://schemas.openxmlformats.org/officeDocument/2006/relationships/slideLayout" Target="../slideLayouts/slideLayout701.xml"/><Relationship Id="rId10" Type="http://schemas.openxmlformats.org/officeDocument/2006/relationships/slideLayout" Target="../slideLayouts/slideLayout702.xml"/></Relationships>
</file>

<file path=ppt/slideMasters/_rels/slideMaster69.xml.rels><?xml version="1.0" encoding="UTF-8" standalone="yes"?>
<Relationships xmlns="http://schemas.openxmlformats.org/package/2006/relationships"><Relationship Id="rId11" Type="http://schemas.openxmlformats.org/officeDocument/2006/relationships/slideLayout" Target="../slideLayouts/slideLayout715.xml"/><Relationship Id="rId12" Type="http://schemas.openxmlformats.org/officeDocument/2006/relationships/theme" Target="../theme/theme69.xml"/><Relationship Id="rId13" Type="http://schemas.openxmlformats.org/officeDocument/2006/relationships/image" Target="../media/image1.png"/><Relationship Id="rId1" Type="http://schemas.openxmlformats.org/officeDocument/2006/relationships/slideLayout" Target="../slideLayouts/slideLayout705.xml"/><Relationship Id="rId2" Type="http://schemas.openxmlformats.org/officeDocument/2006/relationships/slideLayout" Target="../slideLayouts/slideLayout706.xml"/><Relationship Id="rId3" Type="http://schemas.openxmlformats.org/officeDocument/2006/relationships/slideLayout" Target="../slideLayouts/slideLayout707.xml"/><Relationship Id="rId4" Type="http://schemas.openxmlformats.org/officeDocument/2006/relationships/slideLayout" Target="../slideLayouts/slideLayout708.xml"/><Relationship Id="rId5" Type="http://schemas.openxmlformats.org/officeDocument/2006/relationships/slideLayout" Target="../slideLayouts/slideLayout709.xml"/><Relationship Id="rId6" Type="http://schemas.openxmlformats.org/officeDocument/2006/relationships/slideLayout" Target="../slideLayouts/slideLayout710.xml"/><Relationship Id="rId7" Type="http://schemas.openxmlformats.org/officeDocument/2006/relationships/slideLayout" Target="../slideLayouts/slideLayout711.xml"/><Relationship Id="rId8" Type="http://schemas.openxmlformats.org/officeDocument/2006/relationships/slideLayout" Target="../slideLayouts/slideLayout712.xml"/><Relationship Id="rId9" Type="http://schemas.openxmlformats.org/officeDocument/2006/relationships/slideLayout" Target="../slideLayouts/slideLayout713.xml"/><Relationship Id="rId10" Type="http://schemas.openxmlformats.org/officeDocument/2006/relationships/slideLayout" Target="../slideLayouts/slideLayout714.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7.xml"/><Relationship Id="rId13" Type="http://schemas.openxmlformats.org/officeDocument/2006/relationships/image" Target="../media/image1.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726.xml"/><Relationship Id="rId12" Type="http://schemas.openxmlformats.org/officeDocument/2006/relationships/theme" Target="../theme/theme70.xml"/><Relationship Id="rId1" Type="http://schemas.openxmlformats.org/officeDocument/2006/relationships/slideLayout" Target="../slideLayouts/slideLayout716.xml"/><Relationship Id="rId2" Type="http://schemas.openxmlformats.org/officeDocument/2006/relationships/slideLayout" Target="../slideLayouts/slideLayout717.xml"/><Relationship Id="rId3" Type="http://schemas.openxmlformats.org/officeDocument/2006/relationships/slideLayout" Target="../slideLayouts/slideLayout718.xml"/><Relationship Id="rId4" Type="http://schemas.openxmlformats.org/officeDocument/2006/relationships/slideLayout" Target="../slideLayouts/slideLayout719.xml"/><Relationship Id="rId5" Type="http://schemas.openxmlformats.org/officeDocument/2006/relationships/slideLayout" Target="../slideLayouts/slideLayout720.xml"/><Relationship Id="rId6" Type="http://schemas.openxmlformats.org/officeDocument/2006/relationships/slideLayout" Target="../slideLayouts/slideLayout721.xml"/><Relationship Id="rId7" Type="http://schemas.openxmlformats.org/officeDocument/2006/relationships/slideLayout" Target="../slideLayouts/slideLayout722.xml"/><Relationship Id="rId8" Type="http://schemas.openxmlformats.org/officeDocument/2006/relationships/slideLayout" Target="../slideLayouts/slideLayout723.xml"/><Relationship Id="rId9" Type="http://schemas.openxmlformats.org/officeDocument/2006/relationships/slideLayout" Target="../slideLayouts/slideLayout724.xml"/><Relationship Id="rId10" Type="http://schemas.openxmlformats.org/officeDocument/2006/relationships/slideLayout" Target="../slideLayouts/slideLayout725.xml"/></Relationships>
</file>

<file path=ppt/slideMasters/_rels/slideMaster71.xml.rels><?xml version="1.0" encoding="UTF-8" standalone="yes"?>
<Relationships xmlns="http://schemas.openxmlformats.org/package/2006/relationships"><Relationship Id="rId11" Type="http://schemas.openxmlformats.org/officeDocument/2006/relationships/slideLayout" Target="../slideLayouts/slideLayout737.xml"/><Relationship Id="rId12" Type="http://schemas.openxmlformats.org/officeDocument/2006/relationships/theme" Target="../theme/theme71.xml"/><Relationship Id="rId1" Type="http://schemas.openxmlformats.org/officeDocument/2006/relationships/slideLayout" Target="../slideLayouts/slideLayout727.xml"/><Relationship Id="rId2" Type="http://schemas.openxmlformats.org/officeDocument/2006/relationships/slideLayout" Target="../slideLayouts/slideLayout728.xml"/><Relationship Id="rId3" Type="http://schemas.openxmlformats.org/officeDocument/2006/relationships/slideLayout" Target="../slideLayouts/slideLayout729.xml"/><Relationship Id="rId4" Type="http://schemas.openxmlformats.org/officeDocument/2006/relationships/slideLayout" Target="../slideLayouts/slideLayout730.xml"/><Relationship Id="rId5" Type="http://schemas.openxmlformats.org/officeDocument/2006/relationships/slideLayout" Target="../slideLayouts/slideLayout731.xml"/><Relationship Id="rId6" Type="http://schemas.openxmlformats.org/officeDocument/2006/relationships/slideLayout" Target="../slideLayouts/slideLayout732.xml"/><Relationship Id="rId7" Type="http://schemas.openxmlformats.org/officeDocument/2006/relationships/slideLayout" Target="../slideLayouts/slideLayout733.xml"/><Relationship Id="rId8" Type="http://schemas.openxmlformats.org/officeDocument/2006/relationships/slideLayout" Target="../slideLayouts/slideLayout734.xml"/><Relationship Id="rId9" Type="http://schemas.openxmlformats.org/officeDocument/2006/relationships/slideLayout" Target="../slideLayouts/slideLayout735.xml"/><Relationship Id="rId10" Type="http://schemas.openxmlformats.org/officeDocument/2006/relationships/slideLayout" Target="../slideLayouts/slideLayout736.xml"/></Relationships>
</file>

<file path=ppt/slideMasters/_rels/slideMaster72.xml.rels><?xml version="1.0" encoding="UTF-8" standalone="yes"?>
<Relationships xmlns="http://schemas.openxmlformats.org/package/2006/relationships"><Relationship Id="rId11" Type="http://schemas.openxmlformats.org/officeDocument/2006/relationships/slideLayout" Target="../slideLayouts/slideLayout748.xml"/><Relationship Id="rId12" Type="http://schemas.openxmlformats.org/officeDocument/2006/relationships/theme" Target="../theme/theme72.xml"/><Relationship Id="rId13" Type="http://schemas.openxmlformats.org/officeDocument/2006/relationships/image" Target="../media/image1.png"/><Relationship Id="rId1" Type="http://schemas.openxmlformats.org/officeDocument/2006/relationships/slideLayout" Target="../slideLayouts/slideLayout738.xml"/><Relationship Id="rId2" Type="http://schemas.openxmlformats.org/officeDocument/2006/relationships/slideLayout" Target="../slideLayouts/slideLayout739.xml"/><Relationship Id="rId3" Type="http://schemas.openxmlformats.org/officeDocument/2006/relationships/slideLayout" Target="../slideLayouts/slideLayout740.xml"/><Relationship Id="rId4" Type="http://schemas.openxmlformats.org/officeDocument/2006/relationships/slideLayout" Target="../slideLayouts/slideLayout741.xml"/><Relationship Id="rId5" Type="http://schemas.openxmlformats.org/officeDocument/2006/relationships/slideLayout" Target="../slideLayouts/slideLayout742.xml"/><Relationship Id="rId6" Type="http://schemas.openxmlformats.org/officeDocument/2006/relationships/slideLayout" Target="../slideLayouts/slideLayout743.xml"/><Relationship Id="rId7" Type="http://schemas.openxmlformats.org/officeDocument/2006/relationships/slideLayout" Target="../slideLayouts/slideLayout744.xml"/><Relationship Id="rId8" Type="http://schemas.openxmlformats.org/officeDocument/2006/relationships/slideLayout" Target="../slideLayouts/slideLayout745.xml"/><Relationship Id="rId9" Type="http://schemas.openxmlformats.org/officeDocument/2006/relationships/slideLayout" Target="../slideLayouts/slideLayout746.xml"/><Relationship Id="rId10" Type="http://schemas.openxmlformats.org/officeDocument/2006/relationships/slideLayout" Target="../slideLayouts/slideLayout747.xml"/></Relationships>
</file>

<file path=ppt/slideMasters/_rels/slideMaster73.xml.rels><?xml version="1.0" encoding="UTF-8" standalone="yes"?>
<Relationships xmlns="http://schemas.openxmlformats.org/package/2006/relationships"><Relationship Id="rId11" Type="http://schemas.openxmlformats.org/officeDocument/2006/relationships/slideLayout" Target="../slideLayouts/slideLayout759.xml"/><Relationship Id="rId12" Type="http://schemas.openxmlformats.org/officeDocument/2006/relationships/theme" Target="../theme/theme73.xml"/><Relationship Id="rId13" Type="http://schemas.openxmlformats.org/officeDocument/2006/relationships/image" Target="../media/image1.png"/><Relationship Id="rId1" Type="http://schemas.openxmlformats.org/officeDocument/2006/relationships/slideLayout" Target="../slideLayouts/slideLayout749.xml"/><Relationship Id="rId2" Type="http://schemas.openxmlformats.org/officeDocument/2006/relationships/slideLayout" Target="../slideLayouts/slideLayout750.xml"/><Relationship Id="rId3" Type="http://schemas.openxmlformats.org/officeDocument/2006/relationships/slideLayout" Target="../slideLayouts/slideLayout751.xml"/><Relationship Id="rId4" Type="http://schemas.openxmlformats.org/officeDocument/2006/relationships/slideLayout" Target="../slideLayouts/slideLayout752.xml"/><Relationship Id="rId5" Type="http://schemas.openxmlformats.org/officeDocument/2006/relationships/slideLayout" Target="../slideLayouts/slideLayout753.xml"/><Relationship Id="rId6" Type="http://schemas.openxmlformats.org/officeDocument/2006/relationships/slideLayout" Target="../slideLayouts/slideLayout754.xml"/><Relationship Id="rId7" Type="http://schemas.openxmlformats.org/officeDocument/2006/relationships/slideLayout" Target="../slideLayouts/slideLayout755.xml"/><Relationship Id="rId8" Type="http://schemas.openxmlformats.org/officeDocument/2006/relationships/slideLayout" Target="../slideLayouts/slideLayout756.xml"/><Relationship Id="rId9" Type="http://schemas.openxmlformats.org/officeDocument/2006/relationships/slideLayout" Target="../slideLayouts/slideLayout757.xml"/><Relationship Id="rId10" Type="http://schemas.openxmlformats.org/officeDocument/2006/relationships/slideLayout" Target="../slideLayouts/slideLayout758.xml"/></Relationships>
</file>

<file path=ppt/slideMasters/_rels/slideMaster74.xml.rels><?xml version="1.0" encoding="UTF-8" standalone="yes"?>
<Relationships xmlns="http://schemas.openxmlformats.org/package/2006/relationships"><Relationship Id="rId11" Type="http://schemas.openxmlformats.org/officeDocument/2006/relationships/slideLayout" Target="../slideLayouts/slideLayout770.xml"/><Relationship Id="rId12" Type="http://schemas.openxmlformats.org/officeDocument/2006/relationships/theme" Target="../theme/theme74.xml"/><Relationship Id="rId1" Type="http://schemas.openxmlformats.org/officeDocument/2006/relationships/slideLayout" Target="../slideLayouts/slideLayout760.xml"/><Relationship Id="rId2" Type="http://schemas.openxmlformats.org/officeDocument/2006/relationships/slideLayout" Target="../slideLayouts/slideLayout761.xml"/><Relationship Id="rId3" Type="http://schemas.openxmlformats.org/officeDocument/2006/relationships/slideLayout" Target="../slideLayouts/slideLayout762.xml"/><Relationship Id="rId4" Type="http://schemas.openxmlformats.org/officeDocument/2006/relationships/slideLayout" Target="../slideLayouts/slideLayout763.xml"/><Relationship Id="rId5" Type="http://schemas.openxmlformats.org/officeDocument/2006/relationships/slideLayout" Target="../slideLayouts/slideLayout764.xml"/><Relationship Id="rId6" Type="http://schemas.openxmlformats.org/officeDocument/2006/relationships/slideLayout" Target="../slideLayouts/slideLayout765.xml"/><Relationship Id="rId7" Type="http://schemas.openxmlformats.org/officeDocument/2006/relationships/slideLayout" Target="../slideLayouts/slideLayout766.xml"/><Relationship Id="rId8" Type="http://schemas.openxmlformats.org/officeDocument/2006/relationships/slideLayout" Target="../slideLayouts/slideLayout767.xml"/><Relationship Id="rId9" Type="http://schemas.openxmlformats.org/officeDocument/2006/relationships/slideLayout" Target="../slideLayouts/slideLayout768.xml"/><Relationship Id="rId10" Type="http://schemas.openxmlformats.org/officeDocument/2006/relationships/slideLayout" Target="../slideLayouts/slideLayout769.xml"/></Relationships>
</file>

<file path=ppt/slideMasters/_rels/slideMaster75.xml.rels><?xml version="1.0" encoding="UTF-8" standalone="yes"?>
<Relationships xmlns="http://schemas.openxmlformats.org/package/2006/relationships"><Relationship Id="rId11" Type="http://schemas.openxmlformats.org/officeDocument/2006/relationships/slideLayout" Target="../slideLayouts/slideLayout781.xml"/><Relationship Id="rId12" Type="http://schemas.openxmlformats.org/officeDocument/2006/relationships/theme" Target="../theme/theme75.xml"/><Relationship Id="rId13" Type="http://schemas.openxmlformats.org/officeDocument/2006/relationships/image" Target="../media/image1.png"/><Relationship Id="rId1" Type="http://schemas.openxmlformats.org/officeDocument/2006/relationships/slideLayout" Target="../slideLayouts/slideLayout771.xml"/><Relationship Id="rId2" Type="http://schemas.openxmlformats.org/officeDocument/2006/relationships/slideLayout" Target="../slideLayouts/slideLayout772.xml"/><Relationship Id="rId3" Type="http://schemas.openxmlformats.org/officeDocument/2006/relationships/slideLayout" Target="../slideLayouts/slideLayout773.xml"/><Relationship Id="rId4" Type="http://schemas.openxmlformats.org/officeDocument/2006/relationships/slideLayout" Target="../slideLayouts/slideLayout774.xml"/><Relationship Id="rId5" Type="http://schemas.openxmlformats.org/officeDocument/2006/relationships/slideLayout" Target="../slideLayouts/slideLayout775.xml"/><Relationship Id="rId6" Type="http://schemas.openxmlformats.org/officeDocument/2006/relationships/slideLayout" Target="../slideLayouts/slideLayout776.xml"/><Relationship Id="rId7" Type="http://schemas.openxmlformats.org/officeDocument/2006/relationships/slideLayout" Target="../slideLayouts/slideLayout777.xml"/><Relationship Id="rId8" Type="http://schemas.openxmlformats.org/officeDocument/2006/relationships/slideLayout" Target="../slideLayouts/slideLayout778.xml"/><Relationship Id="rId9" Type="http://schemas.openxmlformats.org/officeDocument/2006/relationships/slideLayout" Target="../slideLayouts/slideLayout779.xml"/><Relationship Id="rId10" Type="http://schemas.openxmlformats.org/officeDocument/2006/relationships/slideLayout" Target="../slideLayouts/slideLayout780.xml"/></Relationships>
</file>

<file path=ppt/slideMasters/_rels/slideMaster76.xml.rels><?xml version="1.0" encoding="UTF-8" standalone="yes"?>
<Relationships xmlns="http://schemas.openxmlformats.org/package/2006/relationships"><Relationship Id="rId11" Type="http://schemas.openxmlformats.org/officeDocument/2006/relationships/slideLayout" Target="../slideLayouts/slideLayout792.xml"/><Relationship Id="rId12" Type="http://schemas.openxmlformats.org/officeDocument/2006/relationships/theme" Target="../theme/theme76.xml"/><Relationship Id="rId13" Type="http://schemas.openxmlformats.org/officeDocument/2006/relationships/image" Target="../media/image1.png"/><Relationship Id="rId1" Type="http://schemas.openxmlformats.org/officeDocument/2006/relationships/slideLayout" Target="../slideLayouts/slideLayout782.xml"/><Relationship Id="rId2" Type="http://schemas.openxmlformats.org/officeDocument/2006/relationships/slideLayout" Target="../slideLayouts/slideLayout783.xml"/><Relationship Id="rId3" Type="http://schemas.openxmlformats.org/officeDocument/2006/relationships/slideLayout" Target="../slideLayouts/slideLayout784.xml"/><Relationship Id="rId4" Type="http://schemas.openxmlformats.org/officeDocument/2006/relationships/slideLayout" Target="../slideLayouts/slideLayout785.xml"/><Relationship Id="rId5" Type="http://schemas.openxmlformats.org/officeDocument/2006/relationships/slideLayout" Target="../slideLayouts/slideLayout786.xml"/><Relationship Id="rId6" Type="http://schemas.openxmlformats.org/officeDocument/2006/relationships/slideLayout" Target="../slideLayouts/slideLayout787.xml"/><Relationship Id="rId7" Type="http://schemas.openxmlformats.org/officeDocument/2006/relationships/slideLayout" Target="../slideLayouts/slideLayout788.xml"/><Relationship Id="rId8" Type="http://schemas.openxmlformats.org/officeDocument/2006/relationships/slideLayout" Target="../slideLayouts/slideLayout789.xml"/><Relationship Id="rId9" Type="http://schemas.openxmlformats.org/officeDocument/2006/relationships/slideLayout" Target="../slideLayouts/slideLayout790.xml"/><Relationship Id="rId10" Type="http://schemas.openxmlformats.org/officeDocument/2006/relationships/slideLayout" Target="../slideLayouts/slideLayout791.xml"/></Relationships>
</file>

<file path=ppt/slideMasters/_rels/slideMaster77.xml.rels><?xml version="1.0" encoding="UTF-8" standalone="yes"?>
<Relationships xmlns="http://schemas.openxmlformats.org/package/2006/relationships"><Relationship Id="rId11" Type="http://schemas.openxmlformats.org/officeDocument/2006/relationships/slideLayout" Target="../slideLayouts/slideLayout803.xml"/><Relationship Id="rId12" Type="http://schemas.openxmlformats.org/officeDocument/2006/relationships/theme" Target="../theme/theme77.xml"/><Relationship Id="rId13" Type="http://schemas.openxmlformats.org/officeDocument/2006/relationships/image" Target="../media/image1.png"/><Relationship Id="rId1" Type="http://schemas.openxmlformats.org/officeDocument/2006/relationships/slideLayout" Target="../slideLayouts/slideLayout793.xml"/><Relationship Id="rId2" Type="http://schemas.openxmlformats.org/officeDocument/2006/relationships/slideLayout" Target="../slideLayouts/slideLayout794.xml"/><Relationship Id="rId3" Type="http://schemas.openxmlformats.org/officeDocument/2006/relationships/slideLayout" Target="../slideLayouts/slideLayout795.xml"/><Relationship Id="rId4" Type="http://schemas.openxmlformats.org/officeDocument/2006/relationships/slideLayout" Target="../slideLayouts/slideLayout796.xml"/><Relationship Id="rId5" Type="http://schemas.openxmlformats.org/officeDocument/2006/relationships/slideLayout" Target="../slideLayouts/slideLayout797.xml"/><Relationship Id="rId6" Type="http://schemas.openxmlformats.org/officeDocument/2006/relationships/slideLayout" Target="../slideLayouts/slideLayout798.xml"/><Relationship Id="rId7" Type="http://schemas.openxmlformats.org/officeDocument/2006/relationships/slideLayout" Target="../slideLayouts/slideLayout799.xml"/><Relationship Id="rId8" Type="http://schemas.openxmlformats.org/officeDocument/2006/relationships/slideLayout" Target="../slideLayouts/slideLayout800.xml"/><Relationship Id="rId9" Type="http://schemas.openxmlformats.org/officeDocument/2006/relationships/slideLayout" Target="../slideLayouts/slideLayout801.xml"/><Relationship Id="rId10" Type="http://schemas.openxmlformats.org/officeDocument/2006/relationships/slideLayout" Target="../slideLayouts/slideLayout802.xml"/></Relationships>
</file>

<file path=ppt/slideMasters/_rels/slideMaster78.xml.rels><?xml version="1.0" encoding="UTF-8" standalone="yes"?>
<Relationships xmlns="http://schemas.openxmlformats.org/package/2006/relationships"><Relationship Id="rId11" Type="http://schemas.openxmlformats.org/officeDocument/2006/relationships/slideLayout" Target="../slideLayouts/slideLayout814.xml"/><Relationship Id="rId12" Type="http://schemas.openxmlformats.org/officeDocument/2006/relationships/theme" Target="../theme/theme78.xml"/><Relationship Id="rId1" Type="http://schemas.openxmlformats.org/officeDocument/2006/relationships/slideLayout" Target="../slideLayouts/slideLayout804.xml"/><Relationship Id="rId2" Type="http://schemas.openxmlformats.org/officeDocument/2006/relationships/slideLayout" Target="../slideLayouts/slideLayout805.xml"/><Relationship Id="rId3" Type="http://schemas.openxmlformats.org/officeDocument/2006/relationships/slideLayout" Target="../slideLayouts/slideLayout806.xml"/><Relationship Id="rId4" Type="http://schemas.openxmlformats.org/officeDocument/2006/relationships/slideLayout" Target="../slideLayouts/slideLayout807.xml"/><Relationship Id="rId5" Type="http://schemas.openxmlformats.org/officeDocument/2006/relationships/slideLayout" Target="../slideLayouts/slideLayout808.xml"/><Relationship Id="rId6" Type="http://schemas.openxmlformats.org/officeDocument/2006/relationships/slideLayout" Target="../slideLayouts/slideLayout809.xml"/><Relationship Id="rId7" Type="http://schemas.openxmlformats.org/officeDocument/2006/relationships/slideLayout" Target="../slideLayouts/slideLayout810.xml"/><Relationship Id="rId8" Type="http://schemas.openxmlformats.org/officeDocument/2006/relationships/slideLayout" Target="../slideLayouts/slideLayout811.xml"/><Relationship Id="rId9" Type="http://schemas.openxmlformats.org/officeDocument/2006/relationships/slideLayout" Target="../slideLayouts/slideLayout812.xml"/><Relationship Id="rId10" Type="http://schemas.openxmlformats.org/officeDocument/2006/relationships/slideLayout" Target="../slideLayouts/slideLayout813.xml"/></Relationships>
</file>

<file path=ppt/slideMasters/_rels/slideMaster79.xml.rels><?xml version="1.0" encoding="UTF-8" standalone="yes"?>
<Relationships xmlns="http://schemas.openxmlformats.org/package/2006/relationships"><Relationship Id="rId11" Type="http://schemas.openxmlformats.org/officeDocument/2006/relationships/slideLayout" Target="../slideLayouts/slideLayout825.xml"/><Relationship Id="rId12" Type="http://schemas.openxmlformats.org/officeDocument/2006/relationships/theme" Target="../theme/theme79.xml"/><Relationship Id="rId1" Type="http://schemas.openxmlformats.org/officeDocument/2006/relationships/slideLayout" Target="../slideLayouts/slideLayout815.xml"/><Relationship Id="rId2" Type="http://schemas.openxmlformats.org/officeDocument/2006/relationships/slideLayout" Target="../slideLayouts/slideLayout816.xml"/><Relationship Id="rId3" Type="http://schemas.openxmlformats.org/officeDocument/2006/relationships/slideLayout" Target="../slideLayouts/slideLayout817.xml"/><Relationship Id="rId4" Type="http://schemas.openxmlformats.org/officeDocument/2006/relationships/slideLayout" Target="../slideLayouts/slideLayout818.xml"/><Relationship Id="rId5" Type="http://schemas.openxmlformats.org/officeDocument/2006/relationships/slideLayout" Target="../slideLayouts/slideLayout819.xml"/><Relationship Id="rId6" Type="http://schemas.openxmlformats.org/officeDocument/2006/relationships/slideLayout" Target="../slideLayouts/slideLayout820.xml"/><Relationship Id="rId7" Type="http://schemas.openxmlformats.org/officeDocument/2006/relationships/slideLayout" Target="../slideLayouts/slideLayout821.xml"/><Relationship Id="rId8" Type="http://schemas.openxmlformats.org/officeDocument/2006/relationships/slideLayout" Target="../slideLayouts/slideLayout822.xml"/><Relationship Id="rId9" Type="http://schemas.openxmlformats.org/officeDocument/2006/relationships/slideLayout" Target="../slideLayouts/slideLayout823.xml"/><Relationship Id="rId10" Type="http://schemas.openxmlformats.org/officeDocument/2006/relationships/slideLayout" Target="../slideLayouts/slideLayout82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8.xml"/><Relationship Id="rId13" Type="http://schemas.openxmlformats.org/officeDocument/2006/relationships/image" Target="../media/image1.pn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0.xml.rels><?xml version="1.0" encoding="UTF-8" standalone="yes"?>
<Relationships xmlns="http://schemas.openxmlformats.org/package/2006/relationships"><Relationship Id="rId11" Type="http://schemas.openxmlformats.org/officeDocument/2006/relationships/slideLayout" Target="../slideLayouts/slideLayout836.xml"/><Relationship Id="rId12" Type="http://schemas.openxmlformats.org/officeDocument/2006/relationships/theme" Target="../theme/theme80.xml"/><Relationship Id="rId1" Type="http://schemas.openxmlformats.org/officeDocument/2006/relationships/slideLayout" Target="../slideLayouts/slideLayout826.xml"/><Relationship Id="rId2" Type="http://schemas.openxmlformats.org/officeDocument/2006/relationships/slideLayout" Target="../slideLayouts/slideLayout827.xml"/><Relationship Id="rId3" Type="http://schemas.openxmlformats.org/officeDocument/2006/relationships/slideLayout" Target="../slideLayouts/slideLayout828.xml"/><Relationship Id="rId4" Type="http://schemas.openxmlformats.org/officeDocument/2006/relationships/slideLayout" Target="../slideLayouts/slideLayout829.xml"/><Relationship Id="rId5" Type="http://schemas.openxmlformats.org/officeDocument/2006/relationships/slideLayout" Target="../slideLayouts/slideLayout830.xml"/><Relationship Id="rId6" Type="http://schemas.openxmlformats.org/officeDocument/2006/relationships/slideLayout" Target="../slideLayouts/slideLayout831.xml"/><Relationship Id="rId7" Type="http://schemas.openxmlformats.org/officeDocument/2006/relationships/slideLayout" Target="../slideLayouts/slideLayout832.xml"/><Relationship Id="rId8" Type="http://schemas.openxmlformats.org/officeDocument/2006/relationships/slideLayout" Target="../slideLayouts/slideLayout833.xml"/><Relationship Id="rId9" Type="http://schemas.openxmlformats.org/officeDocument/2006/relationships/slideLayout" Target="../slideLayouts/slideLayout834.xml"/><Relationship Id="rId10" Type="http://schemas.openxmlformats.org/officeDocument/2006/relationships/slideLayout" Target="../slideLayouts/slideLayout835.xml"/></Relationships>
</file>

<file path=ppt/slideMasters/_rels/slideMaster81.xml.rels><?xml version="1.0" encoding="UTF-8" standalone="yes"?>
<Relationships xmlns="http://schemas.openxmlformats.org/package/2006/relationships"><Relationship Id="rId11" Type="http://schemas.openxmlformats.org/officeDocument/2006/relationships/slideLayout" Target="../slideLayouts/slideLayout847.xml"/><Relationship Id="rId12" Type="http://schemas.openxmlformats.org/officeDocument/2006/relationships/theme" Target="../theme/theme81.xml"/><Relationship Id="rId1" Type="http://schemas.openxmlformats.org/officeDocument/2006/relationships/slideLayout" Target="../slideLayouts/slideLayout837.xml"/><Relationship Id="rId2" Type="http://schemas.openxmlformats.org/officeDocument/2006/relationships/slideLayout" Target="../slideLayouts/slideLayout838.xml"/><Relationship Id="rId3" Type="http://schemas.openxmlformats.org/officeDocument/2006/relationships/slideLayout" Target="../slideLayouts/slideLayout839.xml"/><Relationship Id="rId4" Type="http://schemas.openxmlformats.org/officeDocument/2006/relationships/slideLayout" Target="../slideLayouts/slideLayout840.xml"/><Relationship Id="rId5" Type="http://schemas.openxmlformats.org/officeDocument/2006/relationships/slideLayout" Target="../slideLayouts/slideLayout841.xml"/><Relationship Id="rId6" Type="http://schemas.openxmlformats.org/officeDocument/2006/relationships/slideLayout" Target="../slideLayouts/slideLayout842.xml"/><Relationship Id="rId7" Type="http://schemas.openxmlformats.org/officeDocument/2006/relationships/slideLayout" Target="../slideLayouts/slideLayout843.xml"/><Relationship Id="rId8" Type="http://schemas.openxmlformats.org/officeDocument/2006/relationships/slideLayout" Target="../slideLayouts/slideLayout844.xml"/><Relationship Id="rId9" Type="http://schemas.openxmlformats.org/officeDocument/2006/relationships/slideLayout" Target="../slideLayouts/slideLayout845.xml"/><Relationship Id="rId10" Type="http://schemas.openxmlformats.org/officeDocument/2006/relationships/slideLayout" Target="../slideLayouts/slideLayout846.xml"/></Relationships>
</file>

<file path=ppt/slideMasters/_rels/slideMaster82.xml.rels><?xml version="1.0" encoding="UTF-8" standalone="yes"?>
<Relationships xmlns="http://schemas.openxmlformats.org/package/2006/relationships"><Relationship Id="rId11" Type="http://schemas.openxmlformats.org/officeDocument/2006/relationships/slideLayout" Target="../slideLayouts/slideLayout858.xml"/><Relationship Id="rId12" Type="http://schemas.openxmlformats.org/officeDocument/2006/relationships/theme" Target="../theme/theme82.xml"/><Relationship Id="rId1" Type="http://schemas.openxmlformats.org/officeDocument/2006/relationships/slideLayout" Target="../slideLayouts/slideLayout848.xml"/><Relationship Id="rId2" Type="http://schemas.openxmlformats.org/officeDocument/2006/relationships/slideLayout" Target="../slideLayouts/slideLayout849.xml"/><Relationship Id="rId3" Type="http://schemas.openxmlformats.org/officeDocument/2006/relationships/slideLayout" Target="../slideLayouts/slideLayout850.xml"/><Relationship Id="rId4" Type="http://schemas.openxmlformats.org/officeDocument/2006/relationships/slideLayout" Target="../slideLayouts/slideLayout851.xml"/><Relationship Id="rId5" Type="http://schemas.openxmlformats.org/officeDocument/2006/relationships/slideLayout" Target="../slideLayouts/slideLayout852.xml"/><Relationship Id="rId6" Type="http://schemas.openxmlformats.org/officeDocument/2006/relationships/slideLayout" Target="../slideLayouts/slideLayout853.xml"/><Relationship Id="rId7" Type="http://schemas.openxmlformats.org/officeDocument/2006/relationships/slideLayout" Target="../slideLayouts/slideLayout854.xml"/><Relationship Id="rId8" Type="http://schemas.openxmlformats.org/officeDocument/2006/relationships/slideLayout" Target="../slideLayouts/slideLayout855.xml"/><Relationship Id="rId9" Type="http://schemas.openxmlformats.org/officeDocument/2006/relationships/slideLayout" Target="../slideLayouts/slideLayout856.xml"/><Relationship Id="rId10" Type="http://schemas.openxmlformats.org/officeDocument/2006/relationships/slideLayout" Target="../slideLayouts/slideLayout857.xml"/></Relationships>
</file>

<file path=ppt/slideMasters/_rels/slideMaster83.xml.rels><?xml version="1.0" encoding="UTF-8" standalone="yes"?>
<Relationships xmlns="http://schemas.openxmlformats.org/package/2006/relationships"><Relationship Id="rId11" Type="http://schemas.openxmlformats.org/officeDocument/2006/relationships/slideLayout" Target="../slideLayouts/slideLayout869.xml"/><Relationship Id="rId12" Type="http://schemas.openxmlformats.org/officeDocument/2006/relationships/slideLayout" Target="../slideLayouts/slideLayout870.xml"/><Relationship Id="rId13" Type="http://schemas.openxmlformats.org/officeDocument/2006/relationships/theme" Target="../theme/theme83.xml"/><Relationship Id="rId1" Type="http://schemas.openxmlformats.org/officeDocument/2006/relationships/slideLayout" Target="../slideLayouts/slideLayout859.xml"/><Relationship Id="rId2" Type="http://schemas.openxmlformats.org/officeDocument/2006/relationships/slideLayout" Target="../slideLayouts/slideLayout860.xml"/><Relationship Id="rId3" Type="http://schemas.openxmlformats.org/officeDocument/2006/relationships/slideLayout" Target="../slideLayouts/slideLayout861.xml"/><Relationship Id="rId4" Type="http://schemas.openxmlformats.org/officeDocument/2006/relationships/slideLayout" Target="../slideLayouts/slideLayout862.xml"/><Relationship Id="rId5" Type="http://schemas.openxmlformats.org/officeDocument/2006/relationships/slideLayout" Target="../slideLayouts/slideLayout863.xml"/><Relationship Id="rId6" Type="http://schemas.openxmlformats.org/officeDocument/2006/relationships/slideLayout" Target="../slideLayouts/slideLayout864.xml"/><Relationship Id="rId7" Type="http://schemas.openxmlformats.org/officeDocument/2006/relationships/slideLayout" Target="../slideLayouts/slideLayout865.xml"/><Relationship Id="rId8" Type="http://schemas.openxmlformats.org/officeDocument/2006/relationships/slideLayout" Target="../slideLayouts/slideLayout866.xml"/><Relationship Id="rId9" Type="http://schemas.openxmlformats.org/officeDocument/2006/relationships/slideLayout" Target="../slideLayouts/slideLayout867.xml"/><Relationship Id="rId10" Type="http://schemas.openxmlformats.org/officeDocument/2006/relationships/slideLayout" Target="../slideLayouts/slideLayout868.xml"/></Relationships>
</file>

<file path=ppt/slideMasters/_rels/slideMaster84.xml.rels><?xml version="1.0" encoding="UTF-8" standalone="yes"?>
<Relationships xmlns="http://schemas.openxmlformats.org/package/2006/relationships"><Relationship Id="rId11" Type="http://schemas.openxmlformats.org/officeDocument/2006/relationships/slideLayout" Target="../slideLayouts/slideLayout881.xml"/><Relationship Id="rId12" Type="http://schemas.openxmlformats.org/officeDocument/2006/relationships/slideLayout" Target="../slideLayouts/slideLayout882.xml"/><Relationship Id="rId13" Type="http://schemas.openxmlformats.org/officeDocument/2006/relationships/theme" Target="../theme/theme84.xml"/><Relationship Id="rId1" Type="http://schemas.openxmlformats.org/officeDocument/2006/relationships/slideLayout" Target="../slideLayouts/slideLayout871.xml"/><Relationship Id="rId2" Type="http://schemas.openxmlformats.org/officeDocument/2006/relationships/slideLayout" Target="../slideLayouts/slideLayout872.xml"/><Relationship Id="rId3" Type="http://schemas.openxmlformats.org/officeDocument/2006/relationships/slideLayout" Target="../slideLayouts/slideLayout873.xml"/><Relationship Id="rId4" Type="http://schemas.openxmlformats.org/officeDocument/2006/relationships/slideLayout" Target="../slideLayouts/slideLayout874.xml"/><Relationship Id="rId5" Type="http://schemas.openxmlformats.org/officeDocument/2006/relationships/slideLayout" Target="../slideLayouts/slideLayout875.xml"/><Relationship Id="rId6" Type="http://schemas.openxmlformats.org/officeDocument/2006/relationships/slideLayout" Target="../slideLayouts/slideLayout876.xml"/><Relationship Id="rId7" Type="http://schemas.openxmlformats.org/officeDocument/2006/relationships/slideLayout" Target="../slideLayouts/slideLayout877.xml"/><Relationship Id="rId8" Type="http://schemas.openxmlformats.org/officeDocument/2006/relationships/slideLayout" Target="../slideLayouts/slideLayout878.xml"/><Relationship Id="rId9" Type="http://schemas.openxmlformats.org/officeDocument/2006/relationships/slideLayout" Target="../slideLayouts/slideLayout879.xml"/><Relationship Id="rId10" Type="http://schemas.openxmlformats.org/officeDocument/2006/relationships/slideLayout" Target="../slideLayouts/slideLayout880.xml"/></Relationships>
</file>

<file path=ppt/slideMasters/_rels/slideMaster85.xml.rels><?xml version="1.0" encoding="UTF-8" standalone="yes"?>
<Relationships xmlns="http://schemas.openxmlformats.org/package/2006/relationships"><Relationship Id="rId11" Type="http://schemas.openxmlformats.org/officeDocument/2006/relationships/slideLayout" Target="../slideLayouts/slideLayout893.xml"/><Relationship Id="rId12" Type="http://schemas.openxmlformats.org/officeDocument/2006/relationships/slideLayout" Target="../slideLayouts/slideLayout894.xml"/><Relationship Id="rId13" Type="http://schemas.openxmlformats.org/officeDocument/2006/relationships/theme" Target="../theme/theme85.xml"/><Relationship Id="rId1" Type="http://schemas.openxmlformats.org/officeDocument/2006/relationships/slideLayout" Target="../slideLayouts/slideLayout883.xml"/><Relationship Id="rId2" Type="http://schemas.openxmlformats.org/officeDocument/2006/relationships/slideLayout" Target="../slideLayouts/slideLayout884.xml"/><Relationship Id="rId3" Type="http://schemas.openxmlformats.org/officeDocument/2006/relationships/slideLayout" Target="../slideLayouts/slideLayout885.xml"/><Relationship Id="rId4" Type="http://schemas.openxmlformats.org/officeDocument/2006/relationships/slideLayout" Target="../slideLayouts/slideLayout886.xml"/><Relationship Id="rId5" Type="http://schemas.openxmlformats.org/officeDocument/2006/relationships/slideLayout" Target="../slideLayouts/slideLayout887.xml"/><Relationship Id="rId6" Type="http://schemas.openxmlformats.org/officeDocument/2006/relationships/slideLayout" Target="../slideLayouts/slideLayout888.xml"/><Relationship Id="rId7" Type="http://schemas.openxmlformats.org/officeDocument/2006/relationships/slideLayout" Target="../slideLayouts/slideLayout889.xml"/><Relationship Id="rId8" Type="http://schemas.openxmlformats.org/officeDocument/2006/relationships/slideLayout" Target="../slideLayouts/slideLayout890.xml"/><Relationship Id="rId9" Type="http://schemas.openxmlformats.org/officeDocument/2006/relationships/slideLayout" Target="../slideLayouts/slideLayout891.xml"/><Relationship Id="rId10" Type="http://schemas.openxmlformats.org/officeDocument/2006/relationships/slideLayout" Target="../slideLayouts/slideLayout892.xml"/></Relationships>
</file>

<file path=ppt/slideMasters/_rels/slideMaster86.xml.rels><?xml version="1.0" encoding="UTF-8" standalone="yes"?>
<Relationships xmlns="http://schemas.openxmlformats.org/package/2006/relationships"><Relationship Id="rId11" Type="http://schemas.openxmlformats.org/officeDocument/2006/relationships/slideLayout" Target="../slideLayouts/slideLayout905.xml"/><Relationship Id="rId12" Type="http://schemas.openxmlformats.org/officeDocument/2006/relationships/theme" Target="../theme/theme86.xml"/><Relationship Id="rId1" Type="http://schemas.openxmlformats.org/officeDocument/2006/relationships/slideLayout" Target="../slideLayouts/slideLayout895.xml"/><Relationship Id="rId2" Type="http://schemas.openxmlformats.org/officeDocument/2006/relationships/slideLayout" Target="../slideLayouts/slideLayout896.xml"/><Relationship Id="rId3" Type="http://schemas.openxmlformats.org/officeDocument/2006/relationships/slideLayout" Target="../slideLayouts/slideLayout897.xml"/><Relationship Id="rId4" Type="http://schemas.openxmlformats.org/officeDocument/2006/relationships/slideLayout" Target="../slideLayouts/slideLayout898.xml"/><Relationship Id="rId5" Type="http://schemas.openxmlformats.org/officeDocument/2006/relationships/slideLayout" Target="../slideLayouts/slideLayout899.xml"/><Relationship Id="rId6" Type="http://schemas.openxmlformats.org/officeDocument/2006/relationships/slideLayout" Target="../slideLayouts/slideLayout900.xml"/><Relationship Id="rId7" Type="http://schemas.openxmlformats.org/officeDocument/2006/relationships/slideLayout" Target="../slideLayouts/slideLayout901.xml"/><Relationship Id="rId8" Type="http://schemas.openxmlformats.org/officeDocument/2006/relationships/slideLayout" Target="../slideLayouts/slideLayout902.xml"/><Relationship Id="rId9" Type="http://schemas.openxmlformats.org/officeDocument/2006/relationships/slideLayout" Target="../slideLayouts/slideLayout903.xml"/><Relationship Id="rId10" Type="http://schemas.openxmlformats.org/officeDocument/2006/relationships/slideLayout" Target="../slideLayouts/slideLayout904.xml"/></Relationships>
</file>

<file path=ppt/slideMasters/_rels/slideMaster87.xml.rels><?xml version="1.0" encoding="UTF-8" standalone="yes"?>
<Relationships xmlns="http://schemas.openxmlformats.org/package/2006/relationships"><Relationship Id="rId11" Type="http://schemas.openxmlformats.org/officeDocument/2006/relationships/slideLayout" Target="../slideLayouts/slideLayout916.xml"/><Relationship Id="rId12" Type="http://schemas.openxmlformats.org/officeDocument/2006/relationships/theme" Target="../theme/theme87.xml"/><Relationship Id="rId1" Type="http://schemas.openxmlformats.org/officeDocument/2006/relationships/slideLayout" Target="../slideLayouts/slideLayout906.xml"/><Relationship Id="rId2" Type="http://schemas.openxmlformats.org/officeDocument/2006/relationships/slideLayout" Target="../slideLayouts/slideLayout907.xml"/><Relationship Id="rId3" Type="http://schemas.openxmlformats.org/officeDocument/2006/relationships/slideLayout" Target="../slideLayouts/slideLayout908.xml"/><Relationship Id="rId4" Type="http://schemas.openxmlformats.org/officeDocument/2006/relationships/slideLayout" Target="../slideLayouts/slideLayout909.xml"/><Relationship Id="rId5" Type="http://schemas.openxmlformats.org/officeDocument/2006/relationships/slideLayout" Target="../slideLayouts/slideLayout910.xml"/><Relationship Id="rId6" Type="http://schemas.openxmlformats.org/officeDocument/2006/relationships/slideLayout" Target="../slideLayouts/slideLayout911.xml"/><Relationship Id="rId7" Type="http://schemas.openxmlformats.org/officeDocument/2006/relationships/slideLayout" Target="../slideLayouts/slideLayout912.xml"/><Relationship Id="rId8" Type="http://schemas.openxmlformats.org/officeDocument/2006/relationships/slideLayout" Target="../slideLayouts/slideLayout913.xml"/><Relationship Id="rId9" Type="http://schemas.openxmlformats.org/officeDocument/2006/relationships/slideLayout" Target="../slideLayouts/slideLayout914.xml"/><Relationship Id="rId10" Type="http://schemas.openxmlformats.org/officeDocument/2006/relationships/slideLayout" Target="../slideLayouts/slideLayout915.xml"/></Relationships>
</file>

<file path=ppt/slideMasters/_rels/slideMaster88.xml.rels><?xml version="1.0" encoding="UTF-8" standalone="yes"?>
<Relationships xmlns="http://schemas.openxmlformats.org/package/2006/relationships"><Relationship Id="rId11" Type="http://schemas.openxmlformats.org/officeDocument/2006/relationships/slideLayout" Target="../slideLayouts/slideLayout927.xml"/><Relationship Id="rId12" Type="http://schemas.openxmlformats.org/officeDocument/2006/relationships/theme" Target="../theme/theme88.xml"/><Relationship Id="rId13" Type="http://schemas.openxmlformats.org/officeDocument/2006/relationships/image" Target="../media/image1.png"/><Relationship Id="rId1" Type="http://schemas.openxmlformats.org/officeDocument/2006/relationships/slideLayout" Target="../slideLayouts/slideLayout917.xml"/><Relationship Id="rId2" Type="http://schemas.openxmlformats.org/officeDocument/2006/relationships/slideLayout" Target="../slideLayouts/slideLayout918.xml"/><Relationship Id="rId3" Type="http://schemas.openxmlformats.org/officeDocument/2006/relationships/slideLayout" Target="../slideLayouts/slideLayout919.xml"/><Relationship Id="rId4" Type="http://schemas.openxmlformats.org/officeDocument/2006/relationships/slideLayout" Target="../slideLayouts/slideLayout920.xml"/><Relationship Id="rId5" Type="http://schemas.openxmlformats.org/officeDocument/2006/relationships/slideLayout" Target="../slideLayouts/slideLayout921.xml"/><Relationship Id="rId6" Type="http://schemas.openxmlformats.org/officeDocument/2006/relationships/slideLayout" Target="../slideLayouts/slideLayout922.xml"/><Relationship Id="rId7" Type="http://schemas.openxmlformats.org/officeDocument/2006/relationships/slideLayout" Target="../slideLayouts/slideLayout923.xml"/><Relationship Id="rId8" Type="http://schemas.openxmlformats.org/officeDocument/2006/relationships/slideLayout" Target="../slideLayouts/slideLayout924.xml"/><Relationship Id="rId9" Type="http://schemas.openxmlformats.org/officeDocument/2006/relationships/slideLayout" Target="../slideLayouts/slideLayout925.xml"/><Relationship Id="rId10" Type="http://schemas.openxmlformats.org/officeDocument/2006/relationships/slideLayout" Target="../slideLayouts/slideLayout926.xml"/></Relationships>
</file>

<file path=ppt/slideMasters/_rels/slideMaster89.xml.rels><?xml version="1.0" encoding="UTF-8" standalone="yes"?>
<Relationships xmlns="http://schemas.openxmlformats.org/package/2006/relationships"><Relationship Id="rId11" Type="http://schemas.openxmlformats.org/officeDocument/2006/relationships/slideLayout" Target="../slideLayouts/slideLayout938.xml"/><Relationship Id="rId12" Type="http://schemas.openxmlformats.org/officeDocument/2006/relationships/slideLayout" Target="../slideLayouts/slideLayout939.xml"/><Relationship Id="rId13" Type="http://schemas.openxmlformats.org/officeDocument/2006/relationships/theme" Target="../theme/theme89.xml"/><Relationship Id="rId14" Type="http://schemas.openxmlformats.org/officeDocument/2006/relationships/image" Target="../media/image1.png"/><Relationship Id="rId1" Type="http://schemas.openxmlformats.org/officeDocument/2006/relationships/slideLayout" Target="../slideLayouts/slideLayout928.xml"/><Relationship Id="rId2" Type="http://schemas.openxmlformats.org/officeDocument/2006/relationships/slideLayout" Target="../slideLayouts/slideLayout929.xml"/><Relationship Id="rId3" Type="http://schemas.openxmlformats.org/officeDocument/2006/relationships/slideLayout" Target="../slideLayouts/slideLayout930.xml"/><Relationship Id="rId4" Type="http://schemas.openxmlformats.org/officeDocument/2006/relationships/slideLayout" Target="../slideLayouts/slideLayout931.xml"/><Relationship Id="rId5" Type="http://schemas.openxmlformats.org/officeDocument/2006/relationships/slideLayout" Target="../slideLayouts/slideLayout932.xml"/><Relationship Id="rId6" Type="http://schemas.openxmlformats.org/officeDocument/2006/relationships/slideLayout" Target="../slideLayouts/slideLayout933.xml"/><Relationship Id="rId7" Type="http://schemas.openxmlformats.org/officeDocument/2006/relationships/slideLayout" Target="../slideLayouts/slideLayout934.xml"/><Relationship Id="rId8" Type="http://schemas.openxmlformats.org/officeDocument/2006/relationships/slideLayout" Target="../slideLayouts/slideLayout935.xml"/><Relationship Id="rId9" Type="http://schemas.openxmlformats.org/officeDocument/2006/relationships/slideLayout" Target="../slideLayouts/slideLayout936.xml"/><Relationship Id="rId10" Type="http://schemas.openxmlformats.org/officeDocument/2006/relationships/slideLayout" Target="../slideLayouts/slideLayout93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slideLayout" Target="../slideLayouts/slideLayout89.xml"/><Relationship Id="rId13" Type="http://schemas.openxmlformats.org/officeDocument/2006/relationships/slideLayout" Target="../slideLayouts/slideLayout90.xml"/><Relationship Id="rId14" Type="http://schemas.openxmlformats.org/officeDocument/2006/relationships/slideLayout" Target="../slideLayouts/slideLayout91.xml"/><Relationship Id="rId15" Type="http://schemas.openxmlformats.org/officeDocument/2006/relationships/theme" Target="../theme/theme9.xml"/><Relationship Id="rId16" Type="http://schemas.openxmlformats.org/officeDocument/2006/relationships/image" Target="../media/image2.png"/><Relationship Id="rId17" Type="http://schemas.openxmlformats.org/officeDocument/2006/relationships/image" Target="../media/image3.png"/><Relationship Id="rId18" Type="http://schemas.openxmlformats.org/officeDocument/2006/relationships/image" Target="../media/image4.png"/><Relationship Id="rId19" Type="http://schemas.openxmlformats.org/officeDocument/2006/relationships/image" Target="../media/image5.emf"/><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0.xml.rels><?xml version="1.0" encoding="UTF-8" standalone="yes"?>
<Relationships xmlns="http://schemas.openxmlformats.org/package/2006/relationships"><Relationship Id="rId11" Type="http://schemas.openxmlformats.org/officeDocument/2006/relationships/slideLayout" Target="../slideLayouts/slideLayout950.xml"/><Relationship Id="rId12" Type="http://schemas.openxmlformats.org/officeDocument/2006/relationships/slideLayout" Target="../slideLayouts/slideLayout951.xml"/><Relationship Id="rId13" Type="http://schemas.openxmlformats.org/officeDocument/2006/relationships/slideLayout" Target="../slideLayouts/slideLayout952.xml"/><Relationship Id="rId14" Type="http://schemas.openxmlformats.org/officeDocument/2006/relationships/theme" Target="../theme/theme90.xml"/><Relationship Id="rId1" Type="http://schemas.openxmlformats.org/officeDocument/2006/relationships/slideLayout" Target="../slideLayouts/slideLayout940.xml"/><Relationship Id="rId2" Type="http://schemas.openxmlformats.org/officeDocument/2006/relationships/slideLayout" Target="../slideLayouts/slideLayout941.xml"/><Relationship Id="rId3" Type="http://schemas.openxmlformats.org/officeDocument/2006/relationships/slideLayout" Target="../slideLayouts/slideLayout942.xml"/><Relationship Id="rId4" Type="http://schemas.openxmlformats.org/officeDocument/2006/relationships/slideLayout" Target="../slideLayouts/slideLayout943.xml"/><Relationship Id="rId5" Type="http://schemas.openxmlformats.org/officeDocument/2006/relationships/slideLayout" Target="../slideLayouts/slideLayout944.xml"/><Relationship Id="rId6" Type="http://schemas.openxmlformats.org/officeDocument/2006/relationships/slideLayout" Target="../slideLayouts/slideLayout945.xml"/><Relationship Id="rId7" Type="http://schemas.openxmlformats.org/officeDocument/2006/relationships/slideLayout" Target="../slideLayouts/slideLayout946.xml"/><Relationship Id="rId8" Type="http://schemas.openxmlformats.org/officeDocument/2006/relationships/slideLayout" Target="../slideLayouts/slideLayout947.xml"/><Relationship Id="rId9" Type="http://schemas.openxmlformats.org/officeDocument/2006/relationships/slideLayout" Target="../slideLayouts/slideLayout948.xml"/><Relationship Id="rId10" Type="http://schemas.openxmlformats.org/officeDocument/2006/relationships/slideLayout" Target="../slideLayouts/slideLayout949.xml"/></Relationships>
</file>

<file path=ppt/slideMasters/_rels/slideMaster91.xml.rels><?xml version="1.0" encoding="UTF-8" standalone="yes"?>
<Relationships xmlns="http://schemas.openxmlformats.org/package/2006/relationships"><Relationship Id="rId11" Type="http://schemas.openxmlformats.org/officeDocument/2006/relationships/slideLayout" Target="../slideLayouts/slideLayout963.xml"/><Relationship Id="rId12" Type="http://schemas.openxmlformats.org/officeDocument/2006/relationships/slideLayout" Target="../slideLayouts/slideLayout964.xml"/><Relationship Id="rId13" Type="http://schemas.openxmlformats.org/officeDocument/2006/relationships/theme" Target="../theme/theme91.xml"/><Relationship Id="rId14" Type="http://schemas.openxmlformats.org/officeDocument/2006/relationships/image" Target="../media/image8.png"/><Relationship Id="rId15" Type="http://schemas.openxmlformats.org/officeDocument/2006/relationships/image" Target="../media/image1.png"/><Relationship Id="rId1" Type="http://schemas.openxmlformats.org/officeDocument/2006/relationships/slideLayout" Target="../slideLayouts/slideLayout953.xml"/><Relationship Id="rId2" Type="http://schemas.openxmlformats.org/officeDocument/2006/relationships/slideLayout" Target="../slideLayouts/slideLayout954.xml"/><Relationship Id="rId3" Type="http://schemas.openxmlformats.org/officeDocument/2006/relationships/slideLayout" Target="../slideLayouts/slideLayout955.xml"/><Relationship Id="rId4" Type="http://schemas.openxmlformats.org/officeDocument/2006/relationships/slideLayout" Target="../slideLayouts/slideLayout956.xml"/><Relationship Id="rId5" Type="http://schemas.openxmlformats.org/officeDocument/2006/relationships/slideLayout" Target="../slideLayouts/slideLayout957.xml"/><Relationship Id="rId6" Type="http://schemas.openxmlformats.org/officeDocument/2006/relationships/slideLayout" Target="../slideLayouts/slideLayout958.xml"/><Relationship Id="rId7" Type="http://schemas.openxmlformats.org/officeDocument/2006/relationships/slideLayout" Target="../slideLayouts/slideLayout959.xml"/><Relationship Id="rId8" Type="http://schemas.openxmlformats.org/officeDocument/2006/relationships/slideLayout" Target="../slideLayouts/slideLayout960.xml"/><Relationship Id="rId9" Type="http://schemas.openxmlformats.org/officeDocument/2006/relationships/slideLayout" Target="../slideLayouts/slideLayout961.xml"/><Relationship Id="rId10" Type="http://schemas.openxmlformats.org/officeDocument/2006/relationships/slideLayout" Target="../slideLayouts/slideLayout962.xml"/></Relationships>
</file>

<file path=ppt/slideMasters/_rels/slideMaster92.xml.rels><?xml version="1.0" encoding="UTF-8" standalone="yes"?>
<Relationships xmlns="http://schemas.openxmlformats.org/package/2006/relationships"><Relationship Id="rId11" Type="http://schemas.openxmlformats.org/officeDocument/2006/relationships/slideLayout" Target="../slideLayouts/slideLayout975.xml"/><Relationship Id="rId12" Type="http://schemas.openxmlformats.org/officeDocument/2006/relationships/theme" Target="../theme/theme92.xml"/><Relationship Id="rId1" Type="http://schemas.openxmlformats.org/officeDocument/2006/relationships/slideLayout" Target="../slideLayouts/slideLayout965.xml"/><Relationship Id="rId2" Type="http://schemas.openxmlformats.org/officeDocument/2006/relationships/slideLayout" Target="../slideLayouts/slideLayout966.xml"/><Relationship Id="rId3" Type="http://schemas.openxmlformats.org/officeDocument/2006/relationships/slideLayout" Target="../slideLayouts/slideLayout967.xml"/><Relationship Id="rId4" Type="http://schemas.openxmlformats.org/officeDocument/2006/relationships/slideLayout" Target="../slideLayouts/slideLayout968.xml"/><Relationship Id="rId5" Type="http://schemas.openxmlformats.org/officeDocument/2006/relationships/slideLayout" Target="../slideLayouts/slideLayout969.xml"/><Relationship Id="rId6" Type="http://schemas.openxmlformats.org/officeDocument/2006/relationships/slideLayout" Target="../slideLayouts/slideLayout970.xml"/><Relationship Id="rId7" Type="http://schemas.openxmlformats.org/officeDocument/2006/relationships/slideLayout" Target="../slideLayouts/slideLayout971.xml"/><Relationship Id="rId8" Type="http://schemas.openxmlformats.org/officeDocument/2006/relationships/slideLayout" Target="../slideLayouts/slideLayout972.xml"/><Relationship Id="rId9" Type="http://schemas.openxmlformats.org/officeDocument/2006/relationships/slideLayout" Target="../slideLayouts/slideLayout973.xml"/><Relationship Id="rId10" Type="http://schemas.openxmlformats.org/officeDocument/2006/relationships/slideLayout" Target="../slideLayouts/slideLayout974.xml"/></Relationships>
</file>

<file path=ppt/slideMasters/_rels/slideMaster93.xml.rels><?xml version="1.0" encoding="UTF-8" standalone="yes"?>
<Relationships xmlns="http://schemas.openxmlformats.org/package/2006/relationships"><Relationship Id="rId11" Type="http://schemas.openxmlformats.org/officeDocument/2006/relationships/slideLayout" Target="../slideLayouts/slideLayout986.xml"/><Relationship Id="rId12" Type="http://schemas.openxmlformats.org/officeDocument/2006/relationships/theme" Target="../theme/theme93.xml"/><Relationship Id="rId13" Type="http://schemas.openxmlformats.org/officeDocument/2006/relationships/image" Target="../media/image1.png"/><Relationship Id="rId1" Type="http://schemas.openxmlformats.org/officeDocument/2006/relationships/slideLayout" Target="../slideLayouts/slideLayout976.xml"/><Relationship Id="rId2" Type="http://schemas.openxmlformats.org/officeDocument/2006/relationships/slideLayout" Target="../slideLayouts/slideLayout977.xml"/><Relationship Id="rId3" Type="http://schemas.openxmlformats.org/officeDocument/2006/relationships/slideLayout" Target="../slideLayouts/slideLayout978.xml"/><Relationship Id="rId4" Type="http://schemas.openxmlformats.org/officeDocument/2006/relationships/slideLayout" Target="../slideLayouts/slideLayout979.xml"/><Relationship Id="rId5" Type="http://schemas.openxmlformats.org/officeDocument/2006/relationships/slideLayout" Target="../slideLayouts/slideLayout980.xml"/><Relationship Id="rId6" Type="http://schemas.openxmlformats.org/officeDocument/2006/relationships/slideLayout" Target="../slideLayouts/slideLayout981.xml"/><Relationship Id="rId7" Type="http://schemas.openxmlformats.org/officeDocument/2006/relationships/slideLayout" Target="../slideLayouts/slideLayout982.xml"/><Relationship Id="rId8" Type="http://schemas.openxmlformats.org/officeDocument/2006/relationships/slideLayout" Target="../slideLayouts/slideLayout983.xml"/><Relationship Id="rId9" Type="http://schemas.openxmlformats.org/officeDocument/2006/relationships/slideLayout" Target="../slideLayouts/slideLayout984.xml"/><Relationship Id="rId10" Type="http://schemas.openxmlformats.org/officeDocument/2006/relationships/slideLayout" Target="../slideLayouts/slideLayout9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69606243"/>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410205793"/>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8903695"/>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23517911"/>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95245154"/>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46761712"/>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451334023"/>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532045670"/>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56234506"/>
      </p:ext>
    </p:extLst>
  </p:cSld>
  <p:clrMap bg1="lt1" tx1="dk1" bg2="lt2" tx2="dk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 id="2147484316" r:id="rId10"/>
    <p:sldLayoutId id="214748431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97489780"/>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36955337"/>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25046945"/>
      </p:ext>
    </p:extLst>
  </p:cSld>
  <p:clrMap bg1="lt1" tx1="dk1" bg2="lt2" tx2="dk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70183243"/>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262455760"/>
      </p:ext>
    </p:extLst>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 id="2147484422" r:id="rId8"/>
    <p:sldLayoutId id="2147484423" r:id="rId9"/>
    <p:sldLayoutId id="2147484424" r:id="rId10"/>
    <p:sldLayoutId id="214748442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494392997"/>
      </p:ext>
    </p:extLst>
  </p:cSld>
  <p:clrMap bg1="lt1" tx1="dk1" bg2="lt2" tx2="dk2" accent1="accent1" accent2="accent2" accent3="accent3" accent4="accent4" accent5="accent5" accent6="accent6" hlink="hlink" folHlink="folHlink"/>
  <p:sldLayoutIdLst>
    <p:sldLayoutId id="2147484451" r:id="rId1"/>
    <p:sldLayoutId id="2147484452" r:id="rId2"/>
    <p:sldLayoutId id="2147484453" r:id="rId3"/>
    <p:sldLayoutId id="2147484454" r:id="rId4"/>
    <p:sldLayoutId id="2147484455" r:id="rId5"/>
    <p:sldLayoutId id="2147484456" r:id="rId6"/>
    <p:sldLayoutId id="2147484457" r:id="rId7"/>
    <p:sldLayoutId id="2147484458" r:id="rId8"/>
    <p:sldLayoutId id="2147484459" r:id="rId9"/>
    <p:sldLayoutId id="2147484460" r:id="rId10"/>
    <p:sldLayoutId id="214748446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923615628"/>
      </p:ext>
    </p:extLst>
  </p:cSld>
  <p:clrMap bg1="lt1" tx1="dk1" bg2="lt2" tx2="dk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36232708"/>
      </p:ext>
    </p:extLst>
  </p:cSld>
  <p:clrMap bg1="lt1" tx1="dk1" bg2="lt2" tx2="dk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2386331085"/>
      </p:ext>
    </p:extLst>
  </p:cSld>
  <p:clrMap bg1="lt1" tx1="dk1" bg2="lt2" tx2="dk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494" r:id="rId8"/>
    <p:sldLayoutId id="2147484495" r:id="rId9"/>
    <p:sldLayoutId id="2147484496" r:id="rId10"/>
    <p:sldLayoutId id="214748449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91815299"/>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084451837"/>
      </p:ext>
    </p:extLst>
  </p:cSld>
  <p:clrMap bg1="lt1" tx1="dk1" bg2="lt2" tx2="dk2" accent1="accent1" accent2="accent2" accent3="accent3" accent4="accent4" accent5="accent5" accent6="accent6" hlink="hlink" folHlink="folHlink"/>
  <p:sldLayoutIdLst>
    <p:sldLayoutId id="2147484547" r:id="rId1"/>
    <p:sldLayoutId id="2147484548" r:id="rId2"/>
    <p:sldLayoutId id="2147484549" r:id="rId3"/>
    <p:sldLayoutId id="2147484550" r:id="rId4"/>
    <p:sldLayoutId id="2147484551" r:id="rId5"/>
    <p:sldLayoutId id="2147484552" r:id="rId6"/>
    <p:sldLayoutId id="2147484553" r:id="rId7"/>
    <p:sldLayoutId id="2147484554" r:id="rId8"/>
    <p:sldLayoutId id="2147484555" r:id="rId9"/>
    <p:sldLayoutId id="2147484556" r:id="rId10"/>
    <p:sldLayoutId id="214748455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75321066"/>
      </p:ext>
    </p:extLst>
  </p:cSld>
  <p:clrMap bg1="lt1" tx1="dk1" bg2="lt2" tx2="dk2" accent1="accent1" accent2="accent2" accent3="accent3" accent4="accent4" accent5="accent5" accent6="accent6" hlink="hlink" folHlink="folHlink"/>
  <p:sldLayoutIdLst>
    <p:sldLayoutId id="2147484559" r:id="rId1"/>
    <p:sldLayoutId id="2147484560" r:id="rId2"/>
    <p:sldLayoutId id="2147484561" r:id="rId3"/>
    <p:sldLayoutId id="2147484562" r:id="rId4"/>
    <p:sldLayoutId id="2147484563" r:id="rId5"/>
    <p:sldLayoutId id="2147484564" r:id="rId6"/>
    <p:sldLayoutId id="2147484565" r:id="rId7"/>
    <p:sldLayoutId id="2147484566" r:id="rId8"/>
    <p:sldLayoutId id="2147484567" r:id="rId9"/>
    <p:sldLayoutId id="2147484568" r:id="rId10"/>
    <p:sldLayoutId id="214748456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61136409"/>
      </p:ext>
    </p:extLst>
  </p:cSld>
  <p:clrMap bg1="lt1" tx1="dk1" bg2="lt2" tx2="dk2" accent1="accent1" accent2="accent2" accent3="accent3" accent4="accent4" accent5="accent5" accent6="accent6" hlink="hlink" folHlink="folHlink"/>
  <p:sldLayoutIdLst>
    <p:sldLayoutId id="2147484631" r:id="rId1"/>
    <p:sldLayoutId id="2147484632" r:id="rId2"/>
    <p:sldLayoutId id="2147484633" r:id="rId3"/>
    <p:sldLayoutId id="2147484634" r:id="rId4"/>
    <p:sldLayoutId id="2147484635" r:id="rId5"/>
    <p:sldLayoutId id="2147484636" r:id="rId6"/>
    <p:sldLayoutId id="2147484637" r:id="rId7"/>
    <p:sldLayoutId id="2147484638" r:id="rId8"/>
    <p:sldLayoutId id="2147484639" r:id="rId9"/>
    <p:sldLayoutId id="2147484640" r:id="rId10"/>
    <p:sldLayoutId id="214748464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046060081"/>
      </p:ext>
    </p:extLst>
  </p:cSld>
  <p:clrMap bg1="lt1" tx1="dk1" bg2="lt2" tx2="dk2" accent1="accent1" accent2="accent2" accent3="accent3" accent4="accent4" accent5="accent5" accent6="accent6" hlink="hlink" folHlink="folHlink"/>
  <p:sldLayoutIdLst>
    <p:sldLayoutId id="2147484643" r:id="rId1"/>
    <p:sldLayoutId id="2147484644" r:id="rId2"/>
    <p:sldLayoutId id="2147484645" r:id="rId3"/>
    <p:sldLayoutId id="2147484646" r:id="rId4"/>
    <p:sldLayoutId id="2147484647" r:id="rId5"/>
    <p:sldLayoutId id="2147484648" r:id="rId6"/>
    <p:sldLayoutId id="2147484649" r:id="rId7"/>
    <p:sldLayoutId id="2147484650" r:id="rId8"/>
    <p:sldLayoutId id="2147484651" r:id="rId9"/>
    <p:sldLayoutId id="2147484652" r:id="rId10"/>
    <p:sldLayoutId id="214748465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15600325"/>
      </p:ext>
    </p:extLst>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369" tIns="45685" rIns="91369" bIns="45685"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369" tIns="45685" rIns="91369" bIns="4568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69" tIns="45685" rIns="91369" bIns="45685" numCol="1" anchor="b" anchorCtr="0" compatLnSpc="1">
            <a:prstTxWarp prst="textNoShape">
              <a:avLst/>
            </a:prstTxWarp>
          </a:bodyPr>
          <a:lstStyle>
            <a:lvl1pPr algn="ctr">
              <a:defRPr sz="1200">
                <a:latin typeface="Garamond" pitchFamily="18" charset="0"/>
              </a:defRPr>
            </a:lvl1pPr>
          </a:lstStyle>
          <a:p>
            <a:pPr defTabSz="913696"/>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69" tIns="45685" rIns="91369" bIns="45685" numCol="1" anchor="b" anchorCtr="0" compatLnSpc="1">
            <a:prstTxWarp prst="textNoShape">
              <a:avLst/>
            </a:prstTxWarp>
          </a:bodyPr>
          <a:lstStyle>
            <a:lvl1pPr algn="r">
              <a:defRPr sz="1600">
                <a:latin typeface="Garamond" pitchFamily="18" charset="0"/>
              </a:defRPr>
            </a:lvl1pPr>
          </a:lstStyle>
          <a:p>
            <a:pPr defTabSz="913696"/>
            <a:fld id="{6F400BD0-49BF-48FC-8114-37C1D4F5AB3D}" type="slidenum">
              <a:rPr lang="en-US" altLang="en-US">
                <a:solidFill>
                  <a:srgbClr val="000000"/>
                </a:solidFill>
              </a:rPr>
              <a:pPr defTabSz="913696"/>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369" tIns="45685" rIns="91369" bIns="45685"/>
          <a:lstStyle/>
          <a:p>
            <a:pPr defTabSz="913696">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369" tIns="45685" rIns="91369" bIns="45685"/>
          <a:lstStyle/>
          <a:p>
            <a:pPr defTabSz="913696">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2828045625"/>
      </p:ext>
    </p:extLst>
  </p:cSld>
  <p:clrMap bg1="lt1" tx1="dk1" bg2="lt2" tx2="dk2" accent1="accent1" accent2="accent2" accent3="accent3" accent4="accent4" accent5="accent5" accent6="accent6" hlink="hlink" folHlink="folHlink"/>
  <p:sldLayoutIdLst>
    <p:sldLayoutId id="2147484705" r:id="rId1"/>
    <p:sldLayoutId id="2147484706" r:id="rId2"/>
    <p:sldLayoutId id="2147484707" r:id="rId3"/>
    <p:sldLayoutId id="2147484708" r:id="rId4"/>
    <p:sldLayoutId id="2147484709" r:id="rId5"/>
    <p:sldLayoutId id="2147484710" r:id="rId6"/>
    <p:sldLayoutId id="2147484711" r:id="rId7"/>
    <p:sldLayoutId id="2147484712" r:id="rId8"/>
    <p:sldLayoutId id="2147484713" r:id="rId9"/>
    <p:sldLayoutId id="2147484714" r:id="rId10"/>
    <p:sldLayoutId id="214748471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6846" algn="l" rtl="0" fontAlgn="base">
        <a:spcBef>
          <a:spcPct val="0"/>
        </a:spcBef>
        <a:spcAft>
          <a:spcPct val="0"/>
        </a:spcAft>
        <a:defRPr sz="4000">
          <a:solidFill>
            <a:schemeClr val="tx2"/>
          </a:solidFill>
          <a:latin typeface="Garamond" pitchFamily="18" charset="0"/>
        </a:defRPr>
      </a:lvl6pPr>
      <a:lvl7pPr marL="913696" algn="l" rtl="0" fontAlgn="base">
        <a:spcBef>
          <a:spcPct val="0"/>
        </a:spcBef>
        <a:spcAft>
          <a:spcPct val="0"/>
        </a:spcAft>
        <a:defRPr sz="4000">
          <a:solidFill>
            <a:schemeClr val="tx2"/>
          </a:solidFill>
          <a:latin typeface="Garamond" pitchFamily="18" charset="0"/>
        </a:defRPr>
      </a:lvl7pPr>
      <a:lvl8pPr marL="1370550" algn="l" rtl="0" fontAlgn="base">
        <a:spcBef>
          <a:spcPct val="0"/>
        </a:spcBef>
        <a:spcAft>
          <a:spcPct val="0"/>
        </a:spcAft>
        <a:defRPr sz="4000">
          <a:solidFill>
            <a:schemeClr val="tx2"/>
          </a:solidFill>
          <a:latin typeface="Garamond" pitchFamily="18" charset="0"/>
        </a:defRPr>
      </a:lvl8pPr>
      <a:lvl9pPr marL="1827398" algn="l" rtl="0" fontAlgn="base">
        <a:spcBef>
          <a:spcPct val="0"/>
        </a:spcBef>
        <a:spcAft>
          <a:spcPct val="0"/>
        </a:spcAft>
        <a:defRPr sz="4000">
          <a:solidFill>
            <a:schemeClr val="tx2"/>
          </a:solidFill>
          <a:latin typeface="Garamond" pitchFamily="18" charset="0"/>
        </a:defRPr>
      </a:lvl9pPr>
    </p:titleStyle>
    <p:bodyStyle>
      <a:lvl1pPr marL="342640" indent="-34264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411" indent="-325189"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568" indent="-35056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8821" indent="-31567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79873" indent="-339466"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6728" indent="-339466"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3569" indent="-339466"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0421" indent="-339466"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7263" indent="-339466"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3696" rtl="0" eaLnBrk="1" latinLnBrk="0" hangingPunct="1">
        <a:defRPr sz="1800" kern="1200">
          <a:solidFill>
            <a:schemeClr val="tx1"/>
          </a:solidFill>
          <a:latin typeface="+mn-lt"/>
          <a:ea typeface="+mn-ea"/>
          <a:cs typeface="+mn-cs"/>
        </a:defRPr>
      </a:lvl1pPr>
      <a:lvl2pPr marL="456846" algn="l" defTabSz="913696" rtl="0" eaLnBrk="1" latinLnBrk="0" hangingPunct="1">
        <a:defRPr sz="1800" kern="1200">
          <a:solidFill>
            <a:schemeClr val="tx1"/>
          </a:solidFill>
          <a:latin typeface="+mn-lt"/>
          <a:ea typeface="+mn-ea"/>
          <a:cs typeface="+mn-cs"/>
        </a:defRPr>
      </a:lvl2pPr>
      <a:lvl3pPr marL="913696" algn="l" defTabSz="913696" rtl="0" eaLnBrk="1" latinLnBrk="0" hangingPunct="1">
        <a:defRPr sz="1800" kern="1200">
          <a:solidFill>
            <a:schemeClr val="tx1"/>
          </a:solidFill>
          <a:latin typeface="+mn-lt"/>
          <a:ea typeface="+mn-ea"/>
          <a:cs typeface="+mn-cs"/>
        </a:defRPr>
      </a:lvl3pPr>
      <a:lvl4pPr marL="1370550" algn="l" defTabSz="913696" rtl="0" eaLnBrk="1" latinLnBrk="0" hangingPunct="1">
        <a:defRPr sz="1800" kern="1200">
          <a:solidFill>
            <a:schemeClr val="tx1"/>
          </a:solidFill>
          <a:latin typeface="+mn-lt"/>
          <a:ea typeface="+mn-ea"/>
          <a:cs typeface="+mn-cs"/>
        </a:defRPr>
      </a:lvl4pPr>
      <a:lvl5pPr marL="1827398" algn="l" defTabSz="913696" rtl="0" eaLnBrk="1" latinLnBrk="0" hangingPunct="1">
        <a:defRPr sz="1800" kern="1200">
          <a:solidFill>
            <a:schemeClr val="tx1"/>
          </a:solidFill>
          <a:latin typeface="+mn-lt"/>
          <a:ea typeface="+mn-ea"/>
          <a:cs typeface="+mn-cs"/>
        </a:defRPr>
      </a:lvl5pPr>
      <a:lvl6pPr marL="2284245" algn="l" defTabSz="913696" rtl="0" eaLnBrk="1" latinLnBrk="0" hangingPunct="1">
        <a:defRPr sz="1800" kern="1200">
          <a:solidFill>
            <a:schemeClr val="tx1"/>
          </a:solidFill>
          <a:latin typeface="+mn-lt"/>
          <a:ea typeface="+mn-ea"/>
          <a:cs typeface="+mn-cs"/>
        </a:defRPr>
      </a:lvl6pPr>
      <a:lvl7pPr marL="2741098" algn="l" defTabSz="913696" rtl="0" eaLnBrk="1" latinLnBrk="0" hangingPunct="1">
        <a:defRPr sz="1800" kern="1200">
          <a:solidFill>
            <a:schemeClr val="tx1"/>
          </a:solidFill>
          <a:latin typeface="+mn-lt"/>
          <a:ea typeface="+mn-ea"/>
          <a:cs typeface="+mn-cs"/>
        </a:defRPr>
      </a:lvl7pPr>
      <a:lvl8pPr marL="3197941" algn="l" defTabSz="913696" rtl="0" eaLnBrk="1" latinLnBrk="0" hangingPunct="1">
        <a:defRPr sz="1800" kern="1200">
          <a:solidFill>
            <a:schemeClr val="tx1"/>
          </a:solidFill>
          <a:latin typeface="+mn-lt"/>
          <a:ea typeface="+mn-ea"/>
          <a:cs typeface="+mn-cs"/>
        </a:defRPr>
      </a:lvl8pPr>
      <a:lvl9pPr marL="3654795" algn="l" defTabSz="913696"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2DDFB6AD-FE1B-B34C-B1D2-58136F130176}" type="slidenum">
              <a:rPr lang="en-US" altLang="en-US"/>
              <a:pPr>
                <a:defRPr/>
              </a:pPr>
              <a:t>‹#›</a:t>
            </a:fld>
            <a:endParaRPr lang="en-US" altLang="en-US"/>
          </a:p>
        </p:txBody>
      </p:sp>
      <p:sp>
        <p:nvSpPr>
          <p:cNvPr id="2663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663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4285788"/>
      </p:ext>
    </p:extLst>
  </p:cSld>
  <p:clrMap bg1="lt1" tx1="dk1" bg2="lt2" tx2="dk2" accent1="accent1" accent2="accent2" accent3="accent3" accent4="accent4" accent5="accent5" accent6="accent6" hlink="hlink" folHlink="folHlink"/>
  <p:sldLayoutIdLst>
    <p:sldLayoutId id="2147484769" r:id="rId1"/>
    <p:sldLayoutId id="2147484770" r:id="rId2"/>
    <p:sldLayoutId id="2147484771" r:id="rId3"/>
    <p:sldLayoutId id="2147484772" r:id="rId4"/>
    <p:sldLayoutId id="2147484773" r:id="rId5"/>
    <p:sldLayoutId id="2147484774" r:id="rId6"/>
    <p:sldLayoutId id="2147484775" r:id="rId7"/>
    <p:sldLayoutId id="2147484776" r:id="rId8"/>
    <p:sldLayoutId id="2147484777" r:id="rId9"/>
    <p:sldLayoutId id="2147484778" r:id="rId10"/>
    <p:sldLayoutId id="214748477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59609221"/>
      </p:ext>
    </p:extLst>
  </p:cSld>
  <p:clrMap bg1="lt1" tx1="dk1" bg2="lt2" tx2="dk2" accent1="accent1" accent2="accent2" accent3="accent3" accent4="accent4" accent5="accent5" accent6="accent6" hlink="hlink" folHlink="folHlink"/>
  <p:sldLayoutIdLst>
    <p:sldLayoutId id="2147484781" r:id="rId1"/>
    <p:sldLayoutId id="2147484782" r:id="rId2"/>
    <p:sldLayoutId id="2147484783" r:id="rId3"/>
    <p:sldLayoutId id="2147484784" r:id="rId4"/>
    <p:sldLayoutId id="2147484785" r:id="rId5"/>
    <p:sldLayoutId id="2147484786" r:id="rId6"/>
    <p:sldLayoutId id="2147484787" r:id="rId7"/>
    <p:sldLayoutId id="2147484788" r:id="rId8"/>
    <p:sldLayoutId id="2147484789" r:id="rId9"/>
    <p:sldLayoutId id="2147484790" r:id="rId10"/>
    <p:sldLayoutId id="214748479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79272848"/>
      </p:ext>
    </p:extLst>
  </p:cSld>
  <p:clrMap bg1="lt1" tx1="dk1" bg2="lt2" tx2="dk2" accent1="accent1" accent2="accent2" accent3="accent3" accent4="accent4" accent5="accent5" accent6="accent6" hlink="hlink" folHlink="folHlink"/>
  <p:sldLayoutIdLst>
    <p:sldLayoutId id="2147484793" r:id="rId1"/>
    <p:sldLayoutId id="2147484794" r:id="rId2"/>
    <p:sldLayoutId id="2147484795" r:id="rId3"/>
    <p:sldLayoutId id="2147484796" r:id="rId4"/>
    <p:sldLayoutId id="2147484797" r:id="rId5"/>
    <p:sldLayoutId id="2147484798" r:id="rId6"/>
    <p:sldLayoutId id="2147484799" r:id="rId7"/>
    <p:sldLayoutId id="2147484800" r:id="rId8"/>
    <p:sldLayoutId id="2147484801" r:id="rId9"/>
    <p:sldLayoutId id="2147484802" r:id="rId10"/>
    <p:sldLayoutId id="214748480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endParaRPr lang="en-US" altLang="en-US" dirty="0" smtClean="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395893746"/>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 id="2147484810" r:id="rId6"/>
    <p:sldLayoutId id="2147484811" r:id="rId7"/>
    <p:sldLayoutId id="2147484812" r:id="rId8"/>
    <p:sldLayoutId id="2147484813" r:id="rId9"/>
    <p:sldLayoutId id="2147484814" r:id="rId10"/>
    <p:sldLayoutId id="214748481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288975140"/>
      </p:ext>
    </p:extLst>
  </p:cSld>
  <p:clrMap bg1="lt1" tx1="dk1" bg2="lt2" tx2="dk2" accent1="accent1" accent2="accent2" accent3="accent3" accent4="accent4" accent5="accent5" accent6="accent6" hlink="hlink" folHlink="folHlink"/>
  <p:sldLayoutIdLst>
    <p:sldLayoutId id="2147484817" r:id="rId1"/>
    <p:sldLayoutId id="2147484818" r:id="rId2"/>
    <p:sldLayoutId id="2147484819" r:id="rId3"/>
    <p:sldLayoutId id="2147484820" r:id="rId4"/>
    <p:sldLayoutId id="2147484821" r:id="rId5"/>
    <p:sldLayoutId id="2147484822" r:id="rId6"/>
    <p:sldLayoutId id="2147484823" r:id="rId7"/>
    <p:sldLayoutId id="2147484824" r:id="rId8"/>
    <p:sldLayoutId id="2147484825" r:id="rId9"/>
    <p:sldLayoutId id="2147484826" r:id="rId10"/>
    <p:sldLayoutId id="214748482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Freeform 7"/>
          <p:cNvSpPr>
            <a:spLocks noChangeArrowheads="1"/>
          </p:cNvSpPr>
          <p:nvPr/>
        </p:nvSpPr>
        <p:spPr bwMode="auto">
          <a:xfrm>
            <a:off x="457200" y="500063"/>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39"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40"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41"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42"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mj-lt"/>
                <a:ea typeface="+mn-ea"/>
                <a:cs typeface="+mn-cs"/>
              </a:defRPr>
            </a:lvl1pPr>
          </a:lstStyle>
          <a:p>
            <a:pPr fontAlgn="base">
              <a:spcBef>
                <a:spcPct val="0"/>
              </a:spcBef>
              <a:spcAft>
                <a:spcPct val="0"/>
              </a:spcAft>
              <a:defRPr/>
            </a:pPr>
            <a:r>
              <a:rPr lang="en-US">
                <a:solidFill>
                  <a:srgbClr val="000000"/>
                </a:solidFill>
                <a:latin typeface="Garamond"/>
              </a:rPr>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latin typeface="Garamond" charset="0"/>
              </a:defRPr>
            </a:lvl1pPr>
          </a:lstStyle>
          <a:p>
            <a:pPr fontAlgn="base">
              <a:spcBef>
                <a:spcPct val="0"/>
              </a:spcBef>
              <a:spcAft>
                <a:spcPct val="0"/>
              </a:spcAft>
              <a:defRPr/>
            </a:pPr>
            <a:fld id="{777C48D1-0A2D-6448-BAD7-D50BFB3AECB5}"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83198966"/>
      </p:ext>
    </p:extLst>
  </p:cSld>
  <p:clrMap bg1="lt1" tx1="dk1" bg2="lt2" tx2="dk2" accent1="accent1" accent2="accent2" accent3="accent3" accent4="accent4" accent5="accent5" accent6="accent6" hlink="hlink" folHlink="folHlink"/>
  <p:sldLayoutIdLst>
    <p:sldLayoutId id="2147484829" r:id="rId1"/>
    <p:sldLayoutId id="2147484830" r:id="rId2"/>
    <p:sldLayoutId id="2147484831" r:id="rId3"/>
    <p:sldLayoutId id="2147484832" r:id="rId4"/>
    <p:sldLayoutId id="2147484833" r:id="rId5"/>
    <p:sldLayoutId id="2147484834" r:id="rId6"/>
    <p:sldLayoutId id="2147484835" r:id="rId7"/>
    <p:sldLayoutId id="2147484836" r:id="rId8"/>
    <p:sldLayoutId id="2147484837" r:id="rId9"/>
    <p:sldLayoutId id="2147484838" r:id="rId10"/>
    <p:sldLayoutId id="214748483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EEEC5A93-40C1-004C-AC49-AA5A1C7A8159}"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649295"/>
      </p:ext>
    </p:extLst>
  </p:cSld>
  <p:clrMap bg1="lt1" tx1="dk1" bg2="lt2" tx2="dk2" accent1="accent1" accent2="accent2" accent3="accent3" accent4="accent4" accent5="accent5" accent6="accent6" hlink="hlink" folHlink="folHlink"/>
  <p:sldLayoutIdLst>
    <p:sldLayoutId id="2147484841" r:id="rId1"/>
    <p:sldLayoutId id="2147484842" r:id="rId2"/>
    <p:sldLayoutId id="2147484843" r:id="rId3"/>
    <p:sldLayoutId id="2147484844" r:id="rId4"/>
    <p:sldLayoutId id="2147484845" r:id="rId5"/>
    <p:sldLayoutId id="2147484846" r:id="rId6"/>
    <p:sldLayoutId id="2147484847" r:id="rId7"/>
    <p:sldLayoutId id="2147484848" r:id="rId8"/>
    <p:sldLayoutId id="2147484849" r:id="rId9"/>
    <p:sldLayoutId id="2147484850" r:id="rId10"/>
    <p:sldLayoutId id="2147484851" r:id="rId11"/>
    <p:sldLayoutId id="2147484852" r:id="rId12"/>
    <p:sldLayoutId id="214748530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8581855"/>
      </p:ext>
    </p:extLst>
  </p:cSld>
  <p:clrMap bg1="lt1" tx1="dk1" bg2="lt2" tx2="dk2" accent1="accent1" accent2="accent2" accent3="accent3" accent4="accent4" accent5="accent5" accent6="accent6" hlink="hlink" folHlink="folHlink"/>
  <p:sldLayoutIdLst>
    <p:sldLayoutId id="2147484854" r:id="rId1"/>
    <p:sldLayoutId id="2147484855" r:id="rId2"/>
    <p:sldLayoutId id="2147484856" r:id="rId3"/>
    <p:sldLayoutId id="2147484857" r:id="rId4"/>
    <p:sldLayoutId id="2147484858" r:id="rId5"/>
    <p:sldLayoutId id="2147484859" r:id="rId6"/>
    <p:sldLayoutId id="2147484860" r:id="rId7"/>
    <p:sldLayoutId id="2147484861" r:id="rId8"/>
    <p:sldLayoutId id="2147484862" r:id="rId9"/>
    <p:sldLayoutId id="2147484863" r:id="rId10"/>
    <p:sldLayoutId id="214748486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5586" name="Freeform 7"/>
          <p:cNvSpPr>
            <a:spLocks noChangeArrowheads="1"/>
          </p:cNvSpPr>
          <p:nvPr/>
        </p:nvSpPr>
        <p:spPr bwMode="auto">
          <a:xfrm>
            <a:off x="457200" y="500063"/>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95587"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95588"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95589"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95590"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a:ea typeface="+mn-ea"/>
                <a:cs typeface="+mn-cs"/>
              </a:defRPr>
            </a:lvl1pPr>
          </a:lstStyle>
          <a:p>
            <a:pPr fontAlgn="base">
              <a:spcBef>
                <a:spcPct val="0"/>
              </a:spcBef>
              <a:spcAft>
                <a:spcPct val="0"/>
              </a:spcAft>
              <a:defRPr/>
            </a:pPr>
            <a:r>
              <a:rPr lang="en-US"/>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defRPr>
            </a:lvl1pPr>
          </a:lstStyle>
          <a:p>
            <a:pPr fontAlgn="base">
              <a:spcBef>
                <a:spcPct val="0"/>
              </a:spcBef>
              <a:spcAft>
                <a:spcPct val="0"/>
              </a:spcAft>
              <a:defRPr/>
            </a:pPr>
            <a:fld id="{4CAB802D-25DB-1149-B44D-EAC195EDF7D4}"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92468080"/>
      </p:ext>
    </p:extLst>
  </p:cSld>
  <p:clrMap bg1="lt1" tx1="dk1" bg2="lt2" tx2="dk2" accent1="accent1" accent2="accent2" accent3="accent3" accent4="accent4" accent5="accent5" accent6="accent6" hlink="hlink" folHlink="folHlink"/>
  <p:sldLayoutIdLst>
    <p:sldLayoutId id="2147484866" r:id="rId1"/>
    <p:sldLayoutId id="2147484867" r:id="rId2"/>
    <p:sldLayoutId id="2147484868" r:id="rId3"/>
    <p:sldLayoutId id="2147484869" r:id="rId4"/>
    <p:sldLayoutId id="2147484870" r:id="rId5"/>
    <p:sldLayoutId id="2147484871" r:id="rId6"/>
    <p:sldLayoutId id="2147484872" r:id="rId7"/>
    <p:sldLayoutId id="2147484873" r:id="rId8"/>
    <p:sldLayoutId id="2147484874" r:id="rId9"/>
    <p:sldLayoutId id="2147484875" r:id="rId10"/>
    <p:sldLayoutId id="214748487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82B7CA05-D08B-324A-B21A-98259EFDA3FC}"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3100842"/>
      </p:ext>
    </p:extLst>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 id="2147484889"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 descr="Burgundy_CMU_JPG_Logo.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162800" y="6488113"/>
            <a:ext cx="1549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8" name="Text Placeholder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2690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3603C470-0343-5644-A9B5-95349323097B}"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1" name="Line 1032"/>
          <p:cNvSpPr>
            <a:spLocks noChangeShapeType="1"/>
          </p:cNvSpPr>
          <p:nvPr/>
        </p:nvSpPr>
        <p:spPr bwMode="auto">
          <a:xfrm>
            <a:off x="228600" y="6248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2"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033" name="Picture 7" descr="safari.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6795042"/>
      </p:ext>
    </p:extLst>
  </p:cSld>
  <p:clrMap bg1="lt1" tx1="dk1" bg2="lt2" tx2="dk2" accent1="accent1" accent2="accent2" accent3="accent3" accent4="accent4" accent5="accent5" accent6="accent6" hlink="hlink" folHlink="folHlink"/>
  <p:sldLayoutIdLst>
    <p:sldLayoutId id="2147484904" r:id="rId1"/>
    <p:sldLayoutId id="2147484905" r:id="rId2"/>
    <p:sldLayoutId id="2147484906" r:id="rId3"/>
    <p:sldLayoutId id="2147484907" r:id="rId4"/>
    <p:sldLayoutId id="2147484908" r:id="rId5"/>
    <p:sldLayoutId id="2147484909" r:id="rId6"/>
    <p:sldLayoutId id="2147484910" r:id="rId7"/>
    <p:sldLayoutId id="2147484911" r:id="rId8"/>
    <p:sldLayoutId id="2147484912" r:id="rId9"/>
    <p:sldLayoutId id="2147484913" r:id="rId10"/>
    <p:sldLayoutId id="2147484914" r:id="rId11"/>
    <p:sldLayoutId id="2147484915"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52091940"/>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3490"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3491"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3492"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3493"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63494"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a:ea typeface="+mn-ea"/>
                <a:cs typeface="+mn-cs"/>
              </a:defRPr>
            </a:lvl1pPr>
          </a:lstStyle>
          <a:p>
            <a:pPr fontAlgn="base">
              <a:spcBef>
                <a:spcPct val="0"/>
              </a:spcBef>
              <a:spcAft>
                <a:spcPct val="0"/>
              </a:spcAft>
              <a:defRPr/>
            </a:pPr>
            <a:r>
              <a:rPr lang="en-US"/>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defRPr>
            </a:lvl1pPr>
          </a:lstStyle>
          <a:p>
            <a:pPr fontAlgn="base">
              <a:spcBef>
                <a:spcPct val="0"/>
              </a:spcBef>
              <a:spcAft>
                <a:spcPct val="0"/>
              </a:spcAft>
              <a:defRPr/>
            </a:pPr>
            <a:fld id="{559D6C4E-5E10-8D45-B291-D2068DCF206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21410924"/>
      </p:ext>
    </p:extLst>
  </p:cSld>
  <p:clrMap bg1="lt1" tx1="dk1" bg2="lt2" tx2="dk2" accent1="accent1" accent2="accent2" accent3="accent3" accent4="accent4" accent5="accent5" accent6="accent6" hlink="hlink" folHlink="folHlink"/>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7651"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7652"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7653"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7654"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mj-lt"/>
                <a:ea typeface="+mn-ea"/>
                <a:cs typeface="+mn-cs"/>
              </a:defRPr>
            </a:lvl1pPr>
          </a:lstStyle>
          <a:p>
            <a:pPr fontAlgn="base">
              <a:spcBef>
                <a:spcPct val="0"/>
              </a:spcBef>
              <a:spcAft>
                <a:spcPct val="0"/>
              </a:spcAft>
              <a:defRPr/>
            </a:pPr>
            <a:r>
              <a:rPr lang="en-US">
                <a:latin typeface="Garamond"/>
              </a:rPr>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defRPr>
            </a:lvl1pPr>
          </a:lstStyle>
          <a:p>
            <a:pPr fontAlgn="base">
              <a:spcBef>
                <a:spcPct val="0"/>
              </a:spcBef>
              <a:spcAft>
                <a:spcPct val="0"/>
              </a:spcAft>
              <a:defRPr/>
            </a:pPr>
            <a:fld id="{52D48118-C85A-8346-A308-D7686941111E}"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80278531"/>
      </p:ext>
    </p:extLst>
  </p:cSld>
  <p:clrMap bg1="lt1" tx1="dk1" bg2="lt2" tx2="dk2" accent1="accent1" accent2="accent2" accent3="accent3" accent4="accent4" accent5="accent5" accent6="accent6" hlink="hlink" folHlink="folHlink"/>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3490"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3491"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3492"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3493"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63494"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a:ea typeface="+mn-ea"/>
                <a:cs typeface="+mn-cs"/>
              </a:defRPr>
            </a:lvl1pPr>
          </a:lstStyle>
          <a:p>
            <a:pPr fontAlgn="base">
              <a:spcBef>
                <a:spcPct val="0"/>
              </a:spcBef>
              <a:spcAft>
                <a:spcPct val="0"/>
              </a:spcAft>
              <a:defRPr/>
            </a:pPr>
            <a:r>
              <a:rPr lang="en-US"/>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defRPr>
            </a:lvl1pPr>
          </a:lstStyle>
          <a:p>
            <a:pPr fontAlgn="base">
              <a:spcBef>
                <a:spcPct val="0"/>
              </a:spcBef>
              <a:spcAft>
                <a:spcPct val="0"/>
              </a:spcAft>
              <a:defRPr/>
            </a:pPr>
            <a:fld id="{559D6C4E-5E10-8D45-B291-D2068DCF206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18123008"/>
      </p:ext>
    </p:extLst>
  </p:cSld>
  <p:clrMap bg1="lt1" tx1="dk1" bg2="lt2" tx2="dk2" accent1="accent1" accent2="accent2" accent3="accent3" accent4="accent4" accent5="accent5" accent6="accent6" hlink="hlink" folHlink="folHlink"/>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7651"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7652"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7653"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7654"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mj-lt"/>
                <a:ea typeface="+mn-ea"/>
                <a:cs typeface="+mn-cs"/>
              </a:defRPr>
            </a:lvl1pPr>
          </a:lstStyle>
          <a:p>
            <a:pPr fontAlgn="base">
              <a:spcBef>
                <a:spcPct val="0"/>
              </a:spcBef>
              <a:spcAft>
                <a:spcPct val="0"/>
              </a:spcAft>
              <a:defRPr/>
            </a:pPr>
            <a:r>
              <a:rPr lang="en-US">
                <a:latin typeface="Garamond"/>
              </a:rPr>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defRPr>
            </a:lvl1pPr>
          </a:lstStyle>
          <a:p>
            <a:pPr fontAlgn="base">
              <a:spcBef>
                <a:spcPct val="0"/>
              </a:spcBef>
              <a:spcAft>
                <a:spcPct val="0"/>
              </a:spcAft>
              <a:defRPr/>
            </a:pPr>
            <a:fld id="{52D48118-C85A-8346-A308-D7686941111E}"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84068238"/>
      </p:ext>
    </p:extLst>
  </p:cSld>
  <p:clrMap bg1="lt1" tx1="dk1" bg2="lt2" tx2="dk2" accent1="accent1" accent2="accent2" accent3="accent3" accent4="accent4" accent5="accent5" accent6="accent6" hlink="hlink" folHlink="folHlink"/>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201025731"/>
      </p:ext>
    </p:extLst>
  </p:cSld>
  <p:clrMap bg1="lt1" tx1="dk1" bg2="lt2" tx2="dk2" accent1="accent1" accent2="accent2" accent3="accent3" accent4="accent4" accent5="accent5" accent6="accent6" hlink="hlink" folHlink="folHlink"/>
  <p:sldLayoutIdLst>
    <p:sldLayoutId id="2147484966" r:id="rId1"/>
    <p:sldLayoutId id="2147484967" r:id="rId2"/>
    <p:sldLayoutId id="2147484968" r:id="rId3"/>
    <p:sldLayoutId id="2147484969" r:id="rId4"/>
    <p:sldLayoutId id="2147484970" r:id="rId5"/>
    <p:sldLayoutId id="2147484971" r:id="rId6"/>
    <p:sldLayoutId id="2147484972" r:id="rId7"/>
    <p:sldLayoutId id="2147484973" r:id="rId8"/>
    <p:sldLayoutId id="2147484974" r:id="rId9"/>
    <p:sldLayoutId id="2147484975" r:id="rId10"/>
    <p:sldLayoutId id="214748497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24034637"/>
      </p:ext>
    </p:extLst>
  </p:cSld>
  <p:clrMap bg1="lt1" tx1="dk1" bg2="lt2" tx2="dk2" accent1="accent1" accent2="accent2" accent3="accent3" accent4="accent4" accent5="accent5" accent6="accent6" hlink="hlink" folHlink="folHlink"/>
  <p:sldLayoutIdLst>
    <p:sldLayoutId id="2147484978" r:id="rId1"/>
    <p:sldLayoutId id="2147484979" r:id="rId2"/>
    <p:sldLayoutId id="2147484980" r:id="rId3"/>
    <p:sldLayoutId id="2147484981" r:id="rId4"/>
    <p:sldLayoutId id="2147484982" r:id="rId5"/>
    <p:sldLayoutId id="2147484983" r:id="rId6"/>
    <p:sldLayoutId id="2147484984" r:id="rId7"/>
    <p:sldLayoutId id="2147484985" r:id="rId8"/>
    <p:sldLayoutId id="2147484986" r:id="rId9"/>
    <p:sldLayoutId id="2147484987" r:id="rId10"/>
    <p:sldLayoutId id="214748498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51566456"/>
      </p:ext>
    </p:extLst>
  </p:cSld>
  <p:clrMap bg1="lt1" tx1="dk1" bg2="lt2" tx2="dk2" accent1="accent1" accent2="accent2" accent3="accent3" accent4="accent4" accent5="accent5" accent6="accent6" hlink="hlink" folHlink="folHlink"/>
  <p:sldLayoutIdLst>
    <p:sldLayoutId id="2147485003" r:id="rId1"/>
    <p:sldLayoutId id="2147485004" r:id="rId2"/>
    <p:sldLayoutId id="2147485005" r:id="rId3"/>
    <p:sldLayoutId id="2147485006" r:id="rId4"/>
    <p:sldLayoutId id="2147485007" r:id="rId5"/>
    <p:sldLayoutId id="2147485008" r:id="rId6"/>
    <p:sldLayoutId id="2147485009" r:id="rId7"/>
    <p:sldLayoutId id="2147485010" r:id="rId8"/>
    <p:sldLayoutId id="2147485011" r:id="rId9"/>
    <p:sldLayoutId id="2147485012" r:id="rId10"/>
    <p:sldLayoutId id="214748501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66825" y="0"/>
            <a:ext cx="7877175" cy="1085850"/>
          </a:xfrm>
          <a:prstGeom prst="rect">
            <a:avLst/>
          </a:prstGeom>
          <a:noFill/>
        </p:spPr>
        <p:txBody>
          <a:bodyPr vert="horz" lIns="91440" tIns="45720" rIns="91440" bIns="45720" rtlCol="0" anchor="ctr">
            <a:normAutofit/>
          </a:bodyPr>
          <a:lstStyle/>
          <a:p>
            <a:r>
              <a:rPr lang="en-US" dirty="0" smtClean="0"/>
              <a:t>Click to edit Master title style</a:t>
            </a:r>
            <a:endParaRPr lang="en-US" dirty="0"/>
          </a:p>
        </p:txBody>
      </p:sp>
      <p:sp>
        <p:nvSpPr>
          <p:cNvPr id="225283" name="Text Placeholder 2"/>
          <p:cNvSpPr>
            <a:spLocks noGrp="1"/>
          </p:cNvSpPr>
          <p:nvPr>
            <p:ph type="body" idx="1"/>
          </p:nvPr>
        </p:nvSpPr>
        <p:spPr bwMode="auto">
          <a:xfrm>
            <a:off x="123825" y="1250950"/>
            <a:ext cx="8897938"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3825" y="6543675"/>
            <a:ext cx="1820863" cy="228600"/>
          </a:xfrm>
          <a:prstGeom prst="rect">
            <a:avLst/>
          </a:prstGeom>
        </p:spPr>
        <p:txBody>
          <a:bodyPr vert="horz" lIns="91440" tIns="45720" rIns="91440" bIns="45720" rtlCol="0" anchor="ctr"/>
          <a:lstStyle>
            <a:lvl1pPr algn="l" fontAlgn="auto">
              <a:spcBef>
                <a:spcPts val="0"/>
              </a:spcBef>
              <a:spcAft>
                <a:spcPts val="0"/>
              </a:spcAft>
              <a:defRPr sz="900">
                <a:solidFill>
                  <a:prstClr val="black">
                    <a:lumMod val="65000"/>
                    <a:lumOff val="35000"/>
                    <a:alpha val="75000"/>
                  </a:prstClr>
                </a:solidFill>
                <a:latin typeface="Calibri"/>
                <a:ea typeface="+mn-ea"/>
                <a:cs typeface="+mn-cs"/>
              </a:defRPr>
            </a:lvl1pPr>
          </a:lstStyle>
          <a:p>
            <a:pPr>
              <a:defRPr/>
            </a:pPr>
            <a:fld id="{B1AC335E-35A0-FD4D-BCD5-54BB91F67C51}" type="datetime1">
              <a:rPr lang="en-US"/>
              <a:pPr>
                <a:defRPr/>
              </a:pPr>
              <a:t>6/9/16</a:t>
            </a:fld>
            <a:endParaRPr lang="en-US" dirty="0"/>
          </a:p>
        </p:txBody>
      </p:sp>
      <p:sp>
        <p:nvSpPr>
          <p:cNvPr id="5" name="Footer Placeholder 4"/>
          <p:cNvSpPr>
            <a:spLocks noGrp="1"/>
          </p:cNvSpPr>
          <p:nvPr>
            <p:ph type="ftr" sz="quarter" idx="3"/>
          </p:nvPr>
        </p:nvSpPr>
        <p:spPr>
          <a:xfrm>
            <a:off x="2549525" y="6543675"/>
            <a:ext cx="3771900" cy="228600"/>
          </a:xfrm>
          <a:prstGeom prst="rect">
            <a:avLst/>
          </a:prstGeom>
        </p:spPr>
        <p:txBody>
          <a:bodyPr vert="horz" lIns="91440" tIns="45720" rIns="91440" bIns="45720" rtlCol="0" anchor="ctr"/>
          <a:lstStyle>
            <a:lvl1pPr algn="l" fontAlgn="auto">
              <a:spcBef>
                <a:spcPts val="0"/>
              </a:spcBef>
              <a:spcAft>
                <a:spcPts val="0"/>
              </a:spcAft>
              <a:defRPr sz="950" cap="all" baseline="0">
                <a:solidFill>
                  <a:prstClr val="black">
                    <a:alpha val="75000"/>
                  </a:prstClr>
                </a:solidFill>
                <a:latin typeface="Calibri"/>
                <a:ea typeface="+mn-ea"/>
                <a:cs typeface="+mn-cs"/>
              </a:defRPr>
            </a:lvl1pPr>
          </a:lstStyle>
          <a:p>
            <a:pPr>
              <a:defRPr/>
            </a:pPr>
            <a:endParaRPr lang="en-US"/>
          </a:p>
        </p:txBody>
      </p:sp>
      <p:sp>
        <p:nvSpPr>
          <p:cNvPr id="8" name="Slide Number Placeholder 7"/>
          <p:cNvSpPr>
            <a:spLocks noGrp="1"/>
          </p:cNvSpPr>
          <p:nvPr>
            <p:ph type="sldNum" sz="quarter" idx="4"/>
          </p:nvPr>
        </p:nvSpPr>
        <p:spPr>
          <a:xfrm>
            <a:off x="6924675" y="6456363"/>
            <a:ext cx="2057400" cy="365125"/>
          </a:xfrm>
          <a:prstGeom prst="rect">
            <a:avLst/>
          </a:prstGeom>
        </p:spPr>
        <p:txBody>
          <a:bodyPr vert="horz" lIns="91440" tIns="45720" rIns="91440" bIns="45720" rtlCol="0" anchor="ctr"/>
          <a:lstStyle>
            <a:lvl1pPr algn="r" fontAlgn="auto">
              <a:spcBef>
                <a:spcPts val="0"/>
              </a:spcBef>
              <a:spcAft>
                <a:spcPts val="0"/>
              </a:spcAft>
              <a:defRPr sz="1600">
                <a:solidFill>
                  <a:prstClr val="black">
                    <a:lumMod val="65000"/>
                    <a:lumOff val="35000"/>
                  </a:prstClr>
                </a:solidFill>
                <a:latin typeface="Calibri"/>
                <a:ea typeface="+mn-ea"/>
                <a:cs typeface="+mn-cs"/>
              </a:defRPr>
            </a:lvl1pPr>
          </a:lstStyle>
          <a:p>
            <a:pPr>
              <a:defRPr/>
            </a:pPr>
            <a:fld id="{BFCEF44F-023C-3C4F-B2E3-6DD80F318BEB}" type="slidenum">
              <a:rPr lang="en-US"/>
              <a:pPr>
                <a:defRPr/>
              </a:pPr>
              <a:t>‹#›</a:t>
            </a:fld>
            <a:endParaRPr lang="en-US" dirty="0"/>
          </a:p>
        </p:txBody>
      </p:sp>
      <p:pic>
        <p:nvPicPr>
          <p:cNvPr id="225287" name="Picture 6" descr="FMS_logo_lightbluematte_3C5CAE.gif"/>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23825" y="0"/>
            <a:ext cx="1143000"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8" name="Picture 9" descr="safari.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1113" y="6661150"/>
            <a:ext cx="87153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058083"/>
      </p:ext>
    </p:extLst>
  </p:cSld>
  <p:clrMap bg1="lt1" tx1="dk1" bg2="lt2" tx2="dk2" accent1="accent1" accent2="accent2" accent3="accent3" accent4="accent4" accent5="accent5" accent6="accent6" hlink="hlink" folHlink="folHlink"/>
  <p:sldLayoutIdLst>
    <p:sldLayoutId id="2147485015" r:id="rId1"/>
    <p:sldLayoutId id="2147485016" r:id="rId2"/>
    <p:sldLayoutId id="2147485017" r:id="rId3"/>
    <p:sldLayoutId id="2147485018" r:id="rId4"/>
    <p:sldLayoutId id="2147485019" r:id="rId5"/>
    <p:sldLayoutId id="2147485020" r:id="rId6"/>
    <p:sldLayoutId id="2147485021" r:id="rId7"/>
    <p:sldLayoutId id="2147485022" r:id="rId8"/>
    <p:sldLayoutId id="2147485023" r:id="rId9"/>
    <p:sldLayoutId id="2147485024" r:id="rId10"/>
    <p:sldLayoutId id="2147485025" r:id="rId11"/>
    <p:sldLayoutId id="2147485026" r:id="rId12"/>
  </p:sldLayoutIdLst>
  <p:timing>
    <p:tnLst>
      <p:par>
        <p:cTn xmlns:p14="http://schemas.microsoft.com/office/powerpoint/2010/main" id="1" dur="indefinite" restart="never" nodeType="tmRoot"/>
      </p:par>
    </p:tnLst>
  </p:timing>
  <p:hf hdr="0" ftr="0" dt="0"/>
  <p:txStyles>
    <p:titleStyle>
      <a:lvl1pPr algn="ctr" rtl="0" eaLnBrk="0" fontAlgn="base" hangingPunct="0">
        <a:lnSpc>
          <a:spcPct val="90000"/>
        </a:lnSpc>
        <a:spcBef>
          <a:spcPct val="0"/>
        </a:spcBef>
        <a:spcAft>
          <a:spcPct val="0"/>
        </a:spcAft>
        <a:defRPr sz="4800" kern="1200" spc="-120">
          <a:solidFill>
            <a:schemeClr val="tx1"/>
          </a:solidFill>
          <a:latin typeface="+mj-lt"/>
          <a:ea typeface="ＭＳ Ｐゴシック" charset="0"/>
          <a:cs typeface="ＭＳ Ｐゴシック" charset="0"/>
        </a:defRPr>
      </a:lvl1pPr>
      <a:lvl2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2pPr>
      <a:lvl3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3pPr>
      <a:lvl4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4pPr>
      <a:lvl5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5pPr>
      <a:lvl6pPr marL="4572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6pPr>
      <a:lvl7pPr marL="9144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7pPr>
      <a:lvl8pPr marL="13716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8pPr>
      <a:lvl9pPr marL="18288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9pPr>
    </p:titleStyle>
    <p:bodyStyle>
      <a:lvl1pPr marL="182563" indent="-182563" algn="l" rtl="0" eaLnBrk="0" fontAlgn="base" hangingPunct="0">
        <a:lnSpc>
          <a:spcPct val="85000"/>
        </a:lnSpc>
        <a:spcBef>
          <a:spcPts val="1300"/>
        </a:spcBef>
        <a:spcAft>
          <a:spcPct val="0"/>
        </a:spcAft>
        <a:buFont typeface="Arial" charset="0"/>
        <a:buChar char="•"/>
        <a:defRPr sz="2800" i="1" kern="1200">
          <a:solidFill>
            <a:schemeClr val="tx1"/>
          </a:solidFill>
          <a:latin typeface="+mn-lt"/>
          <a:ea typeface="ＭＳ Ｐゴシック" charset="0"/>
          <a:cs typeface="ＭＳ Ｐゴシック" charset="0"/>
        </a:defRPr>
      </a:lvl1pPr>
      <a:lvl2pPr marL="365125" indent="-182563" algn="l" rtl="0" eaLnBrk="0" fontAlgn="base" hangingPunct="0">
        <a:lnSpc>
          <a:spcPct val="85000"/>
        </a:lnSpc>
        <a:spcBef>
          <a:spcPts val="600"/>
        </a:spcBef>
        <a:spcAft>
          <a:spcPct val="0"/>
        </a:spcAft>
        <a:buFont typeface="Calibri" charset="0"/>
        <a:buChar char="‐"/>
        <a:defRPr sz="2400" kern="1200">
          <a:solidFill>
            <a:schemeClr val="tx1"/>
          </a:solidFill>
          <a:latin typeface="+mn-lt"/>
          <a:ea typeface="ＭＳ Ｐゴシック" charset="0"/>
          <a:cs typeface="+mn-cs"/>
        </a:defRPr>
      </a:lvl2pPr>
      <a:lvl3pPr marL="547688" indent="-182563" algn="l" rtl="0" eaLnBrk="0" fontAlgn="base" hangingPunct="0">
        <a:lnSpc>
          <a:spcPct val="85000"/>
        </a:lnSpc>
        <a:spcBef>
          <a:spcPts val="600"/>
        </a:spcBef>
        <a:spcAft>
          <a:spcPct val="0"/>
        </a:spcAft>
        <a:buFont typeface="Arial" charset="0"/>
        <a:buChar char="•"/>
        <a:defRPr sz="2000" i="1" kern="1200">
          <a:solidFill>
            <a:schemeClr val="tx1"/>
          </a:solidFill>
          <a:latin typeface="+mn-lt"/>
          <a:ea typeface="ＭＳ Ｐゴシック" charset="0"/>
          <a:cs typeface="+mn-cs"/>
        </a:defRPr>
      </a:lvl3pPr>
      <a:lvl4pPr marL="730250" indent="-182563" algn="l" rtl="0" eaLnBrk="0" fontAlgn="base" hangingPunct="0">
        <a:lnSpc>
          <a:spcPct val="85000"/>
        </a:lnSpc>
        <a:spcBef>
          <a:spcPts val="600"/>
        </a:spcBef>
        <a:spcAft>
          <a:spcPct val="0"/>
        </a:spcAft>
        <a:buFont typeface="Arial" charset="0"/>
        <a:buChar char="•"/>
        <a:defRPr kern="1200">
          <a:solidFill>
            <a:schemeClr val="tx1"/>
          </a:solidFill>
          <a:latin typeface="+mn-lt"/>
          <a:ea typeface="ＭＳ Ｐゴシック" charset="0"/>
          <a:cs typeface="+mn-cs"/>
        </a:defRPr>
      </a:lvl4pPr>
      <a:lvl5pPr marL="914400" indent="-182563" algn="l" rtl="0" eaLnBrk="0" fontAlgn="base" hangingPunct="0">
        <a:lnSpc>
          <a:spcPct val="85000"/>
        </a:lnSpc>
        <a:spcBef>
          <a:spcPts val="600"/>
        </a:spcBef>
        <a:spcAft>
          <a:spcPct val="0"/>
        </a:spcAft>
        <a:buFont typeface="Arial" charset="0"/>
        <a:buChar char="•"/>
        <a:defRPr kern="1200">
          <a:solidFill>
            <a:schemeClr val="tx1"/>
          </a:solidFill>
          <a:latin typeface="+mn-lt"/>
          <a:ea typeface="ＭＳ Ｐゴシック" charset="0"/>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92399763"/>
      </p:ext>
    </p:extLst>
  </p:cSld>
  <p:clrMap bg1="lt1" tx1="dk1" bg2="lt2" tx2="dk2" accent1="accent1" accent2="accent2" accent3="accent3" accent4="accent4" accent5="accent5" accent6="accent6" hlink="hlink" folHlink="folHlink"/>
  <p:sldLayoutIdLst>
    <p:sldLayoutId id="2147485028" r:id="rId1"/>
    <p:sldLayoutId id="2147485029" r:id="rId2"/>
    <p:sldLayoutId id="2147485030" r:id="rId3"/>
    <p:sldLayoutId id="2147485031" r:id="rId4"/>
    <p:sldLayoutId id="2147485032" r:id="rId5"/>
    <p:sldLayoutId id="2147485033" r:id="rId6"/>
    <p:sldLayoutId id="2147485034" r:id="rId7"/>
    <p:sldLayoutId id="2147485035" r:id="rId8"/>
    <p:sldLayoutId id="2147485036" r:id="rId9"/>
    <p:sldLayoutId id="2147485037" r:id="rId10"/>
    <p:sldLayoutId id="214748503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9769905"/>
      </p:ext>
    </p:extLst>
  </p:cSld>
  <p:clrMap bg1="lt1" tx1="dk1" bg2="lt2" tx2="dk2" accent1="accent1" accent2="accent2" accent3="accent3" accent4="accent4" accent5="accent5" accent6="accent6" hlink="hlink" folHlink="folHlink"/>
  <p:sldLayoutIdLst>
    <p:sldLayoutId id="2147485053" r:id="rId1"/>
    <p:sldLayoutId id="2147485054" r:id="rId2"/>
    <p:sldLayoutId id="2147485055" r:id="rId3"/>
    <p:sldLayoutId id="2147485056" r:id="rId4"/>
    <p:sldLayoutId id="2147485057" r:id="rId5"/>
    <p:sldLayoutId id="2147485058" r:id="rId6"/>
    <p:sldLayoutId id="2147485059" r:id="rId7"/>
    <p:sldLayoutId id="2147485060" r:id="rId8"/>
    <p:sldLayoutId id="2147485061" r:id="rId9"/>
    <p:sldLayoutId id="2147485062" r:id="rId10"/>
    <p:sldLayoutId id="214748506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944501052"/>
      </p:ext>
    </p:extLst>
  </p:cSld>
  <p:clrMap bg1="lt1" tx1="dk1" bg2="lt2" tx2="dk2" accent1="accent1" accent2="accent2" accent3="accent3" accent4="accent4" accent5="accent5" accent6="accent6" hlink="hlink" folHlink="folHlink"/>
  <p:sldLayoutIdLst>
    <p:sldLayoutId id="2147485065" r:id="rId1"/>
    <p:sldLayoutId id="2147485066" r:id="rId2"/>
    <p:sldLayoutId id="2147485067" r:id="rId3"/>
    <p:sldLayoutId id="2147485068" r:id="rId4"/>
    <p:sldLayoutId id="2147485069" r:id="rId5"/>
    <p:sldLayoutId id="2147485070" r:id="rId6"/>
    <p:sldLayoutId id="2147485071" r:id="rId7"/>
    <p:sldLayoutId id="2147485072" r:id="rId8"/>
    <p:sldLayoutId id="2147485073" r:id="rId9"/>
    <p:sldLayoutId id="2147485074" r:id="rId10"/>
    <p:sldLayoutId id="2147485075" r:id="rId11"/>
    <p:sldLayoutId id="2147485076"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7938783"/>
      </p:ext>
    </p:extLst>
  </p:cSld>
  <p:clrMap bg1="lt1" tx1="dk1" bg2="lt2" tx2="dk2" accent1="accent1" accent2="accent2" accent3="accent3" accent4="accent4" accent5="accent5" accent6="accent6" hlink="hlink" folHlink="folHlink"/>
  <p:sldLayoutIdLst>
    <p:sldLayoutId id="2147485078" r:id="rId1"/>
    <p:sldLayoutId id="2147485079" r:id="rId2"/>
    <p:sldLayoutId id="2147485080" r:id="rId3"/>
    <p:sldLayoutId id="2147485081" r:id="rId4"/>
    <p:sldLayoutId id="2147485082" r:id="rId5"/>
    <p:sldLayoutId id="2147485083" r:id="rId6"/>
    <p:sldLayoutId id="2147485084" r:id="rId7"/>
    <p:sldLayoutId id="2147485085" r:id="rId8"/>
    <p:sldLayoutId id="2147485086" r:id="rId9"/>
    <p:sldLayoutId id="2147485087" r:id="rId10"/>
    <p:sldLayoutId id="214748508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861771771"/>
      </p:ext>
    </p:extLst>
  </p:cSld>
  <p:clrMap bg1="lt1" tx1="dk1" bg2="lt2" tx2="dk2" accent1="accent1" accent2="accent2" accent3="accent3" accent4="accent4" accent5="accent5" accent6="accent6" hlink="hlink" folHlink="folHlink"/>
  <p:sldLayoutIdLst>
    <p:sldLayoutId id="2147485090" r:id="rId1"/>
    <p:sldLayoutId id="2147485091" r:id="rId2"/>
    <p:sldLayoutId id="2147485092" r:id="rId3"/>
    <p:sldLayoutId id="2147485093" r:id="rId4"/>
    <p:sldLayoutId id="2147485094" r:id="rId5"/>
    <p:sldLayoutId id="2147485095" r:id="rId6"/>
    <p:sldLayoutId id="2147485096" r:id="rId7"/>
    <p:sldLayoutId id="2147485097" r:id="rId8"/>
    <p:sldLayoutId id="2147485098" r:id="rId9"/>
    <p:sldLayoutId id="2147485099" r:id="rId10"/>
    <p:sldLayoutId id="2147485100" r:id="rId11"/>
  </p:sldLayoutIdLst>
  <p:timing>
    <p:tnLst>
      <p:par>
        <p:cTn xmlns:p14="http://schemas.microsoft.com/office/powerpoint/2010/main" id="1" dur="indefinite" restart="never" nodeType="tmRoot"/>
      </p:par>
    </p:tnLst>
  </p:timing>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9132951"/>
      </p:ext>
    </p:extLst>
  </p:cSld>
  <p:clrMap bg1="lt1" tx1="dk1" bg2="lt2" tx2="dk2" accent1="accent1" accent2="accent2" accent3="accent3" accent4="accent4" accent5="accent5" accent6="accent6" hlink="hlink" folHlink="folHlink"/>
  <p:sldLayoutIdLst>
    <p:sldLayoutId id="2147485102" r:id="rId1"/>
    <p:sldLayoutId id="2147485103" r:id="rId2"/>
    <p:sldLayoutId id="2147485104" r:id="rId3"/>
    <p:sldLayoutId id="2147485105" r:id="rId4"/>
    <p:sldLayoutId id="2147485106" r:id="rId5"/>
    <p:sldLayoutId id="2147485107" r:id="rId6"/>
    <p:sldLayoutId id="2147485108" r:id="rId7"/>
    <p:sldLayoutId id="2147485109" r:id="rId8"/>
    <p:sldLayoutId id="2147485110" r:id="rId9"/>
    <p:sldLayoutId id="2147485111" r:id="rId10"/>
    <p:sldLayoutId id="2147485112"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7532432"/>
      </p:ext>
    </p:extLst>
  </p:cSld>
  <p:clrMap bg1="lt1" tx1="dk1" bg2="lt2" tx2="dk2" accent1="accent1" accent2="accent2" accent3="accent3" accent4="accent4" accent5="accent5" accent6="accent6" hlink="hlink" folHlink="folHlink"/>
  <p:sldLayoutIdLst>
    <p:sldLayoutId id="2147485114" r:id="rId1"/>
    <p:sldLayoutId id="2147485115" r:id="rId2"/>
    <p:sldLayoutId id="2147485116" r:id="rId3"/>
    <p:sldLayoutId id="2147485117" r:id="rId4"/>
    <p:sldLayoutId id="2147485118" r:id="rId5"/>
    <p:sldLayoutId id="2147485119" r:id="rId6"/>
    <p:sldLayoutId id="2147485120" r:id="rId7"/>
    <p:sldLayoutId id="2147485121" r:id="rId8"/>
    <p:sldLayoutId id="2147485122" r:id="rId9"/>
    <p:sldLayoutId id="2147485123" r:id="rId10"/>
    <p:sldLayoutId id="2147485124"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latin typeface="Calibri Light"/>
              </a:rPr>
              <a:pPr/>
              <a:t>‹#›</a:t>
            </a:fld>
            <a:r>
              <a:rPr lang="en-US" smtClean="0">
                <a:solidFill>
                  <a:prstClr val="black">
                    <a:tint val="75000"/>
                  </a:prstClr>
                </a:solidFill>
                <a:latin typeface="Calibri Light"/>
              </a:rPr>
              <a:t>/4</a:t>
            </a:r>
            <a:endParaRPr lang="en-US">
              <a:solidFill>
                <a:prstClr val="black">
                  <a:tint val="75000"/>
                </a:prstClr>
              </a:solidFill>
              <a:latin typeface="Calibri Light"/>
            </a:endParaRPr>
          </a:p>
        </p:txBody>
      </p:sp>
    </p:spTree>
    <p:extLst>
      <p:ext uri="{BB962C8B-B14F-4D97-AF65-F5344CB8AC3E}">
        <p14:creationId xmlns:p14="http://schemas.microsoft.com/office/powerpoint/2010/main" val="1182407174"/>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4261403"/>
      </p:ext>
    </p:extLst>
  </p:cSld>
  <p:clrMap bg1="lt1" tx1="dk1" bg2="lt2" tx2="dk2" accent1="accent1" accent2="accent2" accent3="accent3" accent4="accent4" accent5="accent5" accent6="accent6" hlink="hlink" folHlink="folHlink"/>
  <p:sldLayoutIdLst>
    <p:sldLayoutId id="2147485138" r:id="rId1"/>
    <p:sldLayoutId id="2147485139" r:id="rId2"/>
    <p:sldLayoutId id="2147485140" r:id="rId3"/>
    <p:sldLayoutId id="2147485141" r:id="rId4"/>
    <p:sldLayoutId id="2147485142" r:id="rId5"/>
    <p:sldLayoutId id="2147485143" r:id="rId6"/>
    <p:sldLayoutId id="2147485144" r:id="rId7"/>
    <p:sldLayoutId id="2147485145" r:id="rId8"/>
    <p:sldLayoutId id="2147485146" r:id="rId9"/>
    <p:sldLayoutId id="2147485147" r:id="rId10"/>
    <p:sldLayoutId id="2147485148"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67142735"/>
      </p:ext>
    </p:extLst>
  </p:cSld>
  <p:clrMap bg1="lt1" tx1="dk1" bg2="lt2" tx2="dk2" accent1="accent1" accent2="accent2" accent3="accent3" accent4="accent4" accent5="accent5" accent6="accent6" hlink="hlink" folHlink="folHlink"/>
  <p:sldLayoutIdLst>
    <p:sldLayoutId id="2147485150" r:id="rId1"/>
    <p:sldLayoutId id="2147485151" r:id="rId2"/>
    <p:sldLayoutId id="2147485152" r:id="rId3"/>
    <p:sldLayoutId id="2147485153" r:id="rId4"/>
    <p:sldLayoutId id="2147485154" r:id="rId5"/>
    <p:sldLayoutId id="2147485155" r:id="rId6"/>
    <p:sldLayoutId id="2147485156" r:id="rId7"/>
    <p:sldLayoutId id="2147485157" r:id="rId8"/>
    <p:sldLayoutId id="2147485158" r:id="rId9"/>
    <p:sldLayoutId id="2147485159" r:id="rId10"/>
    <p:sldLayoutId id="2147485160" r:id="rId11"/>
    <p:sldLayoutId id="2147485161"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369779114"/>
      </p:ext>
    </p:extLst>
  </p:cSld>
  <p:clrMap bg1="lt1" tx1="dk1" bg2="lt2" tx2="dk2" accent1="accent1" accent2="accent2" accent3="accent3" accent4="accent4" accent5="accent5" accent6="accent6" hlink="hlink" folHlink="folHlink"/>
  <p:sldLayoutIdLst>
    <p:sldLayoutId id="2147485163" r:id="rId1"/>
    <p:sldLayoutId id="2147485164" r:id="rId2"/>
    <p:sldLayoutId id="2147485165" r:id="rId3"/>
    <p:sldLayoutId id="2147485166" r:id="rId4"/>
    <p:sldLayoutId id="2147485167" r:id="rId5"/>
    <p:sldLayoutId id="2147485168" r:id="rId6"/>
    <p:sldLayoutId id="2147485169" r:id="rId7"/>
    <p:sldLayoutId id="2147485170" r:id="rId8"/>
    <p:sldLayoutId id="2147485171" r:id="rId9"/>
    <p:sldLayoutId id="2147485172" r:id="rId10"/>
    <p:sldLayoutId id="2147485173" r:id="rId11"/>
    <p:sldLayoutId id="2147485609"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47418363"/>
      </p:ext>
    </p:extLst>
  </p:cSld>
  <p:clrMap bg1="lt1" tx1="dk1" bg2="lt2" tx2="dk2" accent1="accent1" accent2="accent2" accent3="accent3" accent4="accent4" accent5="accent5" accent6="accent6" hlink="hlink" folHlink="folHlink"/>
  <p:sldLayoutIdLst>
    <p:sldLayoutId id="2147485199" r:id="rId1"/>
    <p:sldLayoutId id="2147485200" r:id="rId2"/>
    <p:sldLayoutId id="2147485201" r:id="rId3"/>
    <p:sldLayoutId id="2147485202" r:id="rId4"/>
    <p:sldLayoutId id="2147485203" r:id="rId5"/>
    <p:sldLayoutId id="2147485204" r:id="rId6"/>
    <p:sldLayoutId id="2147485205" r:id="rId7"/>
    <p:sldLayoutId id="2147485206" r:id="rId8"/>
    <p:sldLayoutId id="2147485207" r:id="rId9"/>
    <p:sldLayoutId id="2147485208" r:id="rId10"/>
    <p:sldLayoutId id="214748520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10130626"/>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58047304"/>
      </p:ext>
    </p:extLst>
  </p:cSld>
  <p:clrMap bg1="lt1" tx1="dk1" bg2="lt2" tx2="dk2" accent1="accent1" accent2="accent2" accent3="accent3" accent4="accent4" accent5="accent5" accent6="accent6" hlink="hlink" folHlink="folHlink"/>
  <p:sldLayoutIdLst>
    <p:sldLayoutId id="2147485223" r:id="rId1"/>
    <p:sldLayoutId id="2147485224" r:id="rId2"/>
    <p:sldLayoutId id="2147485225" r:id="rId3"/>
    <p:sldLayoutId id="2147485226" r:id="rId4"/>
    <p:sldLayoutId id="2147485227" r:id="rId5"/>
    <p:sldLayoutId id="2147485228" r:id="rId6"/>
    <p:sldLayoutId id="2147485229" r:id="rId7"/>
    <p:sldLayoutId id="2147485230" r:id="rId8"/>
    <p:sldLayoutId id="2147485231" r:id="rId9"/>
    <p:sldLayoutId id="2147485232" r:id="rId10"/>
    <p:sldLayoutId id="2147485233"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7006900"/>
      </p:ext>
    </p:extLst>
  </p:cSld>
  <p:clrMap bg1="lt1" tx1="dk1" bg2="lt2" tx2="dk2" accent1="accent1" accent2="accent2" accent3="accent3" accent4="accent4" accent5="accent5" accent6="accent6" hlink="hlink" folHlink="folHlink"/>
  <p:sldLayoutIdLst>
    <p:sldLayoutId id="2147485235" r:id="rId1"/>
    <p:sldLayoutId id="2147485236" r:id="rId2"/>
    <p:sldLayoutId id="2147485237" r:id="rId3"/>
    <p:sldLayoutId id="2147485238" r:id="rId4"/>
    <p:sldLayoutId id="2147485239" r:id="rId5"/>
    <p:sldLayoutId id="2147485240" r:id="rId6"/>
    <p:sldLayoutId id="2147485241" r:id="rId7"/>
    <p:sldLayoutId id="2147485242" r:id="rId8"/>
    <p:sldLayoutId id="2147485243" r:id="rId9"/>
    <p:sldLayoutId id="2147485244" r:id="rId10"/>
    <p:sldLayoutId id="2147485245"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209792351"/>
      </p:ext>
    </p:extLst>
  </p:cSld>
  <p:clrMap bg1="lt1" tx1="dk1" bg2="lt2" tx2="dk2" accent1="accent1" accent2="accent2" accent3="accent3" accent4="accent4" accent5="accent5" accent6="accent6" hlink="hlink" folHlink="folHlink"/>
  <p:sldLayoutIdLst>
    <p:sldLayoutId id="2147485247" r:id="rId1"/>
    <p:sldLayoutId id="2147485248" r:id="rId2"/>
    <p:sldLayoutId id="2147485249" r:id="rId3"/>
    <p:sldLayoutId id="2147485250" r:id="rId4"/>
    <p:sldLayoutId id="2147485251" r:id="rId5"/>
    <p:sldLayoutId id="2147485252" r:id="rId6"/>
    <p:sldLayoutId id="2147485253" r:id="rId7"/>
    <p:sldLayoutId id="2147485254" r:id="rId8"/>
    <p:sldLayoutId id="2147485255" r:id="rId9"/>
    <p:sldLayoutId id="2147485256" r:id="rId10"/>
    <p:sldLayoutId id="214748525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284883192"/>
      </p:ext>
    </p:extLst>
  </p:cSld>
  <p:clrMap bg1="lt1" tx1="dk1" bg2="lt2" tx2="dk2" accent1="accent1" accent2="accent2" accent3="accent3" accent4="accent4" accent5="accent5" accent6="accent6" hlink="hlink" folHlink="folHlink"/>
  <p:sldLayoutIdLst>
    <p:sldLayoutId id="2147485271" r:id="rId1"/>
    <p:sldLayoutId id="2147485272" r:id="rId2"/>
    <p:sldLayoutId id="2147485273" r:id="rId3"/>
    <p:sldLayoutId id="2147485274" r:id="rId4"/>
    <p:sldLayoutId id="2147485275" r:id="rId5"/>
    <p:sldLayoutId id="2147485276" r:id="rId6"/>
    <p:sldLayoutId id="2147485277" r:id="rId7"/>
    <p:sldLayoutId id="2147485278" r:id="rId8"/>
    <p:sldLayoutId id="2147485279" r:id="rId9"/>
    <p:sldLayoutId id="2147485280" r:id="rId10"/>
    <p:sldLayoutId id="214748528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9958798-9B1B-6641-9F35-7F47B962806E}" type="datetime1">
              <a:rPr lang="en-US" smtClean="0">
                <a:solidFill>
                  <a:prstClr val="black">
                    <a:tint val="75000"/>
                  </a:prstClr>
                </a:solidFill>
                <a:latin typeface="Calibri"/>
              </a:rPr>
              <a:pPr defTabSz="457200"/>
              <a:t>6/9/16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457200"/>
            <a:fld id="{002C8897-7E0F-D74E-BB6D-222FC9BDF5EC}"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0109923"/>
      </p:ext>
    </p:extLst>
  </p:cSld>
  <p:clrMap bg1="lt1" tx1="dk1" bg2="lt2" tx2="dk2" accent1="accent1" accent2="accent2" accent3="accent3" accent4="accent4" accent5="accent5" accent6="accent6" hlink="hlink" folHlink="folHlink"/>
  <p:sldLayoutIdLst>
    <p:sldLayoutId id="2147485296" r:id="rId1"/>
    <p:sldLayoutId id="2147485297" r:id="rId2"/>
    <p:sldLayoutId id="2147485298" r:id="rId3"/>
    <p:sldLayoutId id="2147485299" r:id="rId4"/>
    <p:sldLayoutId id="2147485300" r:id="rId5"/>
    <p:sldLayoutId id="2147485301" r:id="rId6"/>
    <p:sldLayoutId id="2147485302" r:id="rId7"/>
    <p:sldLayoutId id="2147485303" r:id="rId8"/>
    <p:sldLayoutId id="2147485304" r:id="rId9"/>
    <p:sldLayoutId id="2147485305" r:id="rId10"/>
    <p:sldLayoutId id="2147485306" r:id="rId11"/>
  </p:sldLayoutIdLst>
  <p:timing>
    <p:tnLst>
      <p:par>
        <p:cTn xmlns:p14="http://schemas.microsoft.com/office/powerpoint/2010/mai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89532321"/>
      </p:ext>
    </p:extLst>
  </p:cSld>
  <p:clrMap bg1="lt1" tx1="dk1" bg2="lt2" tx2="dk2" accent1="accent1" accent2="accent2" accent3="accent3" accent4="accent4" accent5="accent5" accent6="accent6" hlink="hlink" folHlink="folHlink"/>
  <p:sldLayoutIdLst>
    <p:sldLayoutId id="2147485321" r:id="rId1"/>
    <p:sldLayoutId id="2147485322" r:id="rId2"/>
    <p:sldLayoutId id="2147485323" r:id="rId3"/>
    <p:sldLayoutId id="2147485324" r:id="rId4"/>
    <p:sldLayoutId id="2147485325" r:id="rId5"/>
    <p:sldLayoutId id="2147485326" r:id="rId6"/>
    <p:sldLayoutId id="2147485327" r:id="rId7"/>
    <p:sldLayoutId id="2147485328" r:id="rId8"/>
    <p:sldLayoutId id="2147485329" r:id="rId9"/>
    <p:sldLayoutId id="2147485330" r:id="rId10"/>
    <p:sldLayoutId id="214748533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56417034"/>
      </p:ext>
    </p:extLst>
  </p:cSld>
  <p:clrMap bg1="lt1" tx1="dk1" bg2="lt2" tx2="dk2" accent1="accent1" accent2="accent2" accent3="accent3" accent4="accent4" accent5="accent5" accent6="accent6" hlink="hlink" folHlink="folHlink"/>
  <p:sldLayoutIdLst>
    <p:sldLayoutId id="2147485361" r:id="rId1"/>
    <p:sldLayoutId id="2147485362" r:id="rId2"/>
    <p:sldLayoutId id="2147485363" r:id="rId3"/>
    <p:sldLayoutId id="2147485364" r:id="rId4"/>
    <p:sldLayoutId id="2147485365" r:id="rId5"/>
    <p:sldLayoutId id="2147485366" r:id="rId6"/>
    <p:sldLayoutId id="2147485367" r:id="rId7"/>
    <p:sldLayoutId id="2147485368" r:id="rId8"/>
    <p:sldLayoutId id="2147485369" r:id="rId9"/>
    <p:sldLayoutId id="2147485370" r:id="rId10"/>
    <p:sldLayoutId id="21474853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49784051"/>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endParaRPr lang="en-US" altLang="en-US" dirty="0" smtClean="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912695655"/>
      </p:ext>
    </p:extLst>
  </p:cSld>
  <p:clrMap bg1="lt1" tx1="dk1" bg2="lt2" tx2="dk2" accent1="accent1" accent2="accent2" accent3="accent3" accent4="accent4" accent5="accent5" accent6="accent6" hlink="hlink" folHlink="folHlink"/>
  <p:sldLayoutIdLst>
    <p:sldLayoutId id="2147485423" r:id="rId1"/>
    <p:sldLayoutId id="2147485424" r:id="rId2"/>
    <p:sldLayoutId id="2147485425" r:id="rId3"/>
    <p:sldLayoutId id="2147485426" r:id="rId4"/>
    <p:sldLayoutId id="2147485427" r:id="rId5"/>
    <p:sldLayoutId id="2147485428" r:id="rId6"/>
    <p:sldLayoutId id="2147485429" r:id="rId7"/>
    <p:sldLayoutId id="2147485430" r:id="rId8"/>
    <p:sldLayoutId id="2147485431" r:id="rId9"/>
    <p:sldLayoutId id="2147485432" r:id="rId10"/>
    <p:sldLayoutId id="214748543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endParaRPr lang="en-US" altLang="en-US" dirty="0" smtClean="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322228118"/>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endParaRPr lang="en-US" altLang="en-US" dirty="0" smtClean="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60077688"/>
      </p:ext>
    </p:extLst>
  </p:cSld>
  <p:clrMap bg1="lt1" tx1="dk1" bg2="lt2" tx2="dk2" accent1="accent1" accent2="accent2" accent3="accent3" accent4="accent4" accent5="accent5" accent6="accent6" hlink="hlink" folHlink="folHlink"/>
  <p:sldLayoutIdLst>
    <p:sldLayoutId id="2147485447" r:id="rId1"/>
    <p:sldLayoutId id="2147485448" r:id="rId2"/>
    <p:sldLayoutId id="2147485449" r:id="rId3"/>
    <p:sldLayoutId id="2147485450" r:id="rId4"/>
    <p:sldLayoutId id="2147485451" r:id="rId5"/>
    <p:sldLayoutId id="2147485452" r:id="rId6"/>
    <p:sldLayoutId id="2147485453" r:id="rId7"/>
    <p:sldLayoutId id="2147485454" r:id="rId8"/>
    <p:sldLayoutId id="2147485455" r:id="rId9"/>
    <p:sldLayoutId id="2147485456" r:id="rId10"/>
    <p:sldLayoutId id="214748545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endParaRPr lang="en-US" altLang="en-US" dirty="0" smtClean="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175614744"/>
      </p:ext>
    </p:extLst>
  </p:cSld>
  <p:clrMap bg1="lt1" tx1="dk1" bg2="lt2" tx2="dk2" accent1="accent1" accent2="accent2" accent3="accent3" accent4="accent4" accent5="accent5" accent6="accent6" hlink="hlink" folHlink="folHlink"/>
  <p:sldLayoutIdLst>
    <p:sldLayoutId id="2147485459" r:id="rId1"/>
    <p:sldLayoutId id="2147485460" r:id="rId2"/>
    <p:sldLayoutId id="2147485461" r:id="rId3"/>
    <p:sldLayoutId id="2147485462" r:id="rId4"/>
    <p:sldLayoutId id="2147485463" r:id="rId5"/>
    <p:sldLayoutId id="2147485464" r:id="rId6"/>
    <p:sldLayoutId id="2147485465" r:id="rId7"/>
    <p:sldLayoutId id="2147485466" r:id="rId8"/>
    <p:sldLayoutId id="2147485467" r:id="rId9"/>
    <p:sldLayoutId id="2147485468" r:id="rId10"/>
    <p:sldLayoutId id="214748546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endParaRPr lang="en-US" altLang="en-US" dirty="0" smtClean="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400176890"/>
      </p:ext>
    </p:extLst>
  </p:cSld>
  <p:clrMap bg1="lt1" tx1="dk1" bg2="lt2" tx2="dk2" accent1="accent1" accent2="accent2" accent3="accent3" accent4="accent4" accent5="accent5" accent6="accent6" hlink="hlink" folHlink="folHlink"/>
  <p:sldLayoutIdLst>
    <p:sldLayoutId id="2147485471" r:id="rId1"/>
    <p:sldLayoutId id="2147485472" r:id="rId2"/>
    <p:sldLayoutId id="2147485473" r:id="rId3"/>
    <p:sldLayoutId id="2147485474" r:id="rId4"/>
    <p:sldLayoutId id="2147485475" r:id="rId5"/>
    <p:sldLayoutId id="2147485476" r:id="rId6"/>
    <p:sldLayoutId id="2147485477" r:id="rId7"/>
    <p:sldLayoutId id="2147485478" r:id="rId8"/>
    <p:sldLayoutId id="2147485479" r:id="rId9"/>
    <p:sldLayoutId id="2147485480" r:id="rId10"/>
    <p:sldLayoutId id="214748548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34219460"/>
      </p:ext>
    </p:extLst>
  </p:cSld>
  <p:clrMap bg1="lt1" tx1="dk1" bg2="lt2" tx2="dk2" accent1="accent1" accent2="accent2" accent3="accent3" accent4="accent4" accent5="accent5" accent6="accent6" hlink="hlink" folHlink="folHlink"/>
  <p:sldLayoutIdLst>
    <p:sldLayoutId id="2147485483" r:id="rId1"/>
    <p:sldLayoutId id="2147485484" r:id="rId2"/>
    <p:sldLayoutId id="2147485485" r:id="rId3"/>
    <p:sldLayoutId id="2147485486" r:id="rId4"/>
    <p:sldLayoutId id="2147485487" r:id="rId5"/>
    <p:sldLayoutId id="2147485488" r:id="rId6"/>
    <p:sldLayoutId id="2147485489" r:id="rId7"/>
    <p:sldLayoutId id="2147485490" r:id="rId8"/>
    <p:sldLayoutId id="2147485491" r:id="rId9"/>
    <p:sldLayoutId id="2147485492" r:id="rId10"/>
    <p:sldLayoutId id="2147485493" r:id="rId11"/>
    <p:sldLayoutId id="2147485494" r:id="rId12"/>
  </p:sldLayoutIdLst>
  <p:timing>
    <p:tnLst>
      <p:par>
        <p:cTn xmlns:p14="http://schemas.microsoft.com/office/powerpoint/2010/mai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7E91C678-4BCA-47DB-A467-32B445B5DAD1}"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07847"/>
            <a:ext cx="2057400" cy="365125"/>
          </a:xfrm>
          <a:prstGeom prst="rect">
            <a:avLst/>
          </a:prstGeom>
        </p:spPr>
        <p:txBody>
          <a:bodyPr vert="horz" lIns="91440" tIns="45720" rIns="91440" bIns="45720" rtlCol="0" anchor="ctr"/>
          <a:lstStyle>
            <a:lvl1pPr algn="r">
              <a:defRPr sz="1600">
                <a:solidFill>
                  <a:schemeClr val="tx1"/>
                </a:solidFill>
              </a:defRPr>
            </a:lvl1p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81762907"/>
      </p:ext>
    </p:extLst>
  </p:cSld>
  <p:clrMap bg1="lt1" tx1="dk1" bg2="lt2" tx2="dk2" accent1="accent1" accent2="accent2" accent3="accent3" accent4="accent4" accent5="accent5" accent6="accent6" hlink="hlink" folHlink="folHlink"/>
  <p:sldLayoutIdLst>
    <p:sldLayoutId id="2147485496" r:id="rId1"/>
    <p:sldLayoutId id="2147485497" r:id="rId2"/>
    <p:sldLayoutId id="2147485498" r:id="rId3"/>
    <p:sldLayoutId id="2147485499" r:id="rId4"/>
    <p:sldLayoutId id="2147485500" r:id="rId5"/>
    <p:sldLayoutId id="2147485501" r:id="rId6"/>
    <p:sldLayoutId id="2147485502" r:id="rId7"/>
    <p:sldLayoutId id="2147485503" r:id="rId8"/>
    <p:sldLayoutId id="2147485504" r:id="rId9"/>
    <p:sldLayoutId id="2147485505" r:id="rId10"/>
    <p:sldLayoutId id="2147485506" r:id="rId11"/>
    <p:sldLayoutId id="2147485507" r:id="rId12"/>
  </p:sldLayoutIdLst>
  <p:timing>
    <p:tnLst>
      <p:par>
        <p:cTn xmlns:p14="http://schemas.microsoft.com/office/powerpoint/2010/mai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6/9/16</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56487346"/>
      </p:ext>
    </p:extLst>
  </p:cSld>
  <p:clrMap bg1="lt1" tx1="dk1" bg2="lt2" tx2="dk2" accent1="accent1" accent2="accent2" accent3="accent3" accent4="accent4" accent5="accent5" accent6="accent6" hlink="hlink" folHlink="folHlink"/>
  <p:sldLayoutIdLst>
    <p:sldLayoutId id="2147485509" r:id="rId1"/>
    <p:sldLayoutId id="2147485510" r:id="rId2"/>
    <p:sldLayoutId id="2147485511" r:id="rId3"/>
    <p:sldLayoutId id="2147485512" r:id="rId4"/>
    <p:sldLayoutId id="2147485513" r:id="rId5"/>
    <p:sldLayoutId id="2147485514" r:id="rId6"/>
    <p:sldLayoutId id="2147485515" r:id="rId7"/>
    <p:sldLayoutId id="2147485516" r:id="rId8"/>
    <p:sldLayoutId id="2147485517" r:id="rId9"/>
    <p:sldLayoutId id="2147485518" r:id="rId10"/>
    <p:sldLayoutId id="2147485519" r:id="rId11"/>
    <p:sldLayoutId id="2147485520" r:id="rId12"/>
  </p:sldLayoutIdLst>
  <p:timing>
    <p:tnLst>
      <p:par>
        <p:cTn xmlns:p14="http://schemas.microsoft.com/office/powerpoint/2010/mai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3056376"/>
      </p:ext>
    </p:extLst>
  </p:cSld>
  <p:clrMap bg1="lt1" tx1="dk1" bg2="lt2" tx2="dk2" accent1="accent1" accent2="accent2" accent3="accent3" accent4="accent4" accent5="accent5" accent6="accent6" hlink="hlink" folHlink="folHlink"/>
  <p:sldLayoutIdLst>
    <p:sldLayoutId id="2147485522" r:id="rId1"/>
    <p:sldLayoutId id="2147485523" r:id="rId2"/>
    <p:sldLayoutId id="2147485524" r:id="rId3"/>
    <p:sldLayoutId id="2147485525" r:id="rId4"/>
    <p:sldLayoutId id="2147485526" r:id="rId5"/>
    <p:sldLayoutId id="2147485527" r:id="rId6"/>
    <p:sldLayoutId id="2147485528" r:id="rId7"/>
    <p:sldLayoutId id="2147485529" r:id="rId8"/>
    <p:sldLayoutId id="2147485530" r:id="rId9"/>
    <p:sldLayoutId id="2147485531" r:id="rId10"/>
    <p:sldLayoutId id="2147485532"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4961082"/>
      </p:ext>
    </p:extLst>
  </p:cSld>
  <p:clrMap bg1="lt1" tx1="dk1" bg2="lt2" tx2="dk2" accent1="accent1" accent2="accent2" accent3="accent3" accent4="accent4" accent5="accent5" accent6="accent6" hlink="hlink" folHlink="folHlink"/>
  <p:sldLayoutIdLst>
    <p:sldLayoutId id="2147485534" r:id="rId1"/>
    <p:sldLayoutId id="2147485535" r:id="rId2"/>
    <p:sldLayoutId id="2147485536" r:id="rId3"/>
    <p:sldLayoutId id="2147485537" r:id="rId4"/>
    <p:sldLayoutId id="2147485538" r:id="rId5"/>
    <p:sldLayoutId id="2147485539" r:id="rId6"/>
    <p:sldLayoutId id="2147485540" r:id="rId7"/>
    <p:sldLayoutId id="2147485541" r:id="rId8"/>
    <p:sldLayoutId id="2147485542" r:id="rId9"/>
    <p:sldLayoutId id="2147485543" r:id="rId10"/>
    <p:sldLayoutId id="2147485544"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8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22738675"/>
      </p:ext>
    </p:extLst>
  </p:cSld>
  <p:clrMap bg1="lt1" tx1="dk1" bg2="lt2" tx2="dk2" accent1="accent1" accent2="accent2" accent3="accent3" accent4="accent4" accent5="accent5" accent6="accent6" hlink="hlink" folHlink="folHlink"/>
  <p:sldLayoutIdLst>
    <p:sldLayoutId id="2147485546" r:id="rId1"/>
    <p:sldLayoutId id="2147485547" r:id="rId2"/>
    <p:sldLayoutId id="2147485548" r:id="rId3"/>
    <p:sldLayoutId id="2147485549" r:id="rId4"/>
    <p:sldLayoutId id="2147485550" r:id="rId5"/>
    <p:sldLayoutId id="2147485551" r:id="rId6"/>
    <p:sldLayoutId id="2147485552" r:id="rId7"/>
    <p:sldLayoutId id="2147485553" r:id="rId8"/>
    <p:sldLayoutId id="2147485554" r:id="rId9"/>
    <p:sldLayoutId id="2147485555" r:id="rId10"/>
    <p:sldLayoutId id="214748555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530218631"/>
      </p:ext>
    </p:extLst>
  </p:cSld>
  <p:clrMap bg1="lt1" tx1="dk1" bg2="lt2" tx2="dk2" accent1="accent1" accent2="accent2" accent3="accent3" accent4="accent4" accent5="accent5" accent6="accent6" hlink="hlink" folHlink="folHlink"/>
  <p:sldLayoutIdLst>
    <p:sldLayoutId id="2147485558" r:id="rId1"/>
    <p:sldLayoutId id="2147485559" r:id="rId2"/>
    <p:sldLayoutId id="2147485560" r:id="rId3"/>
    <p:sldLayoutId id="2147485561" r:id="rId4"/>
    <p:sldLayoutId id="2147485562" r:id="rId5"/>
    <p:sldLayoutId id="2147485563" r:id="rId6"/>
    <p:sldLayoutId id="2147485564" r:id="rId7"/>
    <p:sldLayoutId id="2147485565" r:id="rId8"/>
    <p:sldLayoutId id="2147485566" r:id="rId9"/>
    <p:sldLayoutId id="2147485567" r:id="rId10"/>
    <p:sldLayoutId id="2147485568" r:id="rId11"/>
    <p:sldLayoutId id="2147485569"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6"/>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smtClean="0"/>
              <a:t>Click edit Master title style</a:t>
            </a:r>
            <a:endParaRPr lang="en-US" dirty="0"/>
          </a:p>
        </p:txBody>
      </p:sp>
      <p:pic>
        <p:nvPicPr>
          <p:cNvPr id="9" name="Picture 8" descr="footer.png"/>
          <p:cNvPicPr>
            <a:picLocks noChangeAspect="1"/>
          </p:cNvPicPr>
          <p:nvPr userDrawn="1"/>
        </p:nvPicPr>
        <p:blipFill>
          <a:blip r:embed="rId17"/>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8">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9"/>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6" tIns="45714" rIns="91426" bIns="45714"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8"/>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6" tIns="45714" rIns="91426"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6" tIns="45714" rIns="91426" bIns="45714" numCol="1" anchor="b" anchorCtr="0" compatLnSpc="1">
            <a:prstTxWarp prst="textNoShape">
              <a:avLst/>
            </a:prstTxWarp>
          </a:bodyPr>
          <a:lstStyle>
            <a:lvl1pPr algn="ctr">
              <a:defRPr sz="1200">
                <a:solidFill>
                  <a:srgbClr val="000000"/>
                </a:solidFill>
                <a:latin typeface="+mj-lt"/>
                <a:ea typeface="+mn-ea"/>
                <a:cs typeface="+mn-cs"/>
              </a:defRPr>
            </a:lvl1pPr>
          </a:lstStyle>
          <a:p>
            <a:pPr defTabSz="914263"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26" tIns="45714" rIns="91426" bIns="45714" numCol="1" anchor="b" anchorCtr="0" compatLnSpc="1">
            <a:prstTxWarp prst="textNoShape">
              <a:avLst/>
            </a:prstTxWarp>
          </a:bodyPr>
          <a:lstStyle>
            <a:lvl1pPr algn="r">
              <a:defRPr sz="1600">
                <a:solidFill>
                  <a:srgbClr val="000000"/>
                </a:solidFill>
                <a:latin typeface="Garamond" charset="0"/>
                <a:cs typeface="Arial" charset="0"/>
              </a:defRPr>
            </a:lvl1pPr>
          </a:lstStyle>
          <a:p>
            <a:pPr defTabSz="914263" fontAlgn="base">
              <a:spcBef>
                <a:spcPct val="0"/>
              </a:spcBef>
              <a:spcAft>
                <a:spcPct val="0"/>
              </a:spcAft>
              <a:defRPr/>
            </a:pPr>
            <a:fld id="{A22E6346-468B-3E4F-8804-5358276127F2}" type="slidenum">
              <a:rPr lang="en-US">
                <a:ea typeface="ＭＳ Ｐゴシック" charset="0"/>
              </a:rPr>
              <a:pPr defTabSz="914263"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lIns="91426" tIns="45714" rIns="91426" bIns="45714"/>
          <a:lstStyle/>
          <a:p>
            <a:pPr defTabSz="91426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lIns="91426" tIns="45714" rIns="91426" bIns="45714"/>
          <a:lstStyle/>
          <a:p>
            <a:pPr defTabSz="91426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09528196"/>
      </p:ext>
    </p:extLst>
  </p:cSld>
  <p:clrMap bg1="lt1" tx1="dk1" bg2="lt2" tx2="dk2" accent1="accent1" accent2="accent2" accent3="accent3" accent4="accent4" accent5="accent5" accent6="accent6" hlink="hlink" folHlink="folHlink"/>
  <p:sldLayoutIdLst>
    <p:sldLayoutId id="2147485571" r:id="rId1"/>
    <p:sldLayoutId id="2147485572" r:id="rId2"/>
    <p:sldLayoutId id="2147485573" r:id="rId3"/>
    <p:sldLayoutId id="2147485574" r:id="rId4"/>
    <p:sldLayoutId id="2147485575" r:id="rId5"/>
    <p:sldLayoutId id="2147485576" r:id="rId6"/>
    <p:sldLayoutId id="2147485577" r:id="rId7"/>
    <p:sldLayoutId id="2147485578" r:id="rId8"/>
    <p:sldLayoutId id="2147485579" r:id="rId9"/>
    <p:sldLayoutId id="2147485580" r:id="rId10"/>
    <p:sldLayoutId id="2147485581" r:id="rId11"/>
    <p:sldLayoutId id="2147485582" r:id="rId12"/>
    <p:sldLayoutId id="214748558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131" algn="l" rtl="0" fontAlgn="base">
        <a:spcBef>
          <a:spcPct val="0"/>
        </a:spcBef>
        <a:spcAft>
          <a:spcPct val="0"/>
        </a:spcAft>
        <a:defRPr sz="4000">
          <a:solidFill>
            <a:schemeClr val="tx2"/>
          </a:solidFill>
          <a:latin typeface="Garamond" pitchFamily="18" charset="0"/>
        </a:defRPr>
      </a:lvl6pPr>
      <a:lvl7pPr marL="914263" algn="l" rtl="0" fontAlgn="base">
        <a:spcBef>
          <a:spcPct val="0"/>
        </a:spcBef>
        <a:spcAft>
          <a:spcPct val="0"/>
        </a:spcAft>
        <a:defRPr sz="4000">
          <a:solidFill>
            <a:schemeClr val="tx2"/>
          </a:solidFill>
          <a:latin typeface="Garamond" pitchFamily="18" charset="0"/>
        </a:defRPr>
      </a:lvl7pPr>
      <a:lvl8pPr marL="1371395" algn="l" rtl="0" fontAlgn="base">
        <a:spcBef>
          <a:spcPct val="0"/>
        </a:spcBef>
        <a:spcAft>
          <a:spcPct val="0"/>
        </a:spcAft>
        <a:defRPr sz="4000">
          <a:solidFill>
            <a:schemeClr val="tx2"/>
          </a:solidFill>
          <a:latin typeface="Garamond" pitchFamily="18" charset="0"/>
        </a:defRPr>
      </a:lvl8pPr>
      <a:lvl9pPr marL="1828527" algn="l" rtl="0" fontAlgn="base">
        <a:spcBef>
          <a:spcPct val="0"/>
        </a:spcBef>
        <a:spcAft>
          <a:spcPct val="0"/>
        </a:spcAft>
        <a:defRPr sz="4000">
          <a:solidFill>
            <a:schemeClr val="tx2"/>
          </a:solidFill>
          <a:latin typeface="Garamond" pitchFamily="18" charset="0"/>
        </a:defRPr>
      </a:lvl9pPr>
    </p:titleStyle>
    <p:bodyStyle>
      <a:lvl1pPr marL="342849" indent="-342849"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826" indent="-325389"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197" indent="-350785"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649" indent="-315865"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0911" indent="-339674"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042"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7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30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37"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63" rtl="0" eaLnBrk="1" latinLnBrk="0" hangingPunct="1">
        <a:defRPr sz="1800" kern="1200">
          <a:solidFill>
            <a:schemeClr val="tx1"/>
          </a:solidFill>
          <a:latin typeface="+mn-lt"/>
          <a:ea typeface="+mn-ea"/>
          <a:cs typeface="+mn-cs"/>
        </a:defRPr>
      </a:lvl1pPr>
      <a:lvl2pPr marL="457131" algn="l" defTabSz="914263" rtl="0" eaLnBrk="1" latinLnBrk="0" hangingPunct="1">
        <a:defRPr sz="1800" kern="1200">
          <a:solidFill>
            <a:schemeClr val="tx1"/>
          </a:solidFill>
          <a:latin typeface="+mn-lt"/>
          <a:ea typeface="+mn-ea"/>
          <a:cs typeface="+mn-cs"/>
        </a:defRPr>
      </a:lvl2pPr>
      <a:lvl3pPr marL="914263" algn="l" defTabSz="914263" rtl="0" eaLnBrk="1" latinLnBrk="0" hangingPunct="1">
        <a:defRPr sz="1800" kern="1200">
          <a:solidFill>
            <a:schemeClr val="tx1"/>
          </a:solidFill>
          <a:latin typeface="+mn-lt"/>
          <a:ea typeface="+mn-ea"/>
          <a:cs typeface="+mn-cs"/>
        </a:defRPr>
      </a:lvl3pPr>
      <a:lvl4pPr marL="1371395" algn="l" defTabSz="914263" rtl="0" eaLnBrk="1" latinLnBrk="0" hangingPunct="1">
        <a:defRPr sz="1800" kern="1200">
          <a:solidFill>
            <a:schemeClr val="tx1"/>
          </a:solidFill>
          <a:latin typeface="+mn-lt"/>
          <a:ea typeface="+mn-ea"/>
          <a:cs typeface="+mn-cs"/>
        </a:defRPr>
      </a:lvl4pPr>
      <a:lvl5pPr marL="1828527" algn="l" defTabSz="914263" rtl="0" eaLnBrk="1" latinLnBrk="0" hangingPunct="1">
        <a:defRPr sz="1800" kern="1200">
          <a:solidFill>
            <a:schemeClr val="tx1"/>
          </a:solidFill>
          <a:latin typeface="+mn-lt"/>
          <a:ea typeface="+mn-ea"/>
          <a:cs typeface="+mn-cs"/>
        </a:defRPr>
      </a:lvl5pPr>
      <a:lvl6pPr marL="2285658" algn="l" defTabSz="914263" rtl="0" eaLnBrk="1" latinLnBrk="0" hangingPunct="1">
        <a:defRPr sz="1800" kern="1200">
          <a:solidFill>
            <a:schemeClr val="tx1"/>
          </a:solidFill>
          <a:latin typeface="+mn-lt"/>
          <a:ea typeface="+mn-ea"/>
          <a:cs typeface="+mn-cs"/>
        </a:defRPr>
      </a:lvl6pPr>
      <a:lvl7pPr marL="2742789" algn="l" defTabSz="914263" rtl="0" eaLnBrk="1" latinLnBrk="0" hangingPunct="1">
        <a:defRPr sz="1800" kern="1200">
          <a:solidFill>
            <a:schemeClr val="tx1"/>
          </a:solidFill>
          <a:latin typeface="+mn-lt"/>
          <a:ea typeface="+mn-ea"/>
          <a:cs typeface="+mn-cs"/>
        </a:defRPr>
      </a:lvl7pPr>
      <a:lvl8pPr marL="3199920" algn="l" defTabSz="914263" rtl="0" eaLnBrk="1" latinLnBrk="0" hangingPunct="1">
        <a:defRPr sz="1800" kern="1200">
          <a:solidFill>
            <a:schemeClr val="tx1"/>
          </a:solidFill>
          <a:latin typeface="+mn-lt"/>
          <a:ea typeface="+mn-ea"/>
          <a:cs typeface="+mn-cs"/>
        </a:defRPr>
      </a:lvl8pPr>
      <a:lvl9pPr marL="3657051" algn="l" defTabSz="914263"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66825" y="0"/>
            <a:ext cx="7877175" cy="1085850"/>
          </a:xfrm>
          <a:prstGeom prst="rect">
            <a:avLst/>
          </a:prstGeom>
          <a:noFill/>
        </p:spPr>
        <p:txBody>
          <a:bodyPr vert="horz" lIns="91440" tIns="45720" rIns="91440" bIns="45720" rtlCol="0" anchor="ctr">
            <a:normAutofit/>
          </a:bodyPr>
          <a:lstStyle/>
          <a:p>
            <a:r>
              <a:rPr lang="en-US" dirty="0" smtClean="0"/>
              <a:t>Click to edit Master title style</a:t>
            </a:r>
            <a:endParaRPr lang="en-US" dirty="0"/>
          </a:p>
        </p:txBody>
      </p:sp>
      <p:sp>
        <p:nvSpPr>
          <p:cNvPr id="225283" name="Text Placeholder 2"/>
          <p:cNvSpPr>
            <a:spLocks noGrp="1"/>
          </p:cNvSpPr>
          <p:nvPr>
            <p:ph type="body" idx="1"/>
          </p:nvPr>
        </p:nvSpPr>
        <p:spPr bwMode="auto">
          <a:xfrm>
            <a:off x="123825" y="1250950"/>
            <a:ext cx="8897938"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3825" y="6543675"/>
            <a:ext cx="1820863" cy="228600"/>
          </a:xfrm>
          <a:prstGeom prst="rect">
            <a:avLst/>
          </a:prstGeom>
        </p:spPr>
        <p:txBody>
          <a:bodyPr vert="horz" lIns="91440" tIns="45720" rIns="91440" bIns="45720" rtlCol="0" anchor="ctr"/>
          <a:lstStyle>
            <a:lvl1pPr algn="l" fontAlgn="auto">
              <a:spcBef>
                <a:spcPts val="0"/>
              </a:spcBef>
              <a:spcAft>
                <a:spcPts val="0"/>
              </a:spcAft>
              <a:defRPr sz="900">
                <a:solidFill>
                  <a:prstClr val="black">
                    <a:lumMod val="65000"/>
                    <a:lumOff val="35000"/>
                    <a:alpha val="75000"/>
                  </a:prstClr>
                </a:solidFill>
                <a:latin typeface="Calibri"/>
                <a:ea typeface="+mn-ea"/>
                <a:cs typeface="+mn-cs"/>
              </a:defRPr>
            </a:lvl1pPr>
          </a:lstStyle>
          <a:p>
            <a:pPr>
              <a:defRPr/>
            </a:pPr>
            <a:fld id="{B1AC335E-35A0-FD4D-BCD5-54BB91F67C51}" type="datetime1">
              <a:rPr lang="en-US"/>
              <a:pPr>
                <a:defRPr/>
              </a:pPr>
              <a:t>6/9/16</a:t>
            </a:fld>
            <a:endParaRPr lang="en-US" dirty="0"/>
          </a:p>
        </p:txBody>
      </p:sp>
      <p:sp>
        <p:nvSpPr>
          <p:cNvPr id="5" name="Footer Placeholder 4"/>
          <p:cNvSpPr>
            <a:spLocks noGrp="1"/>
          </p:cNvSpPr>
          <p:nvPr>
            <p:ph type="ftr" sz="quarter" idx="3"/>
          </p:nvPr>
        </p:nvSpPr>
        <p:spPr>
          <a:xfrm>
            <a:off x="2549525" y="6543675"/>
            <a:ext cx="3771900" cy="228600"/>
          </a:xfrm>
          <a:prstGeom prst="rect">
            <a:avLst/>
          </a:prstGeom>
        </p:spPr>
        <p:txBody>
          <a:bodyPr vert="horz" lIns="91440" tIns="45720" rIns="91440" bIns="45720" rtlCol="0" anchor="ctr"/>
          <a:lstStyle>
            <a:lvl1pPr algn="l" fontAlgn="auto">
              <a:spcBef>
                <a:spcPts val="0"/>
              </a:spcBef>
              <a:spcAft>
                <a:spcPts val="0"/>
              </a:spcAft>
              <a:defRPr sz="950" cap="all" baseline="0">
                <a:solidFill>
                  <a:prstClr val="black">
                    <a:alpha val="75000"/>
                  </a:prstClr>
                </a:solidFill>
                <a:latin typeface="Calibri"/>
                <a:ea typeface="+mn-ea"/>
                <a:cs typeface="+mn-cs"/>
              </a:defRPr>
            </a:lvl1pPr>
          </a:lstStyle>
          <a:p>
            <a:pPr>
              <a:defRPr/>
            </a:pPr>
            <a:endParaRPr lang="en-US"/>
          </a:p>
        </p:txBody>
      </p:sp>
      <p:sp>
        <p:nvSpPr>
          <p:cNvPr id="8" name="Slide Number Placeholder 7"/>
          <p:cNvSpPr>
            <a:spLocks noGrp="1"/>
          </p:cNvSpPr>
          <p:nvPr>
            <p:ph type="sldNum" sz="quarter" idx="4"/>
          </p:nvPr>
        </p:nvSpPr>
        <p:spPr>
          <a:xfrm>
            <a:off x="6924675" y="6456363"/>
            <a:ext cx="2057400" cy="365125"/>
          </a:xfrm>
          <a:prstGeom prst="rect">
            <a:avLst/>
          </a:prstGeom>
        </p:spPr>
        <p:txBody>
          <a:bodyPr vert="horz" lIns="91440" tIns="45720" rIns="91440" bIns="45720" rtlCol="0" anchor="ctr"/>
          <a:lstStyle>
            <a:lvl1pPr algn="r" fontAlgn="auto">
              <a:spcBef>
                <a:spcPts val="0"/>
              </a:spcBef>
              <a:spcAft>
                <a:spcPts val="0"/>
              </a:spcAft>
              <a:defRPr sz="1600">
                <a:solidFill>
                  <a:prstClr val="black">
                    <a:lumMod val="65000"/>
                    <a:lumOff val="35000"/>
                  </a:prstClr>
                </a:solidFill>
                <a:latin typeface="Calibri"/>
                <a:ea typeface="+mn-ea"/>
                <a:cs typeface="+mn-cs"/>
              </a:defRPr>
            </a:lvl1pPr>
          </a:lstStyle>
          <a:p>
            <a:pPr>
              <a:defRPr/>
            </a:pPr>
            <a:fld id="{BFCEF44F-023C-3C4F-B2E3-6DD80F318BEB}" type="slidenum">
              <a:rPr lang="en-US"/>
              <a:pPr>
                <a:defRPr/>
              </a:pPr>
              <a:t>‹#›</a:t>
            </a:fld>
            <a:endParaRPr lang="en-US" dirty="0"/>
          </a:p>
        </p:txBody>
      </p:sp>
      <p:pic>
        <p:nvPicPr>
          <p:cNvPr id="225287" name="Picture 6" descr="FMS_logo_lightbluematte_3C5CAE.gif"/>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23825" y="0"/>
            <a:ext cx="1143000"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8" name="Picture 9" descr="safari.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1113" y="6661150"/>
            <a:ext cx="87153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809592"/>
      </p:ext>
    </p:extLst>
  </p:cSld>
  <p:clrMap bg1="lt1" tx1="dk1" bg2="lt2" tx2="dk2" accent1="accent1" accent2="accent2" accent3="accent3" accent4="accent4" accent5="accent5" accent6="accent6" hlink="hlink" folHlink="folHlink"/>
  <p:sldLayoutIdLst>
    <p:sldLayoutId id="2147485585" r:id="rId1"/>
    <p:sldLayoutId id="2147485586" r:id="rId2"/>
    <p:sldLayoutId id="2147485587" r:id="rId3"/>
    <p:sldLayoutId id="2147485588" r:id="rId4"/>
    <p:sldLayoutId id="2147485589" r:id="rId5"/>
    <p:sldLayoutId id="2147485590" r:id="rId6"/>
    <p:sldLayoutId id="2147485591" r:id="rId7"/>
    <p:sldLayoutId id="2147485592" r:id="rId8"/>
    <p:sldLayoutId id="2147485593" r:id="rId9"/>
    <p:sldLayoutId id="2147485594" r:id="rId10"/>
    <p:sldLayoutId id="2147485595" r:id="rId11"/>
    <p:sldLayoutId id="2147485596" r:id="rId12"/>
  </p:sldLayoutIdLst>
  <p:timing>
    <p:tnLst>
      <p:par>
        <p:cTn xmlns:p14="http://schemas.microsoft.com/office/powerpoint/2010/main" id="1" dur="indefinite" restart="never" nodeType="tmRoot"/>
      </p:par>
    </p:tnLst>
  </p:timing>
  <p:hf hdr="0" ftr="0" dt="0"/>
  <p:txStyles>
    <p:titleStyle>
      <a:lvl1pPr algn="ctr" rtl="0" eaLnBrk="0" fontAlgn="base" hangingPunct="0">
        <a:lnSpc>
          <a:spcPct val="90000"/>
        </a:lnSpc>
        <a:spcBef>
          <a:spcPct val="0"/>
        </a:spcBef>
        <a:spcAft>
          <a:spcPct val="0"/>
        </a:spcAft>
        <a:defRPr sz="4800" kern="1200" spc="-120">
          <a:solidFill>
            <a:schemeClr val="tx1"/>
          </a:solidFill>
          <a:latin typeface="+mj-lt"/>
          <a:ea typeface="ＭＳ Ｐゴシック" charset="0"/>
          <a:cs typeface="ＭＳ Ｐゴシック" charset="0"/>
        </a:defRPr>
      </a:lvl1pPr>
      <a:lvl2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2pPr>
      <a:lvl3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3pPr>
      <a:lvl4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4pPr>
      <a:lvl5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5pPr>
      <a:lvl6pPr marL="4572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6pPr>
      <a:lvl7pPr marL="9144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7pPr>
      <a:lvl8pPr marL="13716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8pPr>
      <a:lvl9pPr marL="18288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9pPr>
    </p:titleStyle>
    <p:bodyStyle>
      <a:lvl1pPr marL="182563" indent="-182563" algn="l" rtl="0" eaLnBrk="0" fontAlgn="base" hangingPunct="0">
        <a:lnSpc>
          <a:spcPct val="85000"/>
        </a:lnSpc>
        <a:spcBef>
          <a:spcPts val="1300"/>
        </a:spcBef>
        <a:spcAft>
          <a:spcPct val="0"/>
        </a:spcAft>
        <a:buFont typeface="Arial" charset="0"/>
        <a:buChar char="•"/>
        <a:defRPr sz="2800" i="1" kern="1200">
          <a:solidFill>
            <a:schemeClr val="tx1"/>
          </a:solidFill>
          <a:latin typeface="+mn-lt"/>
          <a:ea typeface="ＭＳ Ｐゴシック" charset="0"/>
          <a:cs typeface="ＭＳ Ｐゴシック" charset="0"/>
        </a:defRPr>
      </a:lvl1pPr>
      <a:lvl2pPr marL="365125" indent="-182563" algn="l" rtl="0" eaLnBrk="0" fontAlgn="base" hangingPunct="0">
        <a:lnSpc>
          <a:spcPct val="85000"/>
        </a:lnSpc>
        <a:spcBef>
          <a:spcPts val="600"/>
        </a:spcBef>
        <a:spcAft>
          <a:spcPct val="0"/>
        </a:spcAft>
        <a:buFont typeface="Calibri" charset="0"/>
        <a:buChar char="‐"/>
        <a:defRPr sz="2400" kern="1200">
          <a:solidFill>
            <a:schemeClr val="tx1"/>
          </a:solidFill>
          <a:latin typeface="+mn-lt"/>
          <a:ea typeface="ＭＳ Ｐゴシック" charset="0"/>
          <a:cs typeface="+mn-cs"/>
        </a:defRPr>
      </a:lvl2pPr>
      <a:lvl3pPr marL="547688" indent="-182563" algn="l" rtl="0" eaLnBrk="0" fontAlgn="base" hangingPunct="0">
        <a:lnSpc>
          <a:spcPct val="85000"/>
        </a:lnSpc>
        <a:spcBef>
          <a:spcPts val="600"/>
        </a:spcBef>
        <a:spcAft>
          <a:spcPct val="0"/>
        </a:spcAft>
        <a:buFont typeface="Arial" charset="0"/>
        <a:buChar char="•"/>
        <a:defRPr sz="2000" i="1" kern="1200">
          <a:solidFill>
            <a:schemeClr val="tx1"/>
          </a:solidFill>
          <a:latin typeface="+mn-lt"/>
          <a:ea typeface="ＭＳ Ｐゴシック" charset="0"/>
          <a:cs typeface="+mn-cs"/>
        </a:defRPr>
      </a:lvl3pPr>
      <a:lvl4pPr marL="730250" indent="-182563" algn="l" rtl="0" eaLnBrk="0" fontAlgn="base" hangingPunct="0">
        <a:lnSpc>
          <a:spcPct val="85000"/>
        </a:lnSpc>
        <a:spcBef>
          <a:spcPts val="600"/>
        </a:spcBef>
        <a:spcAft>
          <a:spcPct val="0"/>
        </a:spcAft>
        <a:buFont typeface="Arial" charset="0"/>
        <a:buChar char="•"/>
        <a:defRPr kern="1200">
          <a:solidFill>
            <a:schemeClr val="tx1"/>
          </a:solidFill>
          <a:latin typeface="+mn-lt"/>
          <a:ea typeface="ＭＳ Ｐゴシック" charset="0"/>
          <a:cs typeface="+mn-cs"/>
        </a:defRPr>
      </a:lvl4pPr>
      <a:lvl5pPr marL="914400" indent="-182563" algn="l" rtl="0" eaLnBrk="0" fontAlgn="base" hangingPunct="0">
        <a:lnSpc>
          <a:spcPct val="85000"/>
        </a:lnSpc>
        <a:spcBef>
          <a:spcPts val="600"/>
        </a:spcBef>
        <a:spcAft>
          <a:spcPct val="0"/>
        </a:spcAft>
        <a:buFont typeface="Arial" charset="0"/>
        <a:buChar char="•"/>
        <a:defRPr kern="1200">
          <a:solidFill>
            <a:schemeClr val="tx1"/>
          </a:solidFill>
          <a:latin typeface="+mn-lt"/>
          <a:ea typeface="ＭＳ Ｐゴシック" charset="0"/>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3565416"/>
      </p:ext>
    </p:extLst>
  </p:cSld>
  <p:clrMap bg1="lt1" tx1="dk1" bg2="lt2" tx2="dk2" accent1="accent1" accent2="accent2" accent3="accent3" accent4="accent4" accent5="accent5" accent6="accent6" hlink="hlink" folHlink="folHlink"/>
  <p:sldLayoutIdLst>
    <p:sldLayoutId id="2147485598" r:id="rId1"/>
    <p:sldLayoutId id="2147485599" r:id="rId2"/>
    <p:sldLayoutId id="2147485600" r:id="rId3"/>
    <p:sldLayoutId id="2147485601" r:id="rId4"/>
    <p:sldLayoutId id="2147485602" r:id="rId5"/>
    <p:sldLayoutId id="2147485603" r:id="rId6"/>
    <p:sldLayoutId id="2147485604" r:id="rId7"/>
    <p:sldLayoutId id="2147485605" r:id="rId8"/>
    <p:sldLayoutId id="2147485606" r:id="rId9"/>
    <p:sldLayoutId id="2147485607" r:id="rId10"/>
    <p:sldLayoutId id="2147485608"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9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85105992"/>
      </p:ext>
    </p:extLst>
  </p:cSld>
  <p:clrMap bg1="lt1" tx1="dk1" bg2="lt2" tx2="dk2" accent1="accent1" accent2="accent2" accent3="accent3" accent4="accent4" accent5="accent5" accent6="accent6" hlink="hlink" folHlink="folHlink"/>
  <p:sldLayoutIdLst>
    <p:sldLayoutId id="2147485611" r:id="rId1"/>
    <p:sldLayoutId id="2147485612" r:id="rId2"/>
    <p:sldLayoutId id="2147485613" r:id="rId3"/>
    <p:sldLayoutId id="2147485614" r:id="rId4"/>
    <p:sldLayoutId id="2147485615" r:id="rId5"/>
    <p:sldLayoutId id="2147485616" r:id="rId6"/>
    <p:sldLayoutId id="2147485617" r:id="rId7"/>
    <p:sldLayoutId id="2147485618" r:id="rId8"/>
    <p:sldLayoutId id="2147485619" r:id="rId9"/>
    <p:sldLayoutId id="2147485620" r:id="rId10"/>
    <p:sldLayoutId id="214748562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users.ece.cmu.edu/~omutlu/" TargetMode="External"/><Relationship Id="rId4" Type="http://schemas.openxmlformats.org/officeDocument/2006/relationships/image" Target="../media/image1.png"/><Relationship Id="rId5" Type="http://schemas.openxmlformats.org/officeDocument/2006/relationships/image" Target="../media/image7.jpeg"/><Relationship Id="rId6" Type="http://schemas.openxmlformats.org/officeDocument/2006/relationships/image" Target="../media/image9.png"/><Relationship Id="rId7" Type="http://schemas.openxmlformats.org/officeDocument/2006/relationships/image" Target="../media/image10.w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07/relationships/hdphoto" Target="../media/hdphoto1.wdp"/><Relationship Id="rId5" Type="http://schemas.openxmlformats.org/officeDocument/2006/relationships/image" Target="../media/image21.jpeg"/><Relationship Id="rId6" Type="http://schemas.openxmlformats.org/officeDocument/2006/relationships/hyperlink" Target="https://github.com/CMU-SAFARI/rowhammer" TargetMode="External"/><Relationship Id="rId1" Type="http://schemas.openxmlformats.org/officeDocument/2006/relationships/slideLayout" Target="../slideLayouts/slideLayout660.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07/relationships/hdphoto" Target="../media/hdphoto1.wdp"/><Relationship Id="rId5" Type="http://schemas.openxmlformats.org/officeDocument/2006/relationships/image" Target="../media/image21.jpeg"/><Relationship Id="rId6" Type="http://schemas.openxmlformats.org/officeDocument/2006/relationships/hyperlink" Target="https://github.com/CMU-SAFARI/rowhammer" TargetMode="External"/><Relationship Id="rId1" Type="http://schemas.openxmlformats.org/officeDocument/2006/relationships/slideLayout" Target="../slideLayouts/slideLayout660.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07/relationships/hdphoto" Target="../media/hdphoto1.wdp"/><Relationship Id="rId5" Type="http://schemas.openxmlformats.org/officeDocument/2006/relationships/image" Target="../media/image21.jpeg"/><Relationship Id="rId6" Type="http://schemas.openxmlformats.org/officeDocument/2006/relationships/hyperlink" Target="https://github.com/CMU-SAFARI/rowhammer" TargetMode="External"/><Relationship Id="rId1" Type="http://schemas.openxmlformats.org/officeDocument/2006/relationships/slideLayout" Target="../slideLayouts/slideLayout660.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71.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hyperlink" Target="http://googleprojectzero.blogspot.com/2015/03/exploiting-dram-rowhammer-bug-to-gain.html" TargetMode="External"/><Relationship Id="rId6" Type="http://schemas.openxmlformats.org/officeDocument/2006/relationships/hyperlink" Target="http://users.ece.cmu.edu/~omutlu/pub/dram-row-hammer_isca14.pdf" TargetMode="External"/><Relationship Id="rId1" Type="http://schemas.openxmlformats.org/officeDocument/2006/relationships/slideLayout" Target="../slideLayouts/slideLayout682.xml"/><Relationship Id="rId2"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82.xml"/><Relationship Id="rId2" Type="http://schemas.openxmlformats.org/officeDocument/2006/relationships/hyperlink" Target="http://users.ece.cmu.edu/~omutlu/pub/dram-row-hammer_isca14.pdf" TargetMode="External"/><Relationship Id="rId3" Type="http://schemas.openxmlformats.org/officeDocument/2006/relationships/hyperlink" Target="http://googleprojectzero.blogspot.com/2015/03/exploiting-dram-rowhammer-bug-to-gain.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68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hyperlink" Target="http://cag.engr.uconn.edu/isca2014/" TargetMode="External"/><Relationship Id="rId4" Type="http://schemas.openxmlformats.org/officeDocument/2006/relationships/hyperlink" Target="http://users.ece.cmu.edu/~omutlu/pub/dram-row-hammer_kim_talk_isca14.pptx" TargetMode="External"/><Relationship Id="rId5" Type="http://schemas.openxmlformats.org/officeDocument/2006/relationships/hyperlink" Target="http://users.ece.cmu.edu/~omutlu/pub/dram-row-hammer_kim_talk_isca14.pdf" TargetMode="External"/><Relationship Id="rId6" Type="http://schemas.openxmlformats.org/officeDocument/2006/relationships/hyperlink" Target="http://users.ece.cmu.edu/~omutlu/pub/dram-row-hammer_kim_lightning-talk_isca14.pptx" TargetMode="External"/><Relationship Id="rId7" Type="http://schemas.openxmlformats.org/officeDocument/2006/relationships/hyperlink" Target="http://users.ece.cmu.edu/~omutlu/pub/dram-row-hammer_kim_lightning-talk_isca14.pdf" TargetMode="External"/><Relationship Id="rId8" Type="http://schemas.openxmlformats.org/officeDocument/2006/relationships/hyperlink" Target="https://github.com/CMU-SAFARI/rowhammer" TargetMode="External"/><Relationship Id="rId9" Type="http://schemas.openxmlformats.org/officeDocument/2006/relationships/hyperlink" Target="http://googleprojectzero.blogspot.com/2015/03/exploiting-dram-rowhammer-bug-to-gain.html" TargetMode="External"/><Relationship Id="rId10" Type="http://schemas.openxmlformats.org/officeDocument/2006/relationships/hyperlink" Target="https://github.com/google/rowhammer-test" TargetMode="External"/><Relationship Id="rId1" Type="http://schemas.openxmlformats.org/officeDocument/2006/relationships/slideLayout" Target="../slideLayouts/slideLayout682.xml"/><Relationship Id="rId2" Type="http://schemas.openxmlformats.org/officeDocument/2006/relationships/hyperlink" Target="http://users.ece.cmu.edu/~omutlu/pub/dram-row-hammer_isca14.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github.com/IAIK/rowhammerjs" TargetMode="External"/><Relationship Id="rId4" Type="http://schemas.openxmlformats.org/officeDocument/2006/relationships/hyperlink" Target="http://dl.acm.org/citation.cfm?doid=2872362.2872390" TargetMode="External"/><Relationship Id="rId1" Type="http://schemas.openxmlformats.org/officeDocument/2006/relationships/slideLayout" Target="../slideLayouts/slideLayout682.xml"/><Relationship Id="rId2" Type="http://schemas.openxmlformats.org/officeDocument/2006/relationships/hyperlink" Target="http://arxiv.org/abs/1507.06955"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07.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Layout" Target="../slideLayouts/slideLayout604.xml"/><Relationship Id="rId2"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hyperlink" Target="http://users.ece.cmu.edu/~omutlu/pub/dram-retention-time-characterization_isca13.pdf" TargetMode="External"/><Relationship Id="rId5" Type="http://schemas.openxmlformats.org/officeDocument/2006/relationships/hyperlink" Target="http://users.ece.cmu.edu/~omutlu/pub/error-mitigation-for-intermittent-dram-failures_sigmetrics14.pdf" TargetMode="External"/><Relationship Id="rId6" Type="http://schemas.openxmlformats.org/officeDocument/2006/relationships/hyperlink" Target="http://users.ece.cmu.edu/~omutlu/pub/dram-row-hammer_isca14.pdf" TargetMode="External"/><Relationship Id="rId7" Type="http://schemas.openxmlformats.org/officeDocument/2006/relationships/hyperlink" Target="http://users.ece.cmu.edu/~omutlu/pub/adaptive-latency-dram_hpca15.pdf" TargetMode="External"/><Relationship Id="rId8" Type="http://schemas.openxmlformats.org/officeDocument/2006/relationships/hyperlink" Target="http://users.ece.cmu.edu/~omutlu/pub/avatar-dram-refresh_dsn15.pdf" TargetMode="External"/><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96.xml"/><Relationship Id="rId2" Type="http://schemas.openxmlformats.org/officeDocument/2006/relationships/notesSlide" Target="../notesSlides/notesSlide13.xml"/><Relationship Id="rId3" Type="http://schemas.openxmlformats.org/officeDocument/2006/relationships/hyperlink" Target="http://users.ece.cmu.edu/~omutlu/pub/dram-row-hammer_isca14.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1" Type="http://schemas.openxmlformats.org/officeDocument/2006/relationships/slideLayout" Target="../slideLayouts/slideLayout966.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1" Type="http://schemas.openxmlformats.org/officeDocument/2006/relationships/slideLayout" Target="../slideLayouts/slideLayout717.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jpg"/><Relationship Id="rId1" Type="http://schemas.openxmlformats.org/officeDocument/2006/relationships/slideLayout" Target="../slideLayouts/slideLayout717.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17.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66.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66.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8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16.xml"/><Relationship Id="rId2"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28.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82.xml"/><Relationship Id="rId2" Type="http://schemas.openxmlformats.org/officeDocument/2006/relationships/hyperlink" Target="https://support.apple.com/en-gb/HT204934" TargetMode="External"/><Relationship Id="rId3"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28.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28.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78.xml"/><Relationship Id="rId2" Type="http://schemas.openxmlformats.org/officeDocument/2006/relationships/image" Target="../media/image36.png"/><Relationship Id="rId3"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94.xml"/></Relationships>
</file>

<file path=ppt/slides/_rels/slide37.xml.rels><?xml version="1.0" encoding="UTF-8" standalone="yes"?>
<Relationships xmlns="http://schemas.openxmlformats.org/package/2006/relationships"><Relationship Id="rId3" Type="http://schemas.openxmlformats.org/officeDocument/2006/relationships/hyperlink" Target="http://2015.dsn.org/" TargetMode="External"/><Relationship Id="rId4" Type="http://schemas.openxmlformats.org/officeDocument/2006/relationships/hyperlink" Target="http://users.ece.cmu.edu/~omutlu/pub/memory-errors-at-facebook_dsn15-talk.pptx" TargetMode="External"/><Relationship Id="rId5" Type="http://schemas.openxmlformats.org/officeDocument/2006/relationships/hyperlink" Target="http://users.ece.cmu.edu/~omutlu/pub/memory-errors-at-facebook_dsn15-talk.pdf" TargetMode="External"/><Relationship Id="rId6" Type="http://schemas.openxmlformats.org/officeDocument/2006/relationships/hyperlink" Target="https://www.ece.cmu.edu/~safari/tools/memerr/index.html" TargetMode="External"/><Relationship Id="rId7" Type="http://schemas.openxmlformats.org/officeDocument/2006/relationships/image" Target="../media/image38.png"/><Relationship Id="rId1" Type="http://schemas.openxmlformats.org/officeDocument/2006/relationships/slideLayout" Target="../slideLayouts/slideLayout694.xml"/><Relationship Id="rId2" Type="http://schemas.openxmlformats.org/officeDocument/2006/relationships/hyperlink" Target="http://users.ece.cmu.edu/~omutlu/pub/memory-errors-at-facebook_dsn15.pdf"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04.xml"/><Relationship Id="rId2"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9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hyperlink" Target="http://users.ece.cmu.edu/~omutlu/pub/dram-retention-time-characterization_isca13.pdf" TargetMode="External"/><Relationship Id="rId5" Type="http://schemas.openxmlformats.org/officeDocument/2006/relationships/hyperlink" Target="http://users.ece.cmu.edu/~omutlu/pub/error-mitigation-for-intermittent-dram-failures_sigmetrics14.pdf" TargetMode="External"/><Relationship Id="rId6" Type="http://schemas.openxmlformats.org/officeDocument/2006/relationships/hyperlink" Target="http://users.ece.cmu.edu/~omutlu/pub/dram-row-hammer_isca14.pdf" TargetMode="External"/><Relationship Id="rId7" Type="http://schemas.openxmlformats.org/officeDocument/2006/relationships/hyperlink" Target="http://users.ece.cmu.edu/~omutlu/pub/adaptive-latency-dram_hpca15.pdf" TargetMode="External"/><Relationship Id="rId8" Type="http://schemas.openxmlformats.org/officeDocument/2006/relationships/hyperlink" Target="http://users.ece.cmu.edu/~omutlu/pub/avatar-dram-refresh_dsn15.pdf" TargetMode="External"/><Relationship Id="rId1" Type="http://schemas.openxmlformats.org/officeDocument/2006/relationships/slideLayout" Target="../slideLayouts/slideLayout616.xml"/><Relationship Id="rId2"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9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94.xml"/><Relationship Id="rId2"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7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78.xml"/><Relationship Id="rId2"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78.xml"/><Relationship Id="rId2" Type="http://schemas.openxmlformats.org/officeDocument/2006/relationships/notesSlide" Target="../notesSlides/notesSlide24.xml"/><Relationship Id="rId3"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7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78.xml"/><Relationship Id="rId2" Type="http://schemas.openxmlformats.org/officeDocument/2006/relationships/image" Target="../media/image42.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8.xml"/><Relationship Id="rId2" Type="http://schemas.openxmlformats.org/officeDocument/2006/relationships/image" Target="../media/image43.png"/><Relationship Id="rId3"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94.xml"/><Relationship Id="rId2"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94.xml"/><Relationship Id="rId2"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27.xml"/><Relationship Id="rId2" Type="http://schemas.openxmlformats.org/officeDocument/2006/relationships/notesSlide" Target="../notesSlides/notesSlide2.xml"/><Relationship Id="rId3" Type="http://schemas.openxmlformats.org/officeDocument/2006/relationships/hyperlink" Target="http://users.ece.cmu.edu/~omutlu/pub/dram-row-hammer_isca14.pdf"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18.xml"/><Relationship Id="rId2" Type="http://schemas.openxmlformats.org/officeDocument/2006/relationships/image" Target="../media/image2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18.xml"/><Relationship Id="rId2"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hyperlink" Target="http://www.flashmemorysummit.com/" TargetMode="External"/><Relationship Id="rId4" Type="http://schemas.openxmlformats.org/officeDocument/2006/relationships/hyperlink" Target="http://users.ece.cmu.edu/~omutlu/pub/flash-memory-errors_mutlu_fms14-talk.ppt" TargetMode="External"/><Relationship Id="rId1" Type="http://schemas.openxmlformats.org/officeDocument/2006/relationships/slideLayout" Target="../slideLayouts/slideLayout929.xml"/><Relationship Id="rId2" Type="http://schemas.openxmlformats.org/officeDocument/2006/relationships/hyperlink" Target="http://users.ece.cmu.edu/~omutlu/pub/flash-memory-errors_mutlu_fms14-talk.pdf"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sigmetrics.org/sigmetrics2015/" TargetMode="External"/><Relationship Id="rId4" Type="http://schemas.openxmlformats.org/officeDocument/2006/relationships/hyperlink" Target="http://users.ece.cmu.edu/~omutlu/pub/flash-memory-failures-in-the-field-at-facebook_sigmetrics15-talk.pptx" TargetMode="External"/><Relationship Id="rId5" Type="http://schemas.openxmlformats.org/officeDocument/2006/relationships/hyperlink" Target="http://users.ece.cmu.edu/~omutlu/pub/flash-memory-failures-in-the-field-at-facebook_sigmetrics15-talk.pdf" TargetMode="External"/><Relationship Id="rId6" Type="http://schemas.openxmlformats.org/officeDocument/2006/relationships/hyperlink" Target="http://www.zdnet.com/article/facebooks-ssd-experience/" TargetMode="External"/><Relationship Id="rId7" Type="http://schemas.openxmlformats.org/officeDocument/2006/relationships/hyperlink" Target="http://www.theregister.co.uk/2015/06/22/facebook_reveals_ssd_failure_rate_trough/" TargetMode="External"/><Relationship Id="rId8" Type="http://schemas.openxmlformats.org/officeDocument/2006/relationships/hyperlink" Target="http://www.techspot.com/news/61090-researchers-publish-first-large-scale-field-ssd-reliability.html" TargetMode="External"/><Relationship Id="rId9" Type="http://schemas.openxmlformats.org/officeDocument/2006/relationships/hyperlink" Target="http://techreport.com/news/28519/facebook-ssd-reliability-study-shows-early-burnouts" TargetMode="External"/><Relationship Id="rId10" Type="http://schemas.openxmlformats.org/officeDocument/2006/relationships/image" Target="../media/image48.png"/><Relationship Id="rId1" Type="http://schemas.openxmlformats.org/officeDocument/2006/relationships/slideLayout" Target="../slideLayouts/slideLayout941.xml"/><Relationship Id="rId2" Type="http://schemas.openxmlformats.org/officeDocument/2006/relationships/hyperlink" Target="http://users.ece.cmu.edu/~omutlu/pub/flash-memory-failures-in-the-field-at-facebook_sigmetrics15.pdf"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41.xml"/></Relationships>
</file>

<file path=ppt/slides/_rels/slide57.xml.rels><?xml version="1.0" encoding="UTF-8" standalone="yes"?>
<Relationships xmlns="http://schemas.openxmlformats.org/package/2006/relationships"><Relationship Id="rId3" Type="http://schemas.openxmlformats.org/officeDocument/2006/relationships/hyperlink" Target="http://users.ece.cmu.edu/~omutlu/" TargetMode="External"/><Relationship Id="rId4" Type="http://schemas.openxmlformats.org/officeDocument/2006/relationships/image" Target="../media/image1.png"/><Relationship Id="rId5" Type="http://schemas.openxmlformats.org/officeDocument/2006/relationships/image" Target="../media/image7.jpeg"/><Relationship Id="rId6" Type="http://schemas.openxmlformats.org/officeDocument/2006/relationships/image" Target="../media/image9.png"/><Relationship Id="rId7" Type="http://schemas.openxmlformats.org/officeDocument/2006/relationships/image" Target="../media/image10.wmf"/><Relationship Id="rId1" Type="http://schemas.openxmlformats.org/officeDocument/2006/relationships/slideLayout" Target="../slideLayouts/slideLayout976.xml"/><Relationship Id="rId2" Type="http://schemas.openxmlformats.org/officeDocument/2006/relationships/notesSlide" Target="../notesSlides/notesSlide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17.xml"/><Relationship Id="rId2" Type="http://schemas.openxmlformats.org/officeDocument/2006/relationships/notesSlide" Target="../notesSlides/notesSlide26.xml"/></Relationships>
</file>

<file path=ppt/slides/_rels/slide59.xml.rels><?xml version="1.0" encoding="UTF-8" standalone="yes"?>
<Relationships xmlns="http://schemas.openxmlformats.org/package/2006/relationships"><Relationship Id="rId3" Type="http://schemas.openxmlformats.org/officeDocument/2006/relationships/hyperlink" Target="https://twitter.com/hashtag/rowhammer?f=realtime" TargetMode="External"/><Relationship Id="rId4" Type="http://schemas.openxmlformats.org/officeDocument/2006/relationships/hyperlink" Target="http://www.rowhammer.com/" TargetMode="External"/><Relationship Id="rId5" Type="http://schemas.openxmlformats.org/officeDocument/2006/relationships/hyperlink" Target="http://www.zdnet.com/article/flipping-dram-bits-maliciously/" TargetMode="External"/><Relationship Id="rId6" Type="http://schemas.openxmlformats.org/officeDocument/2006/relationships/hyperlink" Target="http://www.infoworld.com/article/2894497/security/rowhammer-hardware-bug-threatens-to-smashnotebook-" TargetMode="External"/><Relationship Id="rId7" Type="http://schemas.openxmlformats.org/officeDocument/2006/relationships/hyperlink" Target="http://www.zdnet.com/article/rowhammer-dram-flaw-could-be-widespread-says-google/" TargetMode="External"/><Relationship Id="rId8" Type="http://schemas.openxmlformats.org/officeDocument/2006/relationships/hyperlink" Target="http://arstechnica.com/security/2015/03/cutting-edge-hack-gives-super-user-status-by-exploiting-dramweakness/" TargetMode="External"/><Relationship Id="rId9" Type="http://schemas.openxmlformats.org/officeDocument/2006/relationships/hyperlink" Target="https://www.youtube.com/watch?v=H63dUfGBpxE" TargetMode="External"/><Relationship Id="rId10" Type="http://schemas.openxmlformats.org/officeDocument/2006/relationships/hyperlink" Target="http://www.wired.com/2015/03/google-hack-dram-memory-electric-leaks/" TargetMode="External"/><Relationship Id="rId11" Type="http://schemas.openxmlformats.org/officeDocument/2006/relationships/hyperlink" Target="https://www.grc.com/sn/sn-498-notes.pdf" TargetMode="External"/><Relationship Id="rId1" Type="http://schemas.openxmlformats.org/officeDocument/2006/relationships/slideLayout" Target="../slideLayouts/slideLayout918.xml"/><Relationship Id="rId2" Type="http://schemas.openxmlformats.org/officeDocument/2006/relationships/hyperlink" Target="https://en.wikipedia.org/wiki/Row_hamme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1.wdp"/><Relationship Id="rId5" Type="http://schemas.openxmlformats.org/officeDocument/2006/relationships/hyperlink" Target="http://users.ece.cmu.edu/~omutlu/pub/dram-row-hammer_isca14.pdf" TargetMode="External"/><Relationship Id="rId1" Type="http://schemas.openxmlformats.org/officeDocument/2006/relationships/slideLayout" Target="../slideLayouts/slideLayout638.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94.xml"/><Relationship Id="rId2" Type="http://schemas.openxmlformats.org/officeDocument/2006/relationships/image" Target="../media/image43.png"/><Relationship Id="rId3" Type="http://schemas.openxmlformats.org/officeDocument/2006/relationships/image" Target="../media/image44.png"/></Relationships>
</file>

<file path=ppt/slides/_rels/slide61.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4" Type="http://schemas.openxmlformats.org/officeDocument/2006/relationships/hyperlink" Target="http://users.ece.cmu.edu/~omutlu/pub/mutlu_isca13_talk.ppt" TargetMode="External"/><Relationship Id="rId5" Type="http://schemas.openxmlformats.org/officeDocument/2006/relationships/hyperlink" Target="http://users.ece.cmu.edu/~omutlu/pub/mutlu_isca13_talk.pdf" TargetMode="External"/><Relationship Id="rId6" Type="http://schemas.openxmlformats.org/officeDocument/2006/relationships/image" Target="../media/image49.png"/><Relationship Id="rId1" Type="http://schemas.openxmlformats.org/officeDocument/2006/relationships/slideLayout" Target="../slideLayouts/slideLayout478.xml"/><Relationship Id="rId2" Type="http://schemas.openxmlformats.org/officeDocument/2006/relationships/hyperlink" Target="http://users.ece.cmu.edu/~omutlu/pub/dram-retention-time-characterization_isca13.pdf"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61.xml"/><Relationship Id="rId2" Type="http://schemas.openxmlformats.org/officeDocument/2006/relationships/notesSlide" Target="../notesSlides/notesSlide27.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761.xml"/><Relationship Id="rId2" Type="http://schemas.openxmlformats.org/officeDocument/2006/relationships/notesSlide" Target="../notesSlides/notesSlide28.xml"/></Relationships>
</file>

<file path=ppt/slides/_rels/slide64.xml.rels><?xml version="1.0" encoding="UTF-8" standalone="yes"?>
<Relationships xmlns="http://schemas.openxmlformats.org/package/2006/relationships"><Relationship Id="rId3" Type="http://schemas.openxmlformats.org/officeDocument/2006/relationships/hyperlink" Target="http://www.sigmetrics.org/sigmetrics2014/" TargetMode="External"/><Relationship Id="rId4" Type="http://schemas.openxmlformats.org/officeDocument/2006/relationships/hyperlink" Target="http://users.ece.cmu.edu/~omutlu/pub/error-mitigation-for-intermittent-dram-failures_khan_sigmetrics14-talk.pptx" TargetMode="External"/><Relationship Id="rId5" Type="http://schemas.openxmlformats.org/officeDocument/2006/relationships/hyperlink" Target="http://users.ece.cmu.edu/~omutlu/pub/error-mitigation-for-intermittent-dram-failures_khan_sigmetrics14-talk.pdf" TargetMode="External"/><Relationship Id="rId6" Type="http://schemas.openxmlformats.org/officeDocument/2006/relationships/hyperlink" Target="http://users.ece.cmu.edu/~omutlu/pub/error-mitigation-for-intermittent-dram-failures_khan_sigmetrics14-poster.pptx" TargetMode="External"/><Relationship Id="rId7" Type="http://schemas.openxmlformats.org/officeDocument/2006/relationships/hyperlink" Target="http://users.ece.cmu.edu/~omutlu/pub/error-mitigation-for-intermittent-dram-failures_khan_sigmetrics14-poster.pdf" TargetMode="External"/><Relationship Id="rId8" Type="http://schemas.openxmlformats.org/officeDocument/2006/relationships/hyperlink" Target="http://www.ece.cmu.edu/~safari/tools/dram-sigmetrics2014-fulldata.html" TargetMode="External"/><Relationship Id="rId9" Type="http://schemas.openxmlformats.org/officeDocument/2006/relationships/image" Target="../media/image52.png"/><Relationship Id="rId1" Type="http://schemas.openxmlformats.org/officeDocument/2006/relationships/slideLayout" Target="../slideLayouts/slideLayout478.xml"/><Relationship Id="rId2" Type="http://schemas.openxmlformats.org/officeDocument/2006/relationships/hyperlink" Target="http://users.ece.cmu.edu/~omutlu/pub/error-mitigation-for-intermittent-dram-failures_sigmetrics14.pdf"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2015.dsn.org/" TargetMode="External"/><Relationship Id="rId4" Type="http://schemas.openxmlformats.org/officeDocument/2006/relationships/hyperlink" Target="http://users.ece.cmu.edu/~omutlu/pub/memory-errors-at-facebook_dsn15-talk.pptx" TargetMode="External"/><Relationship Id="rId5" Type="http://schemas.openxmlformats.org/officeDocument/2006/relationships/hyperlink" Target="http://users.ece.cmu.edu/~omutlu/pub/memory-errors-at-facebook_dsn15-talk.pdf" TargetMode="External"/><Relationship Id="rId6" Type="http://schemas.openxmlformats.org/officeDocument/2006/relationships/hyperlink" Target="https://www.ece.cmu.edu/~safari/tools/memerr/index.html" TargetMode="External"/><Relationship Id="rId7" Type="http://schemas.openxmlformats.org/officeDocument/2006/relationships/image" Target="../media/image38.png"/><Relationship Id="rId1" Type="http://schemas.openxmlformats.org/officeDocument/2006/relationships/slideLayout" Target="../slideLayouts/slideLayout478.xml"/><Relationship Id="rId2" Type="http://schemas.openxmlformats.org/officeDocument/2006/relationships/hyperlink" Target="http://users.ece.cmu.edu/~omutlu/pub/memory-errors-at-facebook_dsn15.pdf"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8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89.xml"/><Relationship Id="rId2" Type="http://schemas.openxmlformats.org/officeDocument/2006/relationships/notesSlide" Target="../notesSlides/notesSlide29.xml"/><Relationship Id="rId3" Type="http://schemas.openxmlformats.org/officeDocument/2006/relationships/image" Target="../media/image5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89.xml"/><Relationship Id="rId2" Type="http://schemas.openxmlformats.org/officeDocument/2006/relationships/image" Target="../media/image5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89.xml"/><Relationship Id="rId2"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1" Type="http://schemas.openxmlformats.org/officeDocument/2006/relationships/slideLayout" Target="../slideLayouts/slideLayout649.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89.xml"/><Relationship Id="rId2" Type="http://schemas.openxmlformats.org/officeDocument/2006/relationships/image" Target="../media/image5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89.xml"/><Relationship Id="rId2" Type="http://schemas.openxmlformats.org/officeDocument/2006/relationships/image" Target="../media/image5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89.xml"/><Relationship Id="rId2" Type="http://schemas.openxmlformats.org/officeDocument/2006/relationships/notesSlide" Target="../notesSlides/notesSlide30.xml"/><Relationship Id="rId3" Type="http://schemas.openxmlformats.org/officeDocument/2006/relationships/image" Target="../media/image5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89.xml"/><Relationship Id="rId2" Type="http://schemas.openxmlformats.org/officeDocument/2006/relationships/image" Target="../media/image5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89.xml"/><Relationship Id="rId2" Type="http://schemas.openxmlformats.org/officeDocument/2006/relationships/image" Target="../media/image57.png"/></Relationships>
</file>

<file path=ppt/slides/_rels/slide75.xml.rels><?xml version="1.0" encoding="UTF-8" standalone="yes"?>
<Relationships xmlns="http://schemas.openxmlformats.org/package/2006/relationships"><Relationship Id="rId3" Type="http://schemas.openxmlformats.org/officeDocument/2006/relationships/hyperlink" Target="http://users.ece.cmu.edu/~omutlu/pub/flash-memory-data-retention_hpca15.pdf" TargetMode="External"/><Relationship Id="rId4" Type="http://schemas.openxmlformats.org/officeDocument/2006/relationships/hyperlink" Target="http://users.ece.cmu.edu/~omutlu/pub/warm-flash-write-hotness-aware-retention-management_msst15.pdf" TargetMode="External"/><Relationship Id="rId5" Type="http://schemas.openxmlformats.org/officeDocument/2006/relationships/hyperlink" Target="http://ieeexplore.ieee.org/xpl/login.jsp?tp=&amp;arnumber=5771258&amp;url=http://ieeexplore.ieee.org/xpls/abs_all.jsp?arnumber=5771258" TargetMode="External"/><Relationship Id="rId1" Type="http://schemas.openxmlformats.org/officeDocument/2006/relationships/slideLayout" Target="../slideLayouts/slideLayout955.xml"/><Relationship Id="rId2" Type="http://schemas.openxmlformats.org/officeDocument/2006/relationships/hyperlink" Target="http://users.ece.cmu.edu/~omutlu/pub/flash-correct-and-refresh_iccd12.pdf"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users.ece.cmu.edu/~omutlu/pub/flash-error-analysis-and-management_itj13.pdf" TargetMode="External"/><Relationship Id="rId4" Type="http://schemas.openxmlformats.org/officeDocument/2006/relationships/hyperlink" Target="http://users.ece.cmu.edu/~omutlu/pub/flash-memory-voltage-characterization_date13.pdf" TargetMode="External"/><Relationship Id="rId1" Type="http://schemas.openxmlformats.org/officeDocument/2006/relationships/slideLayout" Target="../slideLayouts/slideLayout955.xml"/><Relationship Id="rId2" Type="http://schemas.openxmlformats.org/officeDocument/2006/relationships/hyperlink" Target="http://users.ece.cmu.edu/~omutlu/pub/flash-error-patterns_date12.pdf"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users.ece.cmu.edu/~omutlu/pub/neighbor-assisted-error-correction-in-flash_sigmetrics14.pdf" TargetMode="External"/><Relationship Id="rId4" Type="http://schemas.openxmlformats.org/officeDocument/2006/relationships/hyperlink" Target="http://users.ece.cmu.edu/~omutlu/pub/flash-read-disturb-errors_dsn15.pdf" TargetMode="External"/><Relationship Id="rId5" Type="http://schemas.openxmlformats.org/officeDocument/2006/relationships/hyperlink" Target="http://users.ece.cmu.edu/~omutlu/pub/flash-memory-failures-in-the-field-at-facebook_sigmetrics15.pdf" TargetMode="External"/><Relationship Id="rId1" Type="http://schemas.openxmlformats.org/officeDocument/2006/relationships/slideLayout" Target="../slideLayouts/slideLayout955.xml"/><Relationship Id="rId2" Type="http://schemas.openxmlformats.org/officeDocument/2006/relationships/hyperlink" Target="http://users.ece.cmu.edu/~omutlu/pub/flash-programming-interference_iccd13.pdf"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darksilicon.org/hpca/" TargetMode="External"/><Relationship Id="rId4" Type="http://schemas.openxmlformats.org/officeDocument/2006/relationships/hyperlink" Target="http://users.ece.cmu.edu/~omutlu/pub/flash-memory-data-retention_yixin_hpca15-talk.pptx" TargetMode="External"/><Relationship Id="rId5" Type="http://schemas.openxmlformats.org/officeDocument/2006/relationships/hyperlink" Target="http://users.ece.cmu.edu/~omutlu/pub/flash-memory-data-retention_yixin_hpca15-talk.pdf" TargetMode="External"/><Relationship Id="rId6" Type="http://schemas.openxmlformats.org/officeDocument/2006/relationships/image" Target="../media/image8.png"/><Relationship Id="rId7" Type="http://schemas.openxmlformats.org/officeDocument/2006/relationships/image" Target="../media/image58.png"/><Relationship Id="rId1" Type="http://schemas.openxmlformats.org/officeDocument/2006/relationships/slideLayout" Target="../slideLayouts/slideLayout941.xml"/><Relationship Id="rId2" Type="http://schemas.openxmlformats.org/officeDocument/2006/relationships/hyperlink" Target="http://users.ece.cmu.edu/~omutlu/pub/flash-memory-data-retention_hpca15.pdf"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2015.dsn.org/" TargetMode="External"/><Relationship Id="rId4" Type="http://schemas.openxmlformats.org/officeDocument/2006/relationships/image" Target="../media/image8.png"/><Relationship Id="rId5" Type="http://schemas.openxmlformats.org/officeDocument/2006/relationships/image" Target="../media/image59.png"/><Relationship Id="rId1" Type="http://schemas.openxmlformats.org/officeDocument/2006/relationships/slideLayout" Target="../slideLayouts/slideLayout941.xml"/><Relationship Id="rId2" Type="http://schemas.openxmlformats.org/officeDocument/2006/relationships/hyperlink" Target="http://users.ece.cmu.edu/~omutlu/pub/flash-read-disturb-errors_dsn15.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07/relationships/hdphoto" Target="../media/hdphoto1.wdp"/><Relationship Id="rId5" Type="http://schemas.openxmlformats.org/officeDocument/2006/relationships/image" Target="../media/image21.jpeg"/><Relationship Id="rId6" Type="http://schemas.openxmlformats.org/officeDocument/2006/relationships/hyperlink" Target="https://github.com/CMU-SAFARI/rowhammer" TargetMode="External"/><Relationship Id="rId1" Type="http://schemas.openxmlformats.org/officeDocument/2006/relationships/slideLayout" Target="../slideLayouts/slideLayout660.xml"/><Relationship Id="rId2" Type="http://schemas.openxmlformats.org/officeDocument/2006/relationships/notesSlide" Target="../notesSlides/notesSlide5.xml"/></Relationships>
</file>

<file path=ppt/slides/_rels/slide80.xml.rels><?xml version="1.0" encoding="UTF-8" standalone="yes"?>
<Relationships xmlns="http://schemas.openxmlformats.org/package/2006/relationships"><Relationship Id="rId3" Type="http://schemas.openxmlformats.org/officeDocument/2006/relationships/hyperlink" Target="http://www.date-conference.com/" TargetMode="External"/><Relationship Id="rId4" Type="http://schemas.openxmlformats.org/officeDocument/2006/relationships/hyperlink" Target="http://users.ece.cmu.edu/~omutlu/pub/cai_date12_talk.ppt" TargetMode="External"/><Relationship Id="rId5" Type="http://schemas.openxmlformats.org/officeDocument/2006/relationships/image" Target="../media/image8.png"/><Relationship Id="rId6" Type="http://schemas.openxmlformats.org/officeDocument/2006/relationships/image" Target="../media/image60.png"/><Relationship Id="rId1" Type="http://schemas.openxmlformats.org/officeDocument/2006/relationships/slideLayout" Target="../slideLayouts/slideLayout941.xml"/><Relationship Id="rId2" Type="http://schemas.openxmlformats.org/officeDocument/2006/relationships/hyperlink" Target="http://users.ece.cmu.edu/~omutlu/pub/flash-error-patterns_date12.pdf"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noggin.intel.com/technology-journal/2013/171/memory-resiliency" TargetMode="External"/><Relationship Id="rId4" Type="http://schemas.openxmlformats.org/officeDocument/2006/relationships/image" Target="../media/image61.png"/><Relationship Id="rId1" Type="http://schemas.openxmlformats.org/officeDocument/2006/relationships/slideLayout" Target="../slideLayouts/slideLayout941.xml"/><Relationship Id="rId2" Type="http://schemas.openxmlformats.org/officeDocument/2006/relationships/hyperlink" Target="http://users.ece.cmu.edu/~omutlu/pub/flash-error-analysis-and-management_itj13.pdf"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40.xml"/><Relationship Id="rId2" Type="http://schemas.openxmlformats.org/officeDocument/2006/relationships/notesSlide" Target="../notesSlides/notesSlide31.xml"/><Relationship Id="rId3" Type="http://schemas.openxmlformats.org/officeDocument/2006/relationships/hyperlink" Target="https://www.blackhat.com/docs/us-15/materials/us-15-Seaborn-Exploiting-The-DRAM-Rowhammer-Bug-To-Gain-Kernel-Privileges.pdf"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41.xml"/><Relationship Id="rId2" Type="http://schemas.openxmlformats.org/officeDocument/2006/relationships/image" Target="../media/image6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41.xml"/><Relationship Id="rId2" Type="http://schemas.openxmlformats.org/officeDocument/2006/relationships/image" Target="../media/image6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41.xml"/><Relationship Id="rId2" Type="http://schemas.openxmlformats.org/officeDocument/2006/relationships/image" Target="../media/image6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41.xml"/><Relationship Id="rId2" Type="http://schemas.openxmlformats.org/officeDocument/2006/relationships/image" Target="../media/image6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41.xml"/><Relationship Id="rId2" Type="http://schemas.openxmlformats.org/officeDocument/2006/relationships/image" Target="../media/image6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41.xml"/><Relationship Id="rId2" Type="http://schemas.openxmlformats.org/officeDocument/2006/relationships/image" Target="../media/image6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41.xml"/><Relationship Id="rId2" Type="http://schemas.openxmlformats.org/officeDocument/2006/relationships/image" Target="../media/image6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07/relationships/hdphoto" Target="../media/hdphoto1.wdp"/><Relationship Id="rId5" Type="http://schemas.openxmlformats.org/officeDocument/2006/relationships/image" Target="../media/image21.jpeg"/><Relationship Id="rId6" Type="http://schemas.openxmlformats.org/officeDocument/2006/relationships/hyperlink" Target="https://github.com/CMU-SAFARI/rowhammer" TargetMode="External"/><Relationship Id="rId1" Type="http://schemas.openxmlformats.org/officeDocument/2006/relationships/slideLayout" Target="../slideLayouts/slideLayout660.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41.xml"/><Relationship Id="rId2" Type="http://schemas.openxmlformats.org/officeDocument/2006/relationships/image" Target="../media/image6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41.xml"/><Relationship Id="rId2" Type="http://schemas.openxmlformats.org/officeDocument/2006/relationships/image" Target="../media/image7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41.xml"/><Relationship Id="rId2" Type="http://schemas.openxmlformats.org/officeDocument/2006/relationships/image" Target="../media/image7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41.xml"/><Relationship Id="rId2" Type="http://schemas.openxmlformats.org/officeDocument/2006/relationships/image" Target="../media/image7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41.xml"/><Relationship Id="rId2" Type="http://schemas.openxmlformats.org/officeDocument/2006/relationships/image" Target="../media/image7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41.xml"/><Relationship Id="rId2" Type="http://schemas.openxmlformats.org/officeDocument/2006/relationships/image" Target="../media/image7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41.xml"/><Relationship Id="rId2" Type="http://schemas.openxmlformats.org/officeDocument/2006/relationships/image" Target="../media/image75.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941.xml"/><Relationship Id="rId2"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1268760"/>
            <a:ext cx="8382000" cy="2201416"/>
          </a:xfrm>
        </p:spPr>
        <p:txBody>
          <a:bodyPr>
            <a:normAutofit/>
          </a:bodyPr>
          <a:lstStyle/>
          <a:p>
            <a:pPr algn="ctr"/>
            <a:r>
              <a:rPr lang="en-US" sz="4400" dirty="0"/>
              <a:t>The </a:t>
            </a:r>
            <a:r>
              <a:rPr lang="en-US" sz="4400" dirty="0" err="1"/>
              <a:t>RowHammer</a:t>
            </a:r>
            <a:r>
              <a:rPr lang="en-US" sz="4400" dirty="0"/>
              <a:t> Problem </a:t>
            </a:r>
            <a:br>
              <a:rPr lang="en-US" sz="4400" dirty="0"/>
            </a:br>
            <a:r>
              <a:rPr lang="en-US" sz="3800" dirty="0">
                <a:solidFill>
                  <a:srgbClr val="FF0000"/>
                </a:solidFill>
              </a:rPr>
              <a:t>and Other Issues We May Face </a:t>
            </a:r>
            <a:br>
              <a:rPr lang="en-US" sz="3800" dirty="0">
                <a:solidFill>
                  <a:srgbClr val="FF0000"/>
                </a:solidFill>
              </a:rPr>
            </a:br>
            <a:r>
              <a:rPr lang="en-US" sz="3800" dirty="0">
                <a:solidFill>
                  <a:srgbClr val="FF0000"/>
                </a:solidFill>
              </a:rPr>
              <a:t>as Memory Becomes Denser</a:t>
            </a:r>
          </a:p>
        </p:txBody>
      </p:sp>
      <p:sp>
        <p:nvSpPr>
          <p:cNvPr id="3" name="Subtitle 2"/>
          <p:cNvSpPr>
            <a:spLocks noGrp="1"/>
          </p:cNvSpPr>
          <p:nvPr>
            <p:ph type="subTitle" idx="1"/>
          </p:nvPr>
        </p:nvSpPr>
        <p:spPr>
          <a:xfrm>
            <a:off x="467544" y="3645024"/>
            <a:ext cx="8208912" cy="614362"/>
          </a:xfrm>
        </p:spPr>
        <p:txBody>
          <a:bodyPr>
            <a:noAutofit/>
          </a:bodyPr>
          <a:lstStyle/>
          <a:p>
            <a:r>
              <a:rPr lang="en-US" sz="2200" dirty="0" smtClean="0"/>
              <a:t>Onur Mutlu</a:t>
            </a:r>
          </a:p>
          <a:p>
            <a:r>
              <a:rPr lang="en-US" sz="2200" dirty="0" err="1" smtClean="0"/>
              <a:t>omutlu@ethz.ch</a:t>
            </a:r>
            <a:endParaRPr lang="en-US" sz="2200" dirty="0" smtClean="0"/>
          </a:p>
          <a:p>
            <a:r>
              <a:rPr lang="en-US" sz="2200" dirty="0">
                <a:hlinkClick r:id="rId3"/>
              </a:rPr>
              <a:t>http://users.ece.cmu.edu/~omutlu</a:t>
            </a:r>
            <a:r>
              <a:rPr lang="en-US" sz="2200" dirty="0" smtClean="0">
                <a:hlinkClick r:id="rId3"/>
              </a:rPr>
              <a:t>/</a:t>
            </a:r>
            <a:endParaRPr lang="en-US" sz="2200" dirty="0" smtClean="0"/>
          </a:p>
          <a:p>
            <a:r>
              <a:rPr lang="en-US" sz="2200" dirty="0" smtClean="0"/>
              <a:t>June 9, 2016</a:t>
            </a:r>
          </a:p>
          <a:p>
            <a:r>
              <a:rPr lang="en-US" sz="2200" dirty="0" smtClean="0"/>
              <a:t>DAC Invited Talk </a:t>
            </a:r>
          </a:p>
          <a:p>
            <a:endParaRPr lang="en-US" sz="2200" dirty="0" smtClean="0"/>
          </a:p>
          <a:p>
            <a:pPr algn="l"/>
            <a:endParaRPr lang="en-US" sz="2200" dirty="0"/>
          </a:p>
        </p:txBody>
      </p:sp>
      <p:pic>
        <p:nvPicPr>
          <p:cNvPr id="7" name="Picture 6" descr="safari.png"/>
          <p:cNvPicPr>
            <a:picLocks noChangeAspect="1"/>
          </p:cNvPicPr>
          <p:nvPr/>
        </p:nvPicPr>
        <p:blipFill>
          <a:blip r:embed="rId4" cstate="print"/>
          <a:stretch>
            <a:fillRect/>
          </a:stretch>
        </p:blipFill>
        <p:spPr>
          <a:xfrm>
            <a:off x="179512" y="6453336"/>
            <a:ext cx="1080120" cy="312522"/>
          </a:xfrm>
          <a:prstGeom prst="rect">
            <a:avLst/>
          </a:prstGeom>
        </p:spPr>
      </p:pic>
      <p:pic>
        <p:nvPicPr>
          <p:cNvPr id="8" name="Picture 7" descr="Burgundy_CMU_JPG_Logo.jpg"/>
          <p:cNvPicPr>
            <a:picLocks noChangeAspect="1"/>
          </p:cNvPicPr>
          <p:nvPr/>
        </p:nvPicPr>
        <p:blipFill>
          <a:blip r:embed="rId5" cstate="print"/>
          <a:stretch>
            <a:fillRect/>
          </a:stretch>
        </p:blipFill>
        <p:spPr>
          <a:xfrm>
            <a:off x="5020008" y="5727018"/>
            <a:ext cx="3008376" cy="1086358"/>
          </a:xfrm>
          <a:prstGeom prst="rect">
            <a:avLst/>
          </a:prstGeom>
        </p:spPr>
      </p:pic>
      <p:pic>
        <p:nvPicPr>
          <p:cNvPr id="9" name="Picture 8"/>
          <p:cNvPicPr>
            <a:picLocks noChangeAspect="1"/>
          </p:cNvPicPr>
          <p:nvPr/>
        </p:nvPicPr>
        <p:blipFill>
          <a:blip r:embed="rId6"/>
          <a:stretch>
            <a:fillRect/>
          </a:stretch>
        </p:blipFill>
        <p:spPr>
          <a:xfrm>
            <a:off x="1883792" y="5890344"/>
            <a:ext cx="2616200" cy="635000"/>
          </a:xfrm>
          <a:prstGeom prst="rect">
            <a:avLst/>
          </a:prstGeom>
        </p:spPr>
      </p:pic>
      <p:pic>
        <p:nvPicPr>
          <p:cNvPr id="11" name="Picture 18" descr="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177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algn="ctr"/>
            <a:r>
              <a:rPr lang="en-US" sz="5000" b="1" dirty="0" smtClean="0">
                <a:solidFill>
                  <a:prstClr val="black">
                    <a:lumMod val="65000"/>
                    <a:lumOff val="35000"/>
                  </a:prstClr>
                </a:solidFill>
                <a:latin typeface="Calibri Light"/>
              </a:rPr>
              <a:t>CPU</a:t>
            </a:r>
            <a:endParaRPr lang="en-US" sz="5000" b="1" dirty="0">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lvl="1"/>
            <a:r>
              <a:rPr lang="en-US" dirty="0" smtClean="0">
                <a:solidFill>
                  <a:prstClr val="black"/>
                </a:solidFill>
                <a:latin typeface="Calibri"/>
              </a:rPr>
              <a:t>Download from: </a:t>
            </a:r>
            <a:r>
              <a:rPr lang="en-US" dirty="0" smtClean="0">
                <a:solidFill>
                  <a:prstClr val="black"/>
                </a:solidFill>
                <a:latin typeface="Calibri"/>
                <a:hlinkClick r:id="rId6"/>
              </a:rPr>
              <a:t>https</a:t>
            </a:r>
            <a:r>
              <a:rPr lang="en-US" dirty="0">
                <a:solidFill>
                  <a:prstClr val="black"/>
                </a:solidFill>
                <a:latin typeface="Calibri"/>
                <a:hlinkClick r:id="rId6"/>
              </a:rPr>
              <a:t>://github.com/CMU-SAFARI/rowhammer</a:t>
            </a:r>
            <a:r>
              <a:rPr lang="en-US" dirty="0">
                <a:solidFill>
                  <a:prstClr val="black"/>
                </a:solidFill>
                <a:latin typeface="Calibri"/>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algn="ctr"/>
            <a:r>
              <a:rPr lang="en-US" sz="4400" b="1" dirty="0" smtClean="0">
                <a:solidFill>
                  <a:prstClr val="white"/>
                </a:solidFill>
                <a:latin typeface="Calibri Light"/>
              </a:rPr>
              <a:t>DRAM Module</a:t>
            </a:r>
            <a:endParaRPr lang="en-US" sz="4400" b="1" dirty="0">
              <a:solidFill>
                <a:prstClr val="white"/>
              </a:solidFill>
              <a:latin typeface="Calibri Light"/>
            </a:endParaRPr>
          </a:p>
        </p:txBody>
      </p:sp>
      <p:sp>
        <p:nvSpPr>
          <p:cNvPr id="56" name="Title 1"/>
          <p:cNvSpPr>
            <a:spLocks noGrp="1"/>
          </p:cNvSpPr>
          <p:nvPr>
            <p:ph type="title"/>
          </p:nvPr>
        </p:nvSpPr>
        <p:spPr>
          <a:xfrm>
            <a:off x="228600" y="44624"/>
            <a:ext cx="8915400" cy="1066800"/>
          </a:xfrm>
        </p:spPr>
        <p:txBody>
          <a:bodyPr/>
          <a:lstStyle/>
          <a:p>
            <a:r>
              <a:rPr lang="en-US" sz="4000" b="0" dirty="0" smtClean="0">
                <a:solidFill>
                  <a:srgbClr val="1A5712"/>
                </a:solidFill>
                <a:latin typeface="Garamond"/>
                <a:cs typeface="Garamond"/>
              </a:rPr>
              <a:t>A Simple Program Can Induce Many Errors</a:t>
            </a:r>
            <a:endParaRPr lang="en-US" sz="4000" b="0" dirty="0">
              <a:solidFill>
                <a:srgbClr val="1A5712"/>
              </a:solidFill>
              <a:latin typeface="Garamond"/>
              <a:cs typeface="Garamond"/>
            </a:endParaRP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30350340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algn="ctr"/>
            <a:r>
              <a:rPr lang="en-US" sz="5000" b="1" dirty="0" smtClean="0">
                <a:solidFill>
                  <a:prstClr val="black">
                    <a:lumMod val="65000"/>
                    <a:lumOff val="35000"/>
                  </a:prstClr>
                </a:solidFill>
                <a:latin typeface="Calibri Light"/>
              </a:rPr>
              <a:t>CPU</a:t>
            </a:r>
            <a:endParaRPr lang="en-US" sz="5000" b="1" dirty="0">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lvl="1"/>
            <a:r>
              <a:rPr lang="en-US" dirty="0" smtClean="0">
                <a:solidFill>
                  <a:prstClr val="black"/>
                </a:solidFill>
                <a:latin typeface="Calibri"/>
              </a:rPr>
              <a:t>Download from: </a:t>
            </a:r>
            <a:r>
              <a:rPr lang="en-US" dirty="0" smtClean="0">
                <a:solidFill>
                  <a:prstClr val="black"/>
                </a:solidFill>
                <a:latin typeface="Calibri"/>
                <a:hlinkClick r:id="rId6"/>
              </a:rPr>
              <a:t>https</a:t>
            </a:r>
            <a:r>
              <a:rPr lang="en-US" dirty="0">
                <a:solidFill>
                  <a:prstClr val="black"/>
                </a:solidFill>
                <a:latin typeface="Calibri"/>
                <a:hlinkClick r:id="rId6"/>
              </a:rPr>
              <a:t>://github.com/CMU-SAFARI/rowhammer</a:t>
            </a:r>
            <a:r>
              <a:rPr lang="en-US" dirty="0">
                <a:solidFill>
                  <a:prstClr val="black"/>
                </a:solidFill>
                <a:latin typeface="Calibri"/>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algn="ctr"/>
            <a:r>
              <a:rPr lang="en-US" sz="4400" b="1" dirty="0" smtClean="0">
                <a:solidFill>
                  <a:prstClr val="white"/>
                </a:solidFill>
                <a:latin typeface="Calibri Light"/>
              </a:rPr>
              <a:t>DRAM Module</a:t>
            </a:r>
            <a:endParaRPr lang="en-US" sz="4400" b="1" dirty="0">
              <a:solidFill>
                <a:prstClr val="white"/>
              </a:solidFill>
              <a:latin typeface="Calibri Light"/>
            </a:endParaRPr>
          </a:p>
        </p:txBody>
      </p:sp>
      <p:sp>
        <p:nvSpPr>
          <p:cNvPr id="56" name="Title 1"/>
          <p:cNvSpPr>
            <a:spLocks noGrp="1"/>
          </p:cNvSpPr>
          <p:nvPr>
            <p:ph type="title"/>
          </p:nvPr>
        </p:nvSpPr>
        <p:spPr>
          <a:xfrm>
            <a:off x="228600" y="44624"/>
            <a:ext cx="8915400" cy="1066800"/>
          </a:xfrm>
        </p:spPr>
        <p:txBody>
          <a:bodyPr/>
          <a:lstStyle/>
          <a:p>
            <a:r>
              <a:rPr lang="en-US" sz="4000" b="0" dirty="0" smtClean="0">
                <a:solidFill>
                  <a:srgbClr val="1A5712"/>
                </a:solidFill>
                <a:latin typeface="Garamond"/>
                <a:cs typeface="Garamond"/>
              </a:rPr>
              <a:t>A Simple Program Can Induce Many Errors</a:t>
            </a:r>
            <a:endParaRPr lang="en-US" sz="4000" b="0" dirty="0">
              <a:solidFill>
                <a:srgbClr val="1A5712"/>
              </a:solidFill>
              <a:latin typeface="Garamond"/>
              <a:cs typeface="Garamond"/>
            </a:endParaRP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30350340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algn="ctr"/>
            <a:r>
              <a:rPr lang="en-US" sz="5000" b="1" dirty="0" smtClean="0">
                <a:solidFill>
                  <a:prstClr val="black">
                    <a:lumMod val="65000"/>
                    <a:lumOff val="35000"/>
                  </a:prstClr>
                </a:solidFill>
                <a:latin typeface="Calibri Light"/>
              </a:rPr>
              <a:t>CPU</a:t>
            </a:r>
            <a:endParaRPr lang="en-US" sz="5000" b="1" dirty="0">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Error"/>
          <p:cNvSpPr/>
          <p:nvPr/>
        </p:nvSpPr>
        <p:spPr>
          <a:xfrm>
            <a:off x="6981825" y="5527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Error"/>
          <p:cNvSpPr/>
          <p:nvPr/>
        </p:nvSpPr>
        <p:spPr>
          <a:xfrm>
            <a:off x="6600825" y="5527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Error"/>
          <p:cNvSpPr/>
          <p:nvPr/>
        </p:nvSpPr>
        <p:spPr>
          <a:xfrm>
            <a:off x="7362825" y="5527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 name="Error"/>
          <p:cNvSpPr/>
          <p:nvPr/>
        </p:nvSpPr>
        <p:spPr>
          <a:xfrm>
            <a:off x="7743825" y="4765762"/>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 name="Error"/>
          <p:cNvSpPr/>
          <p:nvPr/>
        </p:nvSpPr>
        <p:spPr>
          <a:xfrm>
            <a:off x="7743825" y="3622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 name="Error"/>
          <p:cNvSpPr/>
          <p:nvPr/>
        </p:nvSpPr>
        <p:spPr>
          <a:xfrm>
            <a:off x="7362825" y="4384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 name="Error"/>
          <p:cNvSpPr/>
          <p:nvPr/>
        </p:nvSpPr>
        <p:spPr>
          <a:xfrm>
            <a:off x="6981825" y="4384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 name="Error"/>
          <p:cNvSpPr/>
          <p:nvPr/>
        </p:nvSpPr>
        <p:spPr>
          <a:xfrm>
            <a:off x="6981825" y="3622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 name="Error"/>
          <p:cNvSpPr/>
          <p:nvPr/>
        </p:nvSpPr>
        <p:spPr>
          <a:xfrm>
            <a:off x="6219825" y="3622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 name="Error"/>
          <p:cNvSpPr/>
          <p:nvPr/>
        </p:nvSpPr>
        <p:spPr>
          <a:xfrm>
            <a:off x="6219825" y="4384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 name="Error"/>
          <p:cNvSpPr/>
          <p:nvPr/>
        </p:nvSpPr>
        <p:spPr>
          <a:xfrm>
            <a:off x="6219825" y="4765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 name="Error"/>
          <p:cNvSpPr/>
          <p:nvPr/>
        </p:nvSpPr>
        <p:spPr>
          <a:xfrm>
            <a:off x="7362825" y="4765762"/>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lvl="1"/>
            <a:r>
              <a:rPr lang="en-US" dirty="0" smtClean="0">
                <a:solidFill>
                  <a:prstClr val="black"/>
                </a:solidFill>
                <a:latin typeface="Calibri"/>
              </a:rPr>
              <a:t>Download from: </a:t>
            </a:r>
            <a:r>
              <a:rPr lang="en-US" dirty="0" smtClean="0">
                <a:solidFill>
                  <a:prstClr val="black"/>
                </a:solidFill>
                <a:latin typeface="Calibri"/>
                <a:hlinkClick r:id="rId6"/>
              </a:rPr>
              <a:t>https</a:t>
            </a:r>
            <a:r>
              <a:rPr lang="en-US" dirty="0">
                <a:solidFill>
                  <a:prstClr val="black"/>
                </a:solidFill>
                <a:latin typeface="Calibri"/>
                <a:hlinkClick r:id="rId6"/>
              </a:rPr>
              <a:t>://github.com/CMU-SAFARI/rowhammer</a:t>
            </a:r>
            <a:r>
              <a:rPr lang="en-US" dirty="0">
                <a:solidFill>
                  <a:prstClr val="black"/>
                </a:solidFill>
                <a:latin typeface="Calibri"/>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algn="ctr"/>
            <a:r>
              <a:rPr lang="en-US" sz="4400" b="1" dirty="0" smtClean="0">
                <a:solidFill>
                  <a:prstClr val="white"/>
                </a:solidFill>
                <a:latin typeface="Calibri Light"/>
              </a:rPr>
              <a:t>DRAM Module</a:t>
            </a:r>
            <a:endParaRPr lang="en-US" sz="4400" b="1" dirty="0">
              <a:solidFill>
                <a:prstClr val="white"/>
              </a:solidFill>
              <a:latin typeface="Calibri Light"/>
            </a:endParaRPr>
          </a:p>
        </p:txBody>
      </p:sp>
      <p:sp>
        <p:nvSpPr>
          <p:cNvPr id="56" name="Title 1"/>
          <p:cNvSpPr>
            <a:spLocks noGrp="1"/>
          </p:cNvSpPr>
          <p:nvPr>
            <p:ph type="title"/>
          </p:nvPr>
        </p:nvSpPr>
        <p:spPr>
          <a:xfrm>
            <a:off x="228600" y="44624"/>
            <a:ext cx="8915400" cy="1066800"/>
          </a:xfrm>
        </p:spPr>
        <p:txBody>
          <a:bodyPr/>
          <a:lstStyle/>
          <a:p>
            <a:r>
              <a:rPr lang="en-US" sz="4000" b="0" dirty="0" smtClean="0">
                <a:solidFill>
                  <a:srgbClr val="1A5712"/>
                </a:solidFill>
                <a:latin typeface="Garamond"/>
                <a:cs typeface="Garamond"/>
              </a:rPr>
              <a:t>A Simple Program Can Induce Many Errors</a:t>
            </a:r>
            <a:endParaRPr lang="en-US" sz="4000" b="0" dirty="0">
              <a:solidFill>
                <a:srgbClr val="1A5712"/>
              </a:solidFill>
              <a:latin typeface="Garamond"/>
              <a:cs typeface="Garamond"/>
            </a:endParaRPr>
          </a:p>
        </p:txBody>
      </p:sp>
    </p:spTree>
    <p:extLst>
      <p:ext uri="{BB962C8B-B14F-4D97-AF65-F5344CB8AC3E}">
        <p14:creationId xmlns:p14="http://schemas.microsoft.com/office/powerpoint/2010/main" val="130350340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smtClean="0"/>
          </a:p>
          <a:p>
            <a:pPr marL="0" indent="0">
              <a:buNone/>
            </a:pPr>
            <a:endParaRPr lang="en-US" i="1" dirty="0"/>
          </a:p>
          <a:p>
            <a:pPr marL="0" indent="0">
              <a:buNone/>
            </a:pPr>
            <a:endParaRPr lang="en-US" i="1" dirty="0" smtClean="0"/>
          </a:p>
          <a:p>
            <a:pPr marL="0" indent="0">
              <a:buNone/>
            </a:pPr>
            <a:endParaRPr lang="en-US" i="1" dirty="0"/>
          </a:p>
          <a:p>
            <a:pPr marL="0" indent="0">
              <a:buNone/>
            </a:pPr>
            <a:endParaRPr lang="en-US" sz="2400" i="1" dirty="0" smtClean="0">
              <a:solidFill>
                <a:srgbClr val="FF0000"/>
              </a:solidFill>
            </a:endParaRPr>
          </a:p>
          <a:p>
            <a:r>
              <a:rPr lang="en-US" sz="3200" i="1" dirty="0">
                <a:solidFill>
                  <a:srgbClr val="FF0000"/>
                </a:solidFill>
              </a:rPr>
              <a:t>A real reliability &amp; security issue </a:t>
            </a:r>
          </a:p>
          <a:p>
            <a:r>
              <a:rPr lang="en-US" sz="3200" i="1" dirty="0" smtClean="0"/>
              <a:t>In a more controlled environment, we can induce as many as </a:t>
            </a:r>
            <a:r>
              <a:rPr lang="en-US" sz="3200" i="1" dirty="0" smtClean="0">
                <a:solidFill>
                  <a:srgbClr val="FF0000"/>
                </a:solidFill>
              </a:rPr>
              <a:t>ten million</a:t>
            </a:r>
            <a:r>
              <a:rPr lang="en-US" sz="3200" i="1" dirty="0" smtClean="0"/>
              <a:t> disturbance errors</a:t>
            </a:r>
          </a:p>
        </p:txBody>
      </p:sp>
      <p:graphicFrame>
        <p:nvGraphicFramePr>
          <p:cNvPr id="4" name="Content Placeholder 4"/>
          <p:cNvGraphicFramePr>
            <a:graphicFrameLocks/>
          </p:cNvGraphicFramePr>
          <p:nvPr>
            <p:extLst>
              <p:ext uri="{D42A27DB-BD31-4B8C-83A1-F6EECF244321}">
                <p14:modId xmlns:p14="http://schemas.microsoft.com/office/powerpoint/2010/main" val="2313701591"/>
              </p:ext>
            </p:extLst>
          </p:nvPr>
        </p:nvGraphicFramePr>
        <p:xfrm>
          <a:off x="761999" y="1143000"/>
          <a:ext cx="7620002" cy="3200400"/>
        </p:xfrm>
        <a:graphic>
          <a:graphicData uri="http://schemas.openxmlformats.org/drawingml/2006/table">
            <a:tbl>
              <a:tblPr>
                <a:tableStyleId>{9D7B26C5-4107-4FEC-AEDC-1716B250A1EF}</a:tableStyleId>
              </a:tblPr>
              <a:tblGrid>
                <a:gridCol w="3736732"/>
                <a:gridCol w="1597269"/>
                <a:gridCol w="2286001"/>
              </a:tblGrid>
              <a:tr h="640080">
                <a:tc>
                  <a:txBody>
                    <a:bodyPr/>
                    <a:lstStyle/>
                    <a:p>
                      <a:pPr algn="ctr"/>
                      <a:r>
                        <a:rPr lang="en-US" sz="3200" b="1" dirty="0" smtClean="0">
                          <a:solidFill>
                            <a:schemeClr val="bg1"/>
                          </a:solidFill>
                          <a:latin typeface="+mj-lt"/>
                        </a:rPr>
                        <a:t>CPU Architecture</a:t>
                      </a:r>
                      <a:endParaRPr lang="en-US" sz="3200" b="1" dirty="0">
                        <a:solidFill>
                          <a:schemeClr val="bg1"/>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smtClean="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smtClean="0">
                          <a:solidFill>
                            <a:schemeClr val="bg1"/>
                          </a:solidFill>
                          <a:latin typeface="+mj-lt"/>
                        </a:rPr>
                        <a:t>Access-Rate</a:t>
                      </a:r>
                      <a:endParaRPr lang="en-US" sz="3200" b="1">
                        <a:solidFill>
                          <a:schemeClr val="bg1"/>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r>
              <a:tr h="640080">
                <a:tc>
                  <a:txBody>
                    <a:bodyPr/>
                    <a:lstStyle/>
                    <a:p>
                      <a:r>
                        <a:rPr lang="en-US" sz="2800" b="0" smtClean="0">
                          <a:solidFill>
                            <a:schemeClr val="tx1"/>
                          </a:solidFill>
                          <a:latin typeface="+mj-lt"/>
                        </a:rPr>
                        <a:t>Intel Haswell (2013)</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smtClean="0">
                          <a:latin typeface="Cambria" panose="02040503050406030204" pitchFamily="18" charset="0"/>
                        </a:rPr>
                        <a:t>12.3M/sec</a:t>
                      </a:r>
                      <a:endParaRPr lang="en-US" sz="280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800" b="0" smtClean="0">
                          <a:solidFill>
                            <a:schemeClr val="tx1"/>
                          </a:solidFill>
                          <a:latin typeface="+mj-lt"/>
                        </a:rPr>
                        <a:t>Intel Ivy</a:t>
                      </a:r>
                      <a:r>
                        <a:rPr lang="en-US" sz="2800" b="0" baseline="0" smtClean="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smtClean="0">
                          <a:latin typeface="Cambria" panose="02040503050406030204" pitchFamily="18" charset="0"/>
                        </a:rPr>
                        <a:t>11.7M/sec</a:t>
                      </a:r>
                      <a:endParaRPr lang="en-US" sz="280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800" b="0" smtClean="0">
                          <a:solidFill>
                            <a:schemeClr val="tx1"/>
                          </a:solidFill>
                          <a:latin typeface="+mj-lt"/>
                        </a:rPr>
                        <a:t>Intel Sandy Bridge (2011)</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smtClean="0">
                          <a:latin typeface="Cambria" panose="02040503050406030204" pitchFamily="18" charset="0"/>
                        </a:rPr>
                        <a:t>11.6M/sec</a:t>
                      </a:r>
                      <a:endParaRPr lang="en-US" sz="280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800" b="0" smtClean="0">
                          <a:solidFill>
                            <a:schemeClr val="tx1"/>
                          </a:solidFill>
                          <a:latin typeface="+mj-lt"/>
                        </a:rPr>
                        <a:t>AMD</a:t>
                      </a:r>
                      <a:r>
                        <a:rPr lang="en-US" sz="2800" b="0" baseline="0" smtClean="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Cambria" panose="02040503050406030204" pitchFamily="18" charset="0"/>
                        </a:rPr>
                        <a:t>6.1M/sec</a:t>
                      </a:r>
                      <a:endParaRPr lang="en-US" sz="2800" dirty="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13</a:t>
            </a:fld>
            <a:endParaRPr lang="en-US">
              <a:solidFill>
                <a:prstClr val="black">
                  <a:tint val="75000"/>
                </a:prstClr>
              </a:solidFill>
            </a:endParaRPr>
          </a:p>
        </p:txBody>
      </p:sp>
      <p:sp>
        <p:nvSpPr>
          <p:cNvPr id="7" name="Rectangle 6"/>
          <p:cNvSpPr/>
          <p:nvPr/>
        </p:nvSpPr>
        <p:spPr>
          <a:xfrm>
            <a:off x="107504" y="6239053"/>
            <a:ext cx="8242270" cy="646331"/>
          </a:xfrm>
          <a:prstGeom prst="rect">
            <a:avLst/>
          </a:prstGeom>
        </p:spPr>
        <p:txBody>
          <a:bodyPr wrap="square">
            <a:spAutoFit/>
          </a:bodyPr>
          <a:lstStyle/>
          <a:p>
            <a:r>
              <a:rPr lang="en-US" dirty="0">
                <a:solidFill>
                  <a:prstClr val="black"/>
                </a:solidFill>
                <a:latin typeface="Tahoma" charset="0"/>
                <a:ea typeface="ＭＳ Ｐゴシック" charset="0"/>
                <a:cs typeface="ＭＳ Ｐゴシック" charset="0"/>
              </a:rPr>
              <a:t>Kim+, “</a:t>
            </a:r>
            <a:r>
              <a:rPr lang="en-US" dirty="0">
                <a:solidFill>
                  <a:srgbClr val="0000FF"/>
                </a:solidFill>
                <a:latin typeface="Calibri"/>
              </a:rPr>
              <a:t>Flipping Bits in Memory Without Accessing Them: An Experimental Study of DRAM Disturbance Errors</a:t>
            </a:r>
            <a:r>
              <a:rPr lang="en-US" dirty="0">
                <a:solidFill>
                  <a:prstClr val="black"/>
                </a:solidFill>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smtClean="0">
                <a:solidFill>
                  <a:srgbClr val="1A5712"/>
                </a:solidFill>
                <a:latin typeface="Garamond" charset="0"/>
                <a:ea typeface="ＭＳ Ｐゴシック" charset="0"/>
                <a:cs typeface="ＭＳ Ｐゴシック" charset="0"/>
              </a:rPr>
              <a:t>Observed Errors in Real Systems</a:t>
            </a:r>
            <a:endParaRPr lang="en-US" sz="4400" b="0" dirty="0">
              <a:solidFill>
                <a:srgbClr val="1A5712"/>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40869272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smtClean="0"/>
              <a:t>One Can Take Over an Otherwise-Secure System</a:t>
            </a:r>
            <a:endParaRPr lang="en-US" sz="3400"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14</a:t>
            </a:fld>
            <a:endParaRPr lang="en-US"/>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r>
              <a:rPr lang="en-US" dirty="0">
                <a:solidFill>
                  <a:srgbClr val="0000FF"/>
                </a:solidFill>
                <a:latin typeface="Tahoma"/>
                <a:hlinkClick r:id="rId5"/>
              </a:rPr>
              <a:t>Exploiting the DRAM rowhammer bug to gain kernel </a:t>
            </a:r>
            <a:r>
              <a:rPr lang="en-US" dirty="0" smtClean="0">
                <a:solidFill>
                  <a:srgbClr val="0000FF"/>
                </a:solidFill>
                <a:latin typeface="Tahoma"/>
                <a:hlinkClick r:id="rId5"/>
              </a:rPr>
              <a:t>privileges </a:t>
            </a:r>
            <a:r>
              <a:rPr lang="en-US" dirty="0" smtClean="0">
                <a:solidFill>
                  <a:srgbClr val="0000FF"/>
                </a:solidFill>
                <a:latin typeface="Tahoma"/>
              </a:rPr>
              <a:t> (</a:t>
            </a:r>
            <a:r>
              <a:rPr lang="en-US" dirty="0" err="1" smtClean="0">
                <a:solidFill>
                  <a:srgbClr val="0000FF"/>
                </a:solidFill>
                <a:latin typeface="Tahoma"/>
              </a:rPr>
              <a:t>Seaborn</a:t>
            </a:r>
            <a:r>
              <a:rPr lang="en-US" dirty="0" smtClean="0">
                <a:solidFill>
                  <a:srgbClr val="0000FF"/>
                </a:solidFill>
                <a:latin typeface="Tahoma"/>
              </a:rPr>
              <a:t>, 2015)</a:t>
            </a:r>
            <a:endParaRPr lang="en-US" dirty="0">
              <a:solidFill>
                <a:srgbClr val="0000FF"/>
              </a:solidFill>
              <a:latin typeface="Tahoma"/>
            </a:endParaRPr>
          </a:p>
        </p:txBody>
      </p:sp>
      <p:sp>
        <p:nvSpPr>
          <p:cNvPr id="9" name="Rectangle 8"/>
          <p:cNvSpPr/>
          <p:nvPr/>
        </p:nvSpPr>
        <p:spPr>
          <a:xfrm>
            <a:off x="3635896" y="3212976"/>
            <a:ext cx="5493596" cy="936104"/>
          </a:xfrm>
          <a:prstGeom prst="rect">
            <a:avLst/>
          </a:prstGeom>
        </p:spPr>
        <p:txBody>
          <a:bodyPr wrap="square">
            <a:spAutoFit/>
          </a:bodyPr>
          <a:lstStyle/>
          <a:p>
            <a:pPr>
              <a:defRPr/>
            </a:pPr>
            <a:r>
              <a:rPr lang="en-US" dirty="0" smtClean="0">
                <a:solidFill>
                  <a:srgbClr val="0000FF"/>
                </a:solidFill>
                <a:latin typeface="Tahoma"/>
                <a:ea typeface="ＭＳ Ｐゴシック" charset="0"/>
                <a:cs typeface="ＭＳ Ｐゴシック" charset="0"/>
                <a:hlinkClick r:id="rId6"/>
              </a:rPr>
              <a:t>Flipping </a:t>
            </a:r>
            <a:r>
              <a:rPr lang="en-US" dirty="0">
                <a:solidFill>
                  <a:srgbClr val="0000FF"/>
                </a:solidFill>
                <a:latin typeface="Tahoma"/>
                <a:ea typeface="ＭＳ Ｐゴシック" charset="0"/>
                <a:cs typeface="ＭＳ Ｐゴシック" charset="0"/>
                <a:hlinkClick r:id="rId6"/>
              </a:rPr>
              <a:t>Bits in Memory Without Accessing Them: An Experimental Study of DRAM Disturbance </a:t>
            </a:r>
            <a:r>
              <a:rPr lang="en-US" dirty="0" smtClean="0">
                <a:solidFill>
                  <a:srgbClr val="0000FF"/>
                </a:solidFill>
                <a:latin typeface="Tahoma"/>
                <a:ea typeface="ＭＳ Ｐゴシック" charset="0"/>
                <a:cs typeface="ＭＳ Ｐゴシック" charset="0"/>
                <a:hlinkClick r:id="rId6"/>
              </a:rPr>
              <a:t>Errors</a:t>
            </a:r>
            <a:r>
              <a:rPr lang="en-US" dirty="0" smtClean="0">
                <a:solidFill>
                  <a:srgbClr val="0000FF"/>
                </a:solidFill>
                <a:latin typeface="Tahoma"/>
                <a:ea typeface="ＭＳ Ｐゴシック" charset="0"/>
                <a:cs typeface="ＭＳ Ｐゴシック" charset="0"/>
              </a:rPr>
              <a:t> (Kim et al., ISCA 2014)</a:t>
            </a:r>
            <a:endParaRPr lang="en-US" dirty="0">
              <a:solidFill>
                <a:srgbClr val="0000FF"/>
              </a:solidFill>
              <a:latin typeface="Tahoma"/>
              <a:ea typeface="ＭＳ Ｐゴシック" charset="0"/>
              <a:cs typeface="ＭＳ Ｐゴシック" charset="0"/>
            </a:endParaRPr>
          </a:p>
        </p:txBody>
      </p:sp>
    </p:spTree>
    <p:extLst>
      <p:ext uri="{BB962C8B-B14F-4D97-AF65-F5344CB8AC3E}">
        <p14:creationId xmlns:p14="http://schemas.microsoft.com/office/powerpoint/2010/main" val="79418975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RowHammer</a:t>
            </a:r>
            <a:r>
              <a:rPr lang="en-US" dirty="0" smtClean="0"/>
              <a:t> Security Attack Example</a:t>
            </a:r>
            <a:endParaRPr lang="en-US" dirty="0"/>
          </a:p>
        </p:txBody>
      </p:sp>
      <p:sp>
        <p:nvSpPr>
          <p:cNvPr id="3" name="Content Placeholder 2"/>
          <p:cNvSpPr>
            <a:spLocks noGrp="1"/>
          </p:cNvSpPr>
          <p:nvPr>
            <p:ph idx="1"/>
          </p:nvPr>
        </p:nvSpPr>
        <p:spPr>
          <a:xfrm>
            <a:off x="228600" y="908720"/>
            <a:ext cx="8915400" cy="5193723"/>
          </a:xfrm>
        </p:spPr>
        <p:txBody>
          <a:bodyPr/>
          <a:lstStyle/>
          <a:p>
            <a:r>
              <a:rPr lang="en-US" sz="2000" dirty="0" smtClean="0">
                <a:solidFill>
                  <a:srgbClr val="FF0000"/>
                </a:solidFill>
              </a:rPr>
              <a:t>“</a:t>
            </a:r>
            <a:r>
              <a:rPr lang="en-US" sz="2000" dirty="0" err="1" smtClean="0">
                <a:solidFill>
                  <a:srgbClr val="FF0000"/>
                </a:solidFill>
              </a:rPr>
              <a:t>Rowhammer</a:t>
            </a:r>
            <a:r>
              <a:rPr lang="en-US" sz="2000" dirty="0" smtClean="0">
                <a:solidFill>
                  <a:srgbClr val="FF0000"/>
                </a:solidFill>
              </a:rPr>
              <a:t>” is a problem with some recent DRAM devices in which repeatedly accessing a row of memory can cause bit flips in adjacent rows </a:t>
            </a:r>
            <a:r>
              <a:rPr lang="en-US" sz="2000" dirty="0" smtClean="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smtClean="0"/>
          </a:p>
          <a:p>
            <a:r>
              <a:rPr lang="en-US" sz="2000" dirty="0" smtClean="0"/>
              <a:t>We </a:t>
            </a:r>
            <a:r>
              <a:rPr lang="en-US" sz="2000" dirty="0"/>
              <a:t>tested a selection of laptops and found that a subset of them exhibited the problem. </a:t>
            </a:r>
            <a:endParaRPr lang="en-US" sz="2000" dirty="0" smtClean="0"/>
          </a:p>
          <a:p>
            <a:r>
              <a:rPr lang="en-US" sz="2000" dirty="0" smtClean="0"/>
              <a:t>We </a:t>
            </a:r>
            <a:r>
              <a:rPr lang="en-US" sz="2000" dirty="0"/>
              <a:t>built two working privilege escalation exploits that use this effect. </a:t>
            </a:r>
            <a:endParaRPr lang="en-US" sz="2000" dirty="0" smtClean="0"/>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800" dirty="0" err="1">
                <a:solidFill>
                  <a:srgbClr val="0000FF"/>
                </a:solidFill>
              </a:rPr>
              <a:t>Seaborn</a:t>
            </a:r>
            <a:r>
              <a:rPr lang="en-US" sz="1800" dirty="0">
                <a:solidFill>
                  <a:srgbClr val="0000FF"/>
                </a:solidFill>
              </a:rPr>
              <a:t>, 2015)</a:t>
            </a:r>
          </a:p>
          <a:p>
            <a:pPr lvl="1"/>
            <a:endParaRPr lang="en-US" sz="1400" dirty="0" smtClean="0"/>
          </a:p>
          <a:p>
            <a:r>
              <a:rPr lang="en-US" sz="2000" dirty="0" smtClean="0"/>
              <a:t>One </a:t>
            </a:r>
            <a:r>
              <a:rPr lang="en-US" sz="2000" dirty="0"/>
              <a:t>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endParaRPr lang="en-US" sz="2000" dirty="0" smtClean="0"/>
          </a:p>
          <a:p>
            <a:r>
              <a:rPr lang="en-US" sz="2000" dirty="0" smtClean="0">
                <a:solidFill>
                  <a:srgbClr val="FF0000"/>
                </a:solidFill>
              </a:rPr>
              <a:t>When </a:t>
            </a:r>
            <a:r>
              <a:rPr lang="en-US" sz="2000" dirty="0">
                <a:solidFill>
                  <a:srgbClr val="FF0000"/>
                </a:solidFill>
              </a:rPr>
              <a:t>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endParaRPr lang="en-US" sz="2000" dirty="0" smtClean="0">
              <a:solidFill>
                <a:srgbClr val="FF0000"/>
              </a:solidFill>
            </a:endParaRPr>
          </a:p>
          <a:p>
            <a:r>
              <a:rPr lang="en-US" sz="2000" dirty="0" smtClean="0">
                <a:solidFill>
                  <a:srgbClr val="0000FF"/>
                </a:solidFill>
              </a:rPr>
              <a:t>It </a:t>
            </a:r>
            <a:r>
              <a:rPr lang="en-US" sz="2000" dirty="0">
                <a:solidFill>
                  <a:srgbClr val="0000FF"/>
                </a:solidFill>
              </a:rPr>
              <a:t>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15</a:t>
            </a:fld>
            <a:endParaRPr lang="en-US"/>
          </a:p>
        </p:txBody>
      </p:sp>
      <p:sp>
        <p:nvSpPr>
          <p:cNvPr id="5" name="Rectangle 4"/>
          <p:cNvSpPr/>
          <p:nvPr/>
        </p:nvSpPr>
        <p:spPr>
          <a:xfrm>
            <a:off x="107504" y="6545534"/>
            <a:ext cx="8496944" cy="615553"/>
          </a:xfrm>
          <a:prstGeom prst="rect">
            <a:avLst/>
          </a:prstGeom>
        </p:spPr>
        <p:txBody>
          <a:bodyPr wrap="square">
            <a:spAutoFit/>
          </a:bodyPr>
          <a:lstStyle/>
          <a:p>
            <a:r>
              <a:rPr lang="en-US" sz="1600" dirty="0">
                <a:solidFill>
                  <a:srgbClr val="0000FF"/>
                </a:solidFill>
                <a:latin typeface="Tahoma"/>
                <a:hlinkClick r:id="rId3"/>
              </a:rPr>
              <a:t>Exploiting the DRAM rowhammer bug to gain kernel privileges </a:t>
            </a:r>
            <a:r>
              <a:rPr lang="en-US" sz="1600" dirty="0">
                <a:solidFill>
                  <a:srgbClr val="0000FF"/>
                </a:solidFill>
                <a:latin typeface="Tahoma"/>
              </a:rPr>
              <a:t> (</a:t>
            </a:r>
            <a:r>
              <a:rPr lang="en-US" sz="1600" dirty="0" err="1">
                <a:solidFill>
                  <a:srgbClr val="0000FF"/>
                </a:solidFill>
                <a:latin typeface="Tahoma"/>
              </a:rPr>
              <a:t>Seaborn</a:t>
            </a:r>
            <a:r>
              <a:rPr lang="en-US" sz="1600" dirty="0">
                <a:solidFill>
                  <a:srgbClr val="0000FF"/>
                </a:solidFill>
                <a:latin typeface="Tahoma"/>
              </a:rPr>
              <a:t>, 2015)</a:t>
            </a:r>
          </a:p>
          <a:p>
            <a:endParaRPr lang="en-US" dirty="0">
              <a:solidFill>
                <a:srgbClr val="0000FF"/>
              </a:solidFill>
              <a:latin typeface="Tahoma"/>
            </a:endParaRPr>
          </a:p>
        </p:txBody>
      </p:sp>
    </p:spTree>
    <p:extLst>
      <p:ext uri="{BB962C8B-B14F-4D97-AF65-F5344CB8AC3E}">
        <p14:creationId xmlns:p14="http://schemas.microsoft.com/office/powerpoint/2010/main" val="204974969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Implications</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16</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24960"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26046535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p:cNvSpPr>
            <a:spLocks noGrp="1"/>
          </p:cNvSpPr>
          <p:nvPr>
            <p:ph type="title"/>
          </p:nvPr>
        </p:nvSpPr>
        <p:spPr/>
        <p:txBody>
          <a:bodyPr/>
          <a:lstStyle/>
          <a:p>
            <a:r>
              <a:rPr lang="en-US" dirty="0" smtClean="0">
                <a:latin typeface="Garamond" charset="0"/>
              </a:rPr>
              <a:t>Selected Readings on </a:t>
            </a:r>
            <a:r>
              <a:rPr lang="en-US" dirty="0" err="1" smtClean="0">
                <a:latin typeface="Garamond" charset="0"/>
              </a:rPr>
              <a:t>RowHammer</a:t>
            </a:r>
            <a:r>
              <a:rPr lang="en-US" dirty="0" smtClean="0">
                <a:latin typeface="Garamond" charset="0"/>
              </a:rPr>
              <a:t> (I)</a:t>
            </a:r>
            <a:endParaRPr lang="en-US" dirty="0">
              <a:latin typeface="Garamond" charset="0"/>
            </a:endParaRPr>
          </a:p>
        </p:txBody>
      </p:sp>
      <p:sp>
        <p:nvSpPr>
          <p:cNvPr id="3" name="Content Placeholder 2"/>
          <p:cNvSpPr>
            <a:spLocks noGrp="1"/>
          </p:cNvSpPr>
          <p:nvPr>
            <p:ph idx="1"/>
          </p:nvPr>
        </p:nvSpPr>
        <p:spPr>
          <a:xfrm>
            <a:off x="107504" y="980728"/>
            <a:ext cx="9036496" cy="5051425"/>
          </a:xfrm>
        </p:spPr>
        <p:txBody>
          <a:bodyPr/>
          <a:lstStyle/>
          <a:p>
            <a:pPr>
              <a:buFont typeface="Wingdings" pitchFamily="2" charset="2"/>
              <a:buChar char="n"/>
              <a:defRPr/>
            </a:pPr>
            <a:r>
              <a:rPr lang="en-US" sz="2000" dirty="0" smtClean="0">
                <a:solidFill>
                  <a:srgbClr val="0000FF"/>
                </a:solidFill>
              </a:rPr>
              <a:t>Our first detailed study: </a:t>
            </a:r>
            <a:r>
              <a:rPr lang="en-US" sz="2000" dirty="0" err="1" smtClean="0">
                <a:solidFill>
                  <a:srgbClr val="0000FF"/>
                </a:solidFill>
              </a:rPr>
              <a:t>Rowhammer</a:t>
            </a:r>
            <a:r>
              <a:rPr lang="en-US" sz="2000" dirty="0" smtClean="0">
                <a:solidFill>
                  <a:srgbClr val="0000FF"/>
                </a:solidFill>
              </a:rPr>
              <a:t> analysis and solutions </a:t>
            </a:r>
            <a:r>
              <a:rPr lang="en-US" sz="2000" dirty="0" smtClean="0">
                <a:solidFill>
                  <a:srgbClr val="000000"/>
                </a:solidFill>
              </a:rPr>
              <a:t>(June 2014)</a:t>
            </a:r>
          </a:p>
          <a:p>
            <a:pPr lvl="1">
              <a:buFont typeface="Wingdings" pitchFamily="2" charset="2"/>
              <a:buChar char="n"/>
              <a:defRPr/>
            </a:pPr>
            <a:r>
              <a:rPr lang="en-US" sz="1800" dirty="0" smtClean="0"/>
              <a:t>Yoongu </a:t>
            </a:r>
            <a:r>
              <a:rPr lang="en-US" sz="1800" dirty="0"/>
              <a:t>Kim, Ross Daly, </a:t>
            </a:r>
            <a:r>
              <a:rPr lang="en-US" sz="1800" dirty="0" err="1"/>
              <a:t>Jeremie</a:t>
            </a:r>
            <a:r>
              <a:rPr lang="en-US" sz="1800" dirty="0"/>
              <a:t> Kim, Chris Fallin, </a:t>
            </a:r>
            <a:r>
              <a:rPr lang="en-US" sz="1800" dirty="0" err="1"/>
              <a:t>Ji</a:t>
            </a:r>
            <a:r>
              <a:rPr lang="en-US" sz="1800" dirty="0"/>
              <a:t> </a:t>
            </a:r>
            <a:r>
              <a:rPr lang="en-US" sz="1800" dirty="0" err="1"/>
              <a:t>Hye</a:t>
            </a:r>
            <a:r>
              <a:rPr lang="en-US" sz="1800" dirty="0"/>
              <a:t> Lee, Donghyuk Lee, Chris Wilkerson, </a:t>
            </a:r>
            <a:r>
              <a:rPr lang="en-US" sz="1800" dirty="0" err="1"/>
              <a:t>Konrad</a:t>
            </a:r>
            <a:r>
              <a:rPr lang="en-US" sz="1800" dirty="0"/>
              <a:t> Lai, and Onur Mutlu,</a:t>
            </a:r>
            <a:br>
              <a:rPr lang="en-US" sz="1800" dirty="0"/>
            </a:br>
            <a:r>
              <a:rPr lang="en-US" sz="1800" b="1" dirty="0">
                <a:hlinkClick r:id="rId2"/>
              </a:rPr>
              <a:t>"Flipping Bits in Memory Without Accessing Them: An Experimental Study of DRAM Disturbance Errors"</a:t>
            </a:r>
            <a:r>
              <a:rPr lang="en-US" sz="1800" dirty="0"/>
              <a:t/>
            </a:r>
            <a:br>
              <a:rPr lang="en-US" sz="1800" dirty="0"/>
            </a:br>
            <a:r>
              <a:rPr lang="en-US" sz="1800" i="1" dirty="0"/>
              <a:t>Proceedings of the </a:t>
            </a:r>
            <a:r>
              <a:rPr lang="en-US" sz="1800" i="1" dirty="0">
                <a:hlinkClick r:id="rId3"/>
              </a:rPr>
              <a:t>41st International Symposium on Computer Architecture</a:t>
            </a:r>
            <a:r>
              <a:rPr lang="en-US" sz="1800" i="1" dirty="0"/>
              <a:t> (</a:t>
            </a:r>
            <a:r>
              <a:rPr lang="en-US" sz="1800" b="1" i="1" dirty="0"/>
              <a:t>ISCA</a:t>
            </a:r>
            <a:r>
              <a:rPr lang="en-US" sz="1800" i="1" dirty="0"/>
              <a:t>)</a:t>
            </a:r>
            <a:r>
              <a:rPr lang="en-US" sz="1800" dirty="0"/>
              <a:t>, Minneapolis, MN,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Source Code and Data</a:t>
            </a:r>
            <a:r>
              <a:rPr lang="en-US" sz="1800" dirty="0"/>
              <a:t>] </a:t>
            </a:r>
            <a:endParaRPr lang="en-US" sz="1800" dirty="0" smtClean="0"/>
          </a:p>
          <a:p>
            <a:pPr marL="0" indent="0">
              <a:buFont typeface="Wingdings" pitchFamily="2" charset="2"/>
              <a:buNone/>
              <a:defRPr/>
            </a:pPr>
            <a:endParaRPr lang="en-US" sz="300" dirty="0" smtClean="0">
              <a:ea typeface="+mn-ea"/>
              <a:cs typeface="+mn-cs"/>
              <a:hlinkClick r:id="rId8"/>
            </a:endParaRPr>
          </a:p>
          <a:p>
            <a:pPr>
              <a:buFont typeface="Wingdings" pitchFamily="2" charset="2"/>
              <a:buChar char="n"/>
              <a:defRPr/>
            </a:pPr>
            <a:endParaRPr lang="en-US" sz="2000" dirty="0" smtClean="0">
              <a:ea typeface="+mn-ea"/>
              <a:cs typeface="+mn-cs"/>
            </a:endParaRPr>
          </a:p>
          <a:p>
            <a:pPr>
              <a:buFont typeface="Wingdings" pitchFamily="2" charset="2"/>
              <a:buChar char="n"/>
              <a:defRPr/>
            </a:pPr>
            <a:r>
              <a:rPr lang="en-US" sz="2000" dirty="0" smtClean="0">
                <a:solidFill>
                  <a:srgbClr val="0000FF"/>
                </a:solidFill>
                <a:ea typeface="+mn-ea"/>
                <a:cs typeface="+mn-cs"/>
              </a:rPr>
              <a:t>Our Source Code to Induce Errors in Modern DRAM Chips </a:t>
            </a:r>
            <a:r>
              <a:rPr lang="en-US" sz="2000" dirty="0" smtClean="0">
                <a:solidFill>
                  <a:srgbClr val="000000"/>
                </a:solidFill>
                <a:ea typeface="+mn-ea"/>
                <a:cs typeface="+mn-cs"/>
              </a:rPr>
              <a:t>(June 2014)</a:t>
            </a:r>
          </a:p>
          <a:p>
            <a:pPr lvl="1">
              <a:buFont typeface="Wingdings" pitchFamily="2" charset="2"/>
              <a:buChar char="n"/>
              <a:defRPr/>
            </a:pPr>
            <a:r>
              <a:rPr lang="en-US" sz="1800" dirty="0" smtClean="0">
                <a:hlinkClick r:id="rId8"/>
              </a:rPr>
              <a:t>https</a:t>
            </a:r>
            <a:r>
              <a:rPr lang="en-US" sz="1800" dirty="0">
                <a:hlinkClick r:id="rId8"/>
              </a:rPr>
              <a:t>://github.com/CMU-SAFARI/</a:t>
            </a:r>
            <a:r>
              <a:rPr lang="en-US" sz="1800" dirty="0" smtClean="0">
                <a:hlinkClick r:id="rId8"/>
              </a:rPr>
              <a:t>rowhammer</a:t>
            </a:r>
            <a:endParaRPr lang="en-US" sz="1800" dirty="0" smtClean="0"/>
          </a:p>
          <a:p>
            <a:pPr>
              <a:buFont typeface="Wingdings" pitchFamily="2" charset="2"/>
              <a:buChar char="n"/>
              <a:defRPr/>
            </a:pPr>
            <a:endParaRPr lang="en-US" sz="1000" dirty="0" smtClean="0">
              <a:ea typeface="+mn-ea"/>
              <a:cs typeface="+mn-cs"/>
            </a:endParaRPr>
          </a:p>
          <a:p>
            <a:pPr>
              <a:buFont typeface="Wingdings" pitchFamily="2" charset="2"/>
              <a:buChar char="n"/>
              <a:defRPr/>
            </a:pPr>
            <a:endParaRPr lang="en-US" sz="1000" dirty="0" smtClean="0">
              <a:ea typeface="+mn-ea"/>
              <a:cs typeface="+mn-cs"/>
            </a:endParaRPr>
          </a:p>
          <a:p>
            <a:pPr>
              <a:buFont typeface="Wingdings" pitchFamily="2" charset="2"/>
              <a:buChar char="n"/>
              <a:defRPr/>
            </a:pPr>
            <a:r>
              <a:rPr lang="en-US" sz="2000" dirty="0" smtClean="0">
                <a:solidFill>
                  <a:srgbClr val="0000FF"/>
                </a:solidFill>
                <a:ea typeface="+mn-ea"/>
                <a:cs typeface="+mn-cs"/>
              </a:rPr>
              <a:t>Google Project Zero’s Attack to Take Over a System </a:t>
            </a:r>
            <a:r>
              <a:rPr lang="en-US" sz="2000" dirty="0" smtClean="0">
                <a:ea typeface="+mn-ea"/>
                <a:cs typeface="+mn-cs"/>
              </a:rPr>
              <a:t>(March 2015)</a:t>
            </a:r>
            <a:endParaRPr lang="en-US" sz="2000" dirty="0">
              <a:ea typeface="+mn-ea"/>
              <a:cs typeface="+mn-cs"/>
            </a:endParaRPr>
          </a:p>
          <a:p>
            <a:pPr lvl="1">
              <a:buFont typeface="Wingdings" pitchFamily="2" charset="2"/>
              <a:buChar char="n"/>
              <a:defRPr/>
            </a:pPr>
            <a:r>
              <a:rPr lang="en-US" sz="1700" dirty="0" smtClean="0">
                <a:solidFill>
                  <a:srgbClr val="0000FF"/>
                </a:solidFill>
                <a:hlinkClick r:id="rId9"/>
              </a:rPr>
              <a:t>Exploiting </a:t>
            </a:r>
            <a:r>
              <a:rPr lang="en-US" sz="1700" dirty="0">
                <a:solidFill>
                  <a:srgbClr val="0000FF"/>
                </a:solidFill>
                <a:hlinkClick r:id="rId9"/>
              </a:rPr>
              <a:t>the DRAM rowhammer bug to gain kernel privileges </a:t>
            </a:r>
            <a:r>
              <a:rPr lang="en-US" sz="1700" dirty="0">
                <a:solidFill>
                  <a:srgbClr val="0000FF"/>
                </a:solidFill>
              </a:rPr>
              <a:t> </a:t>
            </a:r>
            <a:r>
              <a:rPr lang="en-US" sz="1700" dirty="0"/>
              <a:t>(</a:t>
            </a:r>
            <a:r>
              <a:rPr lang="en-US" sz="1700" dirty="0" err="1" smtClean="0"/>
              <a:t>Seaborn</a:t>
            </a:r>
            <a:r>
              <a:rPr lang="en-US" sz="1700" dirty="0" smtClean="0"/>
              <a:t>+, </a:t>
            </a:r>
            <a:r>
              <a:rPr lang="en-US" sz="1700" dirty="0"/>
              <a:t>2015)</a:t>
            </a:r>
          </a:p>
          <a:p>
            <a:pPr lvl="1">
              <a:buFont typeface="Wingdings" pitchFamily="2" charset="2"/>
              <a:buChar char="n"/>
              <a:defRPr/>
            </a:pPr>
            <a:r>
              <a:rPr lang="en-US" sz="1800" dirty="0">
                <a:ea typeface="+mn-ea"/>
                <a:cs typeface="+mn-cs"/>
                <a:hlinkClick r:id="rId10"/>
              </a:rPr>
              <a:t>https://github.com/google/rowhammer-</a:t>
            </a:r>
            <a:r>
              <a:rPr lang="en-US" sz="1800" dirty="0" smtClean="0">
                <a:ea typeface="+mn-ea"/>
                <a:cs typeface="+mn-cs"/>
                <a:hlinkClick r:id="rId10"/>
              </a:rPr>
              <a:t>test</a:t>
            </a:r>
            <a:r>
              <a:rPr lang="en-US" sz="1800" dirty="0" smtClean="0">
                <a:ea typeface="+mn-ea"/>
                <a:cs typeface="+mn-cs"/>
              </a:rPr>
              <a:t> </a:t>
            </a:r>
          </a:p>
          <a:p>
            <a:pPr lvl="1">
              <a:buFont typeface="Wingdings" pitchFamily="2" charset="2"/>
              <a:buChar char="n"/>
              <a:defRPr/>
            </a:pPr>
            <a:r>
              <a:rPr lang="en-US" sz="1800" dirty="0" smtClean="0">
                <a:ea typeface="+mn-ea"/>
                <a:cs typeface="+mn-cs"/>
              </a:rPr>
              <a:t>Double-sided </a:t>
            </a:r>
            <a:r>
              <a:rPr lang="en-US" sz="1800" dirty="0" err="1" smtClean="0">
                <a:ea typeface="+mn-ea"/>
                <a:cs typeface="+mn-cs"/>
              </a:rPr>
              <a:t>Rowhammer</a:t>
            </a:r>
            <a:endParaRPr lang="en-US" sz="1800" dirty="0" smtClean="0">
              <a:ea typeface="+mn-ea"/>
              <a:cs typeface="+mn-cs"/>
            </a:endParaRPr>
          </a:p>
          <a:p>
            <a:pPr lvl="1">
              <a:buFont typeface="Wingdings" pitchFamily="2" charset="2"/>
              <a:buChar char="n"/>
              <a:defRPr/>
            </a:pPr>
            <a:endParaRPr lang="en-US" sz="1000" dirty="0">
              <a:ea typeface="+mn-ea"/>
              <a:cs typeface="+mn-cs"/>
            </a:endParaRPr>
          </a:p>
        </p:txBody>
      </p:sp>
      <p:sp>
        <p:nvSpPr>
          <p:cNvPr id="24883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4CA1AC-9B89-0F47-9BBA-E71BD7C79945}" type="slidenum">
              <a:rPr lang="en-US" sz="1600">
                <a:solidFill>
                  <a:srgbClr val="000000"/>
                </a:solidFill>
                <a:latin typeface="Garamond" charset="0"/>
              </a:rPr>
              <a:pPr eaLnBrk="1" hangingPunct="1"/>
              <a:t>17</a:t>
            </a:fld>
            <a:endParaRPr lang="en-US" sz="1600">
              <a:solidFill>
                <a:srgbClr val="000000"/>
              </a:solidFill>
              <a:latin typeface="Garamond" charset="0"/>
            </a:endParaRPr>
          </a:p>
        </p:txBody>
      </p:sp>
    </p:spTree>
    <p:extLst>
      <p:ext uri="{BB962C8B-B14F-4D97-AF65-F5344CB8AC3E}">
        <p14:creationId xmlns:p14="http://schemas.microsoft.com/office/powerpoint/2010/main" val="241115391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a:t>
            </a:r>
            <a:r>
              <a:rPr lang="en-US" dirty="0" smtClean="0">
                <a:latin typeface="Garamond" charset="0"/>
              </a:rPr>
              <a:t>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a:solidFill>
                  <a:srgbClr val="0000FF"/>
                </a:solidFill>
              </a:rPr>
              <a:t>Remote </a:t>
            </a:r>
            <a:r>
              <a:rPr lang="en-US" sz="2000" dirty="0" err="1">
                <a:solidFill>
                  <a:srgbClr val="0000FF"/>
                </a:solidFill>
              </a:rPr>
              <a:t>RowHammer</a:t>
            </a:r>
            <a:r>
              <a:rPr lang="en-US" sz="2000" dirty="0">
                <a:solidFill>
                  <a:srgbClr val="0000FF"/>
                </a:solidFill>
              </a:rPr>
              <a:t> Attacks via JavaScript </a:t>
            </a:r>
            <a:r>
              <a:rPr lang="en-US" sz="2000" dirty="0"/>
              <a:t>(July 2015)</a:t>
            </a:r>
          </a:p>
          <a:p>
            <a:pPr lvl="1">
              <a:buFont typeface="Wingdings" pitchFamily="2" charset="2"/>
              <a:buChar char="n"/>
              <a:defRPr/>
            </a:pPr>
            <a:r>
              <a:rPr lang="en-US" sz="1800" dirty="0">
                <a:hlinkClick r:id="rId2"/>
              </a:rPr>
              <a:t>http://arxiv.org/abs/1507.06955</a:t>
            </a:r>
            <a:r>
              <a:rPr lang="en-US" sz="1800" dirty="0"/>
              <a:t> </a:t>
            </a:r>
          </a:p>
          <a:p>
            <a:pPr lvl="1">
              <a:buFont typeface="Wingdings" pitchFamily="2" charset="2"/>
              <a:buChar char="n"/>
              <a:defRPr/>
            </a:pPr>
            <a:r>
              <a:rPr lang="en-US" sz="1800" dirty="0">
                <a:hlinkClick r:id="rId3"/>
              </a:rPr>
              <a:t>https://github.com/IAIK/rowhammerjs</a:t>
            </a:r>
            <a:r>
              <a:rPr lang="en-US" sz="1800" dirty="0"/>
              <a:t> </a:t>
            </a:r>
            <a:endParaRPr lang="en-US" sz="1800" dirty="0" smtClean="0"/>
          </a:p>
          <a:p>
            <a:pPr lvl="1">
              <a:buFont typeface="Wingdings" pitchFamily="2" charset="2"/>
              <a:buChar char="n"/>
              <a:defRPr/>
            </a:pPr>
            <a:r>
              <a:rPr lang="en-US" sz="1800" dirty="0" err="1"/>
              <a:t>Gruss</a:t>
            </a:r>
            <a:r>
              <a:rPr lang="en-US" sz="1800" dirty="0"/>
              <a:t> et al., DIMVA 2016.</a:t>
            </a:r>
          </a:p>
          <a:p>
            <a:pPr lvl="1">
              <a:buFont typeface="Wingdings" pitchFamily="2" charset="2"/>
              <a:buChar char="n"/>
              <a:defRPr/>
            </a:pPr>
            <a:r>
              <a:rPr lang="en-US" sz="1800" dirty="0" smtClean="0"/>
              <a:t>CLFLUSH</a:t>
            </a:r>
            <a:r>
              <a:rPr lang="en-US" sz="1800" dirty="0"/>
              <a:t>-free </a:t>
            </a:r>
            <a:r>
              <a:rPr lang="en-US" sz="1800" dirty="0" err="1"/>
              <a:t>Rowhammer</a:t>
            </a:r>
            <a:endParaRPr lang="en-US" sz="1800" dirty="0"/>
          </a:p>
          <a:p>
            <a:pPr lvl="1">
              <a:buFont typeface="Wingdings" pitchFamily="2" charset="2"/>
              <a:buChar char="n"/>
              <a:defRPr/>
            </a:pPr>
            <a:r>
              <a:rPr lang="en-US" sz="1800" dirty="0" smtClean="0"/>
              <a:t>“A fully </a:t>
            </a:r>
            <a:r>
              <a:rPr lang="en-US" sz="1800" dirty="0"/>
              <a:t>automated attack that requires nothing but a website with JavaScript to trigger faults on remote hardware</a:t>
            </a:r>
            <a:r>
              <a:rPr lang="en-US" sz="1800" dirty="0" smtClean="0"/>
              <a:t>.” </a:t>
            </a:r>
          </a:p>
          <a:p>
            <a:pPr lvl="1">
              <a:buFont typeface="Wingdings" pitchFamily="2" charset="2"/>
              <a:buChar char="n"/>
              <a:defRPr/>
            </a:pPr>
            <a:r>
              <a:rPr lang="en-US" sz="1800" dirty="0" smtClean="0"/>
              <a:t>“We </a:t>
            </a:r>
            <a:r>
              <a:rPr lang="en-US" sz="1800" dirty="0"/>
              <a:t>can gain unrestricted access to systems of website visitors</a:t>
            </a:r>
            <a:r>
              <a:rPr lang="en-US" sz="1800" dirty="0" smtClean="0"/>
              <a:t>.”</a:t>
            </a:r>
          </a:p>
          <a:p>
            <a:endParaRPr lang="en-US" sz="2000" dirty="0" smtClean="0"/>
          </a:p>
          <a:p>
            <a:r>
              <a:rPr lang="en-US" sz="2000" dirty="0" smtClean="0">
                <a:solidFill>
                  <a:srgbClr val="0000FF"/>
                </a:solidFill>
              </a:rPr>
              <a:t>ANVIL</a:t>
            </a:r>
            <a:r>
              <a:rPr lang="en-US" sz="2000" dirty="0">
                <a:solidFill>
                  <a:srgbClr val="0000FF"/>
                </a:solidFill>
              </a:rPr>
              <a:t>: Software-Based Protection </a:t>
            </a:r>
            <a:r>
              <a:rPr lang="en-US" sz="2000" dirty="0" smtClean="0">
                <a:solidFill>
                  <a:srgbClr val="0000FF"/>
                </a:solidFill>
              </a:rPr>
              <a:t>Against Next</a:t>
            </a:r>
            <a:r>
              <a:rPr lang="en-US" sz="2000" dirty="0">
                <a:solidFill>
                  <a:srgbClr val="0000FF"/>
                </a:solidFill>
              </a:rPr>
              <a:t>-Generation </a:t>
            </a:r>
            <a:r>
              <a:rPr lang="en-US" sz="2000" dirty="0" err="1">
                <a:solidFill>
                  <a:srgbClr val="0000FF"/>
                </a:solidFill>
              </a:rPr>
              <a:t>Rowhammer</a:t>
            </a:r>
            <a:r>
              <a:rPr lang="en-US" sz="2000" dirty="0">
                <a:solidFill>
                  <a:srgbClr val="0000FF"/>
                </a:solidFill>
              </a:rPr>
              <a:t> </a:t>
            </a:r>
            <a:r>
              <a:rPr lang="en-US" sz="2000" dirty="0" smtClean="0">
                <a:solidFill>
                  <a:srgbClr val="0000FF"/>
                </a:solidFill>
              </a:rPr>
              <a:t>Attacks </a:t>
            </a:r>
            <a:r>
              <a:rPr lang="en-US" sz="2000" dirty="0" smtClean="0"/>
              <a:t>(March 2016)</a:t>
            </a:r>
          </a:p>
          <a:p>
            <a:pPr lvl="1"/>
            <a:r>
              <a:rPr lang="en-US" sz="1800" dirty="0">
                <a:hlinkClick r:id="rId4"/>
              </a:rPr>
              <a:t>http://dl.acm.org/citation.cfm?doid=</a:t>
            </a:r>
            <a:r>
              <a:rPr lang="en-US" sz="1800" dirty="0" smtClean="0">
                <a:hlinkClick r:id="rId4"/>
              </a:rPr>
              <a:t>2872362.2872390</a:t>
            </a:r>
            <a:r>
              <a:rPr lang="en-US" sz="1800" dirty="0" smtClean="0"/>
              <a:t> </a:t>
            </a:r>
          </a:p>
          <a:p>
            <a:pPr lvl="1"/>
            <a:r>
              <a:rPr lang="en-US" sz="1800" dirty="0" err="1"/>
              <a:t>Aweke</a:t>
            </a:r>
            <a:r>
              <a:rPr lang="en-US" sz="1800" dirty="0"/>
              <a:t> et al., ASPLOS 2016</a:t>
            </a:r>
          </a:p>
          <a:p>
            <a:pPr lvl="1"/>
            <a:r>
              <a:rPr lang="en-US" sz="1800" dirty="0" smtClean="0"/>
              <a:t>CLFLUSH-free </a:t>
            </a:r>
            <a:r>
              <a:rPr lang="en-US" sz="1800" dirty="0" err="1" smtClean="0"/>
              <a:t>Rowhammer</a:t>
            </a:r>
            <a:endParaRPr lang="en-US" sz="1800" dirty="0" smtClean="0"/>
          </a:p>
          <a:p>
            <a:pPr lvl="1"/>
            <a:r>
              <a:rPr lang="en-US" sz="1800" dirty="0" smtClean="0"/>
              <a:t>Software based monitoring for </a:t>
            </a:r>
            <a:r>
              <a:rPr lang="en-US" sz="1800" dirty="0" err="1" smtClean="0"/>
              <a:t>rowhammer</a:t>
            </a:r>
            <a:r>
              <a:rPr lang="en-US" sz="1800" dirty="0" smtClean="0"/>
              <a:t> detection</a:t>
            </a:r>
          </a:p>
          <a:p>
            <a:pPr lvl="1"/>
            <a:endParaRPr lang="en-US" sz="1800"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18</a:t>
            </a:fld>
            <a:endParaRPr lang="en-US"/>
          </a:p>
        </p:txBody>
      </p:sp>
    </p:spTree>
    <p:extLst>
      <p:ext uri="{BB962C8B-B14F-4D97-AF65-F5344CB8AC3E}">
        <p14:creationId xmlns:p14="http://schemas.microsoft.com/office/powerpoint/2010/main" val="422474771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smtClean="0"/>
              <a:t>Root Causes of Disturbance Errors</a:t>
            </a:r>
            <a:endParaRPr lang="en-US" dirty="0"/>
          </a:p>
        </p:txBody>
      </p:sp>
      <p:sp>
        <p:nvSpPr>
          <p:cNvPr id="3" name="Content Placeholder 2"/>
          <p:cNvSpPr>
            <a:spLocks noGrp="1"/>
          </p:cNvSpPr>
          <p:nvPr>
            <p:ph idx="1"/>
          </p:nvPr>
        </p:nvSpPr>
        <p:spPr/>
        <p:txBody>
          <a:bodyPr/>
          <a:lstStyle/>
          <a:p>
            <a:pPr>
              <a:lnSpc>
                <a:spcPct val="100000"/>
              </a:lnSpc>
            </a:pPr>
            <a:r>
              <a:rPr lang="en-US" i="1" dirty="0" smtClean="0">
                <a:solidFill>
                  <a:schemeClr val="tx2"/>
                </a:solidFill>
              </a:rPr>
              <a:t>Cause 1: Electromagnetic coupling</a:t>
            </a:r>
          </a:p>
          <a:p>
            <a:pPr lvl="1">
              <a:lnSpc>
                <a:spcPct val="100000"/>
              </a:lnSpc>
            </a:pPr>
            <a:r>
              <a:rPr lang="en-US" sz="2800" dirty="0" smtClean="0"/>
              <a:t>Toggling the </a:t>
            </a:r>
            <a:r>
              <a:rPr lang="en-US" sz="2800" dirty="0" err="1" smtClean="0"/>
              <a:t>wordline</a:t>
            </a:r>
            <a:r>
              <a:rPr lang="en-US" sz="2800" dirty="0" smtClean="0"/>
              <a:t> voltage briefly increases the voltage of adjacent </a:t>
            </a:r>
            <a:r>
              <a:rPr lang="en-US" sz="2800" dirty="0" err="1" smtClean="0"/>
              <a:t>wordlines</a:t>
            </a:r>
            <a:endParaRPr lang="en-US" sz="2800" dirty="0" smtClean="0"/>
          </a:p>
          <a:p>
            <a:pPr lvl="1">
              <a:lnSpc>
                <a:spcPct val="100000"/>
              </a:lnSpc>
            </a:pPr>
            <a:r>
              <a:rPr lang="en-US" sz="2800" dirty="0" smtClean="0"/>
              <a:t>Slightly opens adjacent rows </a:t>
            </a:r>
            <a:r>
              <a:rPr lang="en-US" sz="2400" dirty="0" smtClean="0">
                <a:sym typeface="Wingdings" panose="05000000000000000000" pitchFamily="2" charset="2"/>
              </a:rPr>
              <a:t></a:t>
            </a:r>
            <a:r>
              <a:rPr lang="en-US" sz="2800" dirty="0" smtClean="0">
                <a:sym typeface="Wingdings" panose="05000000000000000000" pitchFamily="2" charset="2"/>
              </a:rPr>
              <a:t> Charge </a:t>
            </a:r>
            <a:r>
              <a:rPr lang="en-US" sz="2800" dirty="0" smtClean="0"/>
              <a:t>leakage</a:t>
            </a:r>
          </a:p>
          <a:p>
            <a:pPr>
              <a:lnSpc>
                <a:spcPct val="100000"/>
              </a:lnSpc>
            </a:pPr>
            <a:r>
              <a:rPr lang="en-US" i="1" dirty="0" smtClean="0">
                <a:solidFill>
                  <a:schemeClr val="tx2"/>
                </a:solidFill>
              </a:rPr>
              <a:t>Cause 2: Conductive bridges</a:t>
            </a:r>
          </a:p>
          <a:p>
            <a:pPr>
              <a:lnSpc>
                <a:spcPct val="100000"/>
              </a:lnSpc>
            </a:pPr>
            <a:r>
              <a:rPr lang="en-US" i="1" dirty="0" smtClean="0">
                <a:solidFill>
                  <a:schemeClr val="tx2"/>
                </a:solidFill>
              </a:rPr>
              <a:t>Cause 3: Hot-carrier injection</a:t>
            </a:r>
            <a:endParaRPr lang="en-US" sz="1000" i="1" dirty="0" smtClean="0">
              <a:solidFill>
                <a:schemeClr val="tx2"/>
              </a:solidFill>
            </a:endParaRPr>
          </a:p>
          <a:p>
            <a:pPr marL="0" indent="0">
              <a:lnSpc>
                <a:spcPct val="100000"/>
              </a:lnSpc>
              <a:buNone/>
            </a:pPr>
            <a:endParaRPr lang="en-US" sz="1600" i="1" dirty="0" smtClean="0">
              <a:solidFill>
                <a:srgbClr val="FF0000"/>
              </a:solidFill>
            </a:endParaRPr>
          </a:p>
          <a:p>
            <a:pPr marL="0" indent="0">
              <a:lnSpc>
                <a:spcPct val="100000"/>
              </a:lnSpc>
              <a:buNone/>
            </a:pPr>
            <a:endParaRPr lang="en-US" sz="2800" i="1" dirty="0" smtClean="0">
              <a:solidFill>
                <a:srgbClr val="FF0000"/>
              </a:solidFill>
            </a:endParaRPr>
          </a:p>
          <a:p>
            <a:pPr marL="0" indent="0">
              <a:lnSpc>
                <a:spcPct val="100000"/>
              </a:lnSpc>
              <a:buNone/>
            </a:pPr>
            <a:r>
              <a:rPr lang="en-US" i="1" dirty="0" smtClean="0">
                <a:solidFill>
                  <a:srgbClr val="FF0000"/>
                </a:solidFill>
              </a:rPr>
              <a:t>Confirmed by at least one manufacturer</a:t>
            </a:r>
            <a:endParaRPr lang="en-US" i="1" dirty="0">
              <a:solidFill>
                <a:srgbClr val="FF0000"/>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365442839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a:t>
            </a:r>
            <a:r>
              <a:rPr lang="en-US" dirty="0" smtClean="0">
                <a:latin typeface="Garamond" charset="0"/>
                <a:ea typeface="ＭＳ Ｐゴシック" charset="0"/>
                <a:cs typeface="ＭＳ Ｐゴシック" charset="0"/>
              </a:rPr>
              <a:t>Memory</a:t>
            </a:r>
            <a:r>
              <a:rPr lang="en-US" dirty="0">
                <a:latin typeface="Garamond" charset="0"/>
                <a:ea typeface="ＭＳ Ｐゴシック" charset="0"/>
                <a:cs typeface="ＭＳ Ｐゴシック" charset="0"/>
              </a:rPr>
              <a:t> </a:t>
            </a:r>
            <a:r>
              <a:rPr lang="en-US" dirty="0" smtClean="0">
                <a:latin typeface="Garamond" charset="0"/>
                <a:ea typeface="ＭＳ Ｐゴシック" charset="0"/>
                <a:cs typeface="ＭＳ Ｐゴシック" charset="0"/>
              </a:rPr>
              <a:t>System</a:t>
            </a:r>
            <a:endParaRPr lang="en-US" dirty="0">
              <a:latin typeface="Garamond" charset="0"/>
              <a:ea typeface="ＭＳ Ｐゴシック" charset="0"/>
              <a:cs typeface="ＭＳ Ｐゴシック" charset="0"/>
            </a:endParaRP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solidFill>
                  <a:srgbClr val="FF0000"/>
                </a:solidFill>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smtClean="0">
                <a:latin typeface="Tahoma" charset="0"/>
                <a:ea typeface="ＭＳ Ｐゴシック" charset="0"/>
                <a:cs typeface="ＭＳ Ｐゴシック" charset="0"/>
              </a:rPr>
              <a:t>cost</a:t>
            </a:r>
            <a:r>
              <a:rPr lang="en-US" dirty="0" smtClean="0">
                <a:latin typeface="Tahoma" charset="0"/>
                <a:ea typeface="ＭＳ Ｐゴシック" charset="0"/>
                <a:cs typeface="ＭＳ Ｐゴシック" charset="0"/>
              </a:rPr>
              <a:t>, and </a:t>
            </a:r>
            <a:r>
              <a:rPr lang="en-US" i="1" dirty="0" smtClean="0">
                <a:latin typeface="Tahoma" charset="0"/>
                <a:ea typeface="ＭＳ Ｐゴシック" charset="0"/>
                <a:cs typeface="ＭＳ Ｐゴシック" charset="0"/>
              </a:rPr>
              <a:t>management algorithms</a:t>
            </a:r>
            <a:r>
              <a:rPr lang="en-US" dirty="0" smtClean="0">
                <a:latin typeface="Tahoma" charset="0"/>
                <a:ea typeface="ＭＳ Ｐゴシック" charset="0"/>
                <a:cs typeface="ＭＳ Ｐゴシック" charset="0"/>
              </a:rPr>
              <a:t>) </a:t>
            </a:r>
            <a:r>
              <a:rPr lang="en-US" dirty="0">
                <a:latin typeface="Tahoma" charset="0"/>
                <a:ea typeface="ＭＳ Ｐゴシック" charset="0"/>
                <a:cs typeface="ＭＳ Ｐゴシック" charset="0"/>
              </a:rPr>
              <a:t>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2</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algn="ctr">
              <a:defRPr/>
            </a:pPr>
            <a:r>
              <a:rPr lang="en-US" kern="0" dirty="0" smtClean="0">
                <a:solidFill>
                  <a:sysClr val="windowText" lastClr="000000"/>
                </a:solidFill>
                <a:latin typeface="Arial" pitchFamily="-107" charset="0"/>
                <a:ea typeface="Arial" pitchFamily="-107" charset="0"/>
                <a:cs typeface="Arial" pitchFamily="-107" charset="0"/>
              </a:rPr>
              <a:t>Processor</a:t>
            </a:r>
          </a:p>
          <a:p>
            <a:pPr algn="ctr">
              <a:defRPr/>
            </a:pPr>
            <a:r>
              <a:rPr lang="en-US" kern="0" dirty="0">
                <a:solidFill>
                  <a:sysClr val="windowText" lastClr="000000"/>
                </a:solidFill>
                <a:latin typeface="Arial" pitchFamily="-107" charset="0"/>
                <a:ea typeface="Arial" pitchFamily="-107" charset="0"/>
                <a:cs typeface="Arial" pitchFamily="-107" charset="0"/>
              </a:rPr>
              <a:t>a</a:t>
            </a:r>
            <a:r>
              <a:rPr lang="en-US" kern="0" dirty="0" smtClean="0">
                <a:solidFill>
                  <a:sysClr val="windowText" lastClr="000000"/>
                </a:solidFill>
                <a:latin typeface="Arial" pitchFamily="-107" charset="0"/>
                <a:ea typeface="Arial" pitchFamily="-107" charset="0"/>
                <a:cs typeface="Arial" pitchFamily="-107" charset="0"/>
              </a:rPr>
              <a:t>nd caches</a:t>
            </a:r>
            <a:endParaRPr lang="en-US" kern="0" dirty="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a:t>
            </a:r>
            <a:r>
              <a:rPr lang="en-US" kern="0" dirty="0" smtClean="0">
                <a:solidFill>
                  <a:sysClr val="windowText" lastClr="000000"/>
                </a:solidFill>
                <a:latin typeface="Arial" pitchFamily="-107" charset="0"/>
                <a:ea typeface="Arial" pitchFamily="-107" charset="0"/>
                <a:cs typeface="Arial" pitchFamily="-107" charset="0"/>
              </a:rPr>
              <a:t>Memory</a:t>
            </a:r>
            <a:endParaRPr lang="en-US" kern="0" dirty="0">
              <a:solidFill>
                <a:sysClr val="windowText" lastClr="000000"/>
              </a:solidFill>
              <a:latin typeface="Arial" pitchFamily="-107" charset="0"/>
              <a:ea typeface="Arial" pitchFamily="-107" charset="0"/>
              <a:cs typeface="Arial" pitchFamily="-107" charset="0"/>
            </a:endParaRP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smtClean="0">
                <a:solidFill>
                  <a:srgbClr val="000000"/>
                </a:solidFill>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3608" y="1633988"/>
            <a:ext cx="1312168" cy="127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30300552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Experimental DRAM Testing Infrastructure</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20</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smtClean="0">
                <a:solidFill>
                  <a:srgbClr val="0000FF"/>
                </a:solidFill>
                <a:latin typeface="Tahoma"/>
                <a:hlinkClick r:id="rId4"/>
              </a:rPr>
              <a:t>An </a:t>
            </a:r>
            <a:r>
              <a:rPr lang="en-US" sz="1600" dirty="0">
                <a:solidFill>
                  <a:srgbClr val="0000FF"/>
                </a:solidFill>
                <a:latin typeface="Tahoma"/>
                <a:hlinkClick r:id="rId4"/>
              </a:rPr>
              <a:t>Experimental Study of Data Retention Behavior in Modern DRAM Devices: Implications for Retention Time Profiling </a:t>
            </a:r>
            <a:r>
              <a:rPr lang="en-US" sz="1600" dirty="0" smtClean="0">
                <a:solidFill>
                  <a:srgbClr val="0000FF"/>
                </a:solidFill>
                <a:latin typeface="Tahoma"/>
                <a:hlinkClick r:id="rId4"/>
              </a:rPr>
              <a:t>Mechanisms</a:t>
            </a:r>
            <a:r>
              <a:rPr lang="en-US" sz="1600" dirty="0">
                <a:solidFill>
                  <a:srgbClr val="000000"/>
                </a:solidFill>
                <a:latin typeface="Tahoma"/>
              </a:rPr>
              <a:t> </a:t>
            </a:r>
            <a:r>
              <a:rPr lang="en-US" sz="1600" dirty="0" smtClean="0">
                <a:solidFill>
                  <a:srgbClr val="000000"/>
                </a:solidFill>
                <a:latin typeface="Tahoma"/>
              </a:rPr>
              <a:t>(Liu et al., ISCA 2013)</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5"/>
              </a:rPr>
              <a:t>The </a:t>
            </a:r>
            <a:r>
              <a:rPr lang="en-US" sz="1600" dirty="0">
                <a:solidFill>
                  <a:srgbClr val="0000FF"/>
                </a:solidFill>
                <a:latin typeface="Tahoma" charset="0"/>
                <a:ea typeface="ＭＳ Ｐゴシック" charset="0"/>
                <a:cs typeface="ＭＳ Ｐゴシック" charset="0"/>
                <a:hlinkClick r:id="rId5"/>
              </a:rPr>
              <a:t>Efficacy of Error Mitigation Techniques for DRAM Retention Failures: A Comparative Experimental </a:t>
            </a:r>
            <a:r>
              <a:rPr lang="en-US" sz="1600" dirty="0" smtClean="0">
                <a:solidFill>
                  <a:srgbClr val="0000FF"/>
                </a:solidFill>
                <a:latin typeface="Tahoma" charset="0"/>
                <a:ea typeface="ＭＳ Ｐゴシック" charset="0"/>
                <a:cs typeface="ＭＳ Ｐゴシック" charset="0"/>
                <a:hlinkClick r:id="rId5"/>
              </a:rPr>
              <a:t>Study</a:t>
            </a:r>
            <a:r>
              <a:rPr lang="en-US" sz="1600" dirty="0" smtClean="0">
                <a:solidFill>
                  <a:srgbClr val="000000"/>
                </a:solidFill>
                <a:latin typeface="Tahoma" charset="0"/>
                <a:ea typeface="ＭＳ Ｐゴシック" charset="0"/>
                <a:cs typeface="ＭＳ Ｐゴシック" charset="0"/>
              </a:rPr>
              <a:t> </a:t>
            </a:r>
          </a:p>
          <a:p>
            <a:pPr lvl="1"/>
            <a:r>
              <a:rPr lang="en-US" sz="1600" dirty="0" smtClean="0">
                <a:solidFill>
                  <a:srgbClr val="000000"/>
                </a:solidFill>
                <a:latin typeface="Tahoma" charset="0"/>
                <a:ea typeface="ＭＳ Ｐゴシック" charset="0"/>
                <a:cs typeface="ＭＳ Ｐゴシック" charset="0"/>
              </a:rPr>
              <a:t>(Khan et al., SIGMETRICS 2014)</a:t>
            </a:r>
            <a:endParaRPr lang="en-US" sz="1600" dirty="0">
              <a:solidFill>
                <a:srgbClr val="000000"/>
              </a:solidFill>
              <a:latin typeface="Tahoma"/>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smtClean="0">
                <a:solidFill>
                  <a:srgbClr val="0000FF"/>
                </a:solidFill>
                <a:latin typeface="Tahoma"/>
                <a:hlinkClick r:id="rId6"/>
              </a:rPr>
              <a:t>Flipping </a:t>
            </a:r>
            <a:r>
              <a:rPr lang="en-US" sz="1600" dirty="0">
                <a:solidFill>
                  <a:srgbClr val="0000FF"/>
                </a:solidFill>
                <a:latin typeface="Tahoma"/>
                <a:hlinkClick r:id="rId6"/>
              </a:rPr>
              <a:t>Bits in Memory Without Accessing Them: An Experimental Study of DRAM Disturbance </a:t>
            </a:r>
            <a:r>
              <a:rPr lang="en-US" sz="1600" dirty="0" smtClean="0">
                <a:solidFill>
                  <a:srgbClr val="0000FF"/>
                </a:solidFill>
                <a:latin typeface="Tahoma"/>
                <a:hlinkClick r:id="rId6"/>
              </a:rPr>
              <a:t>Errors</a:t>
            </a:r>
            <a:r>
              <a:rPr lang="en-US" sz="1600" dirty="0">
                <a:solidFill>
                  <a:srgbClr val="000000"/>
                </a:solidFill>
                <a:latin typeface="Tahoma"/>
              </a:rPr>
              <a:t> </a:t>
            </a:r>
            <a:r>
              <a:rPr lang="en-US" sz="1600" dirty="0" smtClean="0">
                <a:solidFill>
                  <a:srgbClr val="000000"/>
                </a:solidFill>
                <a:latin typeface="Tahoma"/>
              </a:rPr>
              <a:t>(Kim et al., ISCA 2014)</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7"/>
              </a:rPr>
              <a:t>Adaptive</a:t>
            </a:r>
            <a:r>
              <a:rPr lang="en-US" sz="1600" dirty="0">
                <a:solidFill>
                  <a:srgbClr val="0000FF"/>
                </a:solidFill>
                <a:latin typeface="Tahoma" charset="0"/>
                <a:ea typeface="ＭＳ Ｐゴシック" charset="0"/>
                <a:cs typeface="ＭＳ Ｐゴシック" charset="0"/>
                <a:hlinkClick r:id="rId7"/>
              </a:rPr>
              <a:t>-Latency DRAM: Optimizing DRAM Timing for the Common-</a:t>
            </a:r>
            <a:r>
              <a:rPr lang="en-US" sz="1600" dirty="0" smtClean="0">
                <a:solidFill>
                  <a:srgbClr val="0000FF"/>
                </a:solidFill>
                <a:latin typeface="Tahoma" charset="0"/>
                <a:ea typeface="ＭＳ Ｐゴシック" charset="0"/>
                <a:cs typeface="ＭＳ Ｐゴシック" charset="0"/>
                <a:hlinkClick r:id="rId7"/>
              </a:rPr>
              <a:t>Case</a:t>
            </a:r>
            <a:r>
              <a:rPr lang="en-US" sz="1600" dirty="0">
                <a:solidFill>
                  <a:srgbClr val="000000"/>
                </a:solidFill>
                <a:latin typeface="Tahoma" charset="0"/>
                <a:ea typeface="ＭＳ Ｐゴシック" charset="0"/>
                <a:cs typeface="ＭＳ Ｐゴシック" charset="0"/>
              </a:rPr>
              <a:t> </a:t>
            </a:r>
            <a:r>
              <a:rPr lang="en-US" sz="1600" dirty="0" smtClean="0">
                <a:solidFill>
                  <a:srgbClr val="000000"/>
                </a:solidFill>
                <a:latin typeface="Tahoma" charset="0"/>
                <a:ea typeface="ＭＳ Ｐゴシック" charset="0"/>
                <a:cs typeface="ＭＳ Ｐゴシック" charset="0"/>
              </a:rPr>
              <a:t>(Lee et al., HPCA 2015)</a:t>
            </a:r>
          </a:p>
          <a:p>
            <a:pPr lvl="1"/>
            <a:endParaRPr lang="en-US" sz="1600" dirty="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8"/>
              </a:rPr>
              <a:t>AVATAR</a:t>
            </a:r>
            <a:r>
              <a:rPr lang="en-US" sz="1600" dirty="0">
                <a:solidFill>
                  <a:srgbClr val="0000FF"/>
                </a:solidFill>
                <a:latin typeface="Tahoma" charset="0"/>
                <a:ea typeface="ＭＳ Ｐゴシック" charset="0"/>
                <a:cs typeface="ＭＳ Ｐゴシック" charset="0"/>
                <a:hlinkClick r:id="rId8"/>
              </a:rPr>
              <a:t>: A Variable-Retention-Time (VRT) Aware Refresh for DRAM </a:t>
            </a:r>
            <a:r>
              <a:rPr lang="en-US" sz="1600" dirty="0" smtClean="0">
                <a:solidFill>
                  <a:srgbClr val="0000FF"/>
                </a:solidFill>
                <a:latin typeface="Tahoma" charset="0"/>
                <a:ea typeface="ＭＳ Ｐゴシック" charset="0"/>
                <a:cs typeface="ＭＳ Ｐゴシック" charset="0"/>
                <a:hlinkClick r:id="rId8"/>
              </a:rPr>
              <a:t>Systems</a:t>
            </a:r>
            <a:r>
              <a:rPr lang="en-US" sz="1600" dirty="0" smtClean="0">
                <a:solidFill>
                  <a:srgbClr val="000000"/>
                </a:solidFill>
                <a:latin typeface="Tahoma" charset="0"/>
                <a:ea typeface="ＭＳ Ｐゴシック" charset="0"/>
                <a:cs typeface="ＭＳ Ｐゴシック" charset="0"/>
              </a:rPr>
              <a:t> (</a:t>
            </a:r>
            <a:r>
              <a:rPr lang="en-US" sz="1600" dirty="0" err="1" smtClean="0">
                <a:solidFill>
                  <a:srgbClr val="000000"/>
                </a:solidFill>
                <a:latin typeface="Tahoma" charset="0"/>
                <a:ea typeface="ＭＳ Ｐゴシック" charset="0"/>
                <a:cs typeface="ＭＳ Ｐゴシック" charset="0"/>
              </a:rPr>
              <a:t>Qureshi</a:t>
            </a:r>
            <a:r>
              <a:rPr lang="en-US" sz="1600" dirty="0" smtClean="0">
                <a:solidFill>
                  <a:srgbClr val="000000"/>
                </a:solidFill>
                <a:latin typeface="Tahoma" charset="0"/>
                <a:ea typeface="ＭＳ Ｐゴシック" charset="0"/>
                <a:cs typeface="ＭＳ Ｐゴシック" charset="0"/>
              </a:rPr>
              <a:t> et al., DSN 2015</a:t>
            </a:r>
            <a:r>
              <a:rPr lang="en-US" sz="1600" dirty="0">
                <a:solidFill>
                  <a:srgbClr val="000000"/>
                </a:solidFill>
                <a:latin typeface="Tahoma" charset="0"/>
                <a:ea typeface="ＭＳ Ｐゴシック" charset="0"/>
                <a:cs typeface="ＭＳ Ｐゴシック" charset="0"/>
              </a:rPr>
              <a:t>)</a:t>
            </a:r>
            <a:endParaRPr lang="en-US" sz="1600" dirty="0">
              <a:solidFill>
                <a:srgbClr val="000000"/>
              </a:solidFill>
              <a:latin typeface="Tahoma"/>
            </a:endParaRPr>
          </a:p>
        </p:txBody>
      </p:sp>
    </p:spTree>
    <p:extLst>
      <p:ext uri="{BB962C8B-B14F-4D97-AF65-F5344CB8AC3E}">
        <p14:creationId xmlns:p14="http://schemas.microsoft.com/office/powerpoint/2010/main" val="35776185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Experimental DRAM Testing Infrastructure</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latin typeface="Tahoma" charset="0"/>
                <a:ea typeface="ＭＳ Ｐゴシック" charset="0"/>
                <a:cs typeface="ＭＳ Ｐゴシック" charset="0"/>
              </a:rPr>
              <a:t>Kim+, “</a:t>
            </a:r>
            <a:r>
              <a:rPr lang="en-US" sz="1600" dirty="0">
                <a:solidFill>
                  <a:srgbClr val="0000FF"/>
                </a:solidFill>
                <a:latin typeface="Tahoma"/>
              </a:rPr>
              <a:t>Flipping Bits in Memory Without Accessing Them: An Experimental Study of DRAM Disturbance Errors</a:t>
            </a:r>
            <a:r>
              <a:rPr lang="en-US" sz="1600" dirty="0">
                <a:solidFill>
                  <a:srgbClr val="000000"/>
                </a:solidFill>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Temperature</a:t>
            </a:r>
          </a:p>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Controller</a:t>
            </a:r>
            <a:endParaRPr lang="en-US" sz="2400" b="1">
              <a:solidFill>
                <a:srgbClr val="FFFF00"/>
              </a:solidFill>
              <a:effectLst>
                <a:outerShdw blurRad="38100" dist="38100" dir="2700000" algn="tl">
                  <a:srgbClr val="000000">
                    <a:alpha val="43137"/>
                  </a:srgbClr>
                </a:outerShdw>
              </a:effectLst>
              <a:latin typeface="Tahoma"/>
            </a:endParaRPr>
          </a:p>
          <a:p>
            <a:pPr algn="ctr">
              <a:lnSpc>
                <a:spcPct val="90000"/>
              </a:lnSpc>
            </a:pPr>
            <a:endParaRPr lang="en-US" sz="3200" b="1" smtClean="0">
              <a:solidFill>
                <a:srgbClr val="FFFF00"/>
              </a:solidFill>
              <a:effectLst>
                <a:outerShdw blurRad="38100" dist="38100" dir="2700000" algn="tl">
                  <a:srgbClr val="000000">
                    <a:alpha val="43137"/>
                  </a:srgbClr>
                </a:outerShdw>
              </a:effectLst>
              <a:latin typeface="Tahoma"/>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effectLst>
                  <a:outerShdw blurRad="38100" dist="38100" dir="2700000" algn="tl">
                    <a:srgbClr val="000000">
                      <a:alpha val="43137"/>
                    </a:srgbClr>
                  </a:outerShdw>
                </a:effectLst>
                <a:latin typeface="Tahoma"/>
              </a:rPr>
              <a:t>PC</a:t>
            </a:r>
            <a:endParaRPr lang="en-US" sz="2400" b="1">
              <a:solidFill>
                <a:srgbClr val="FFFF00"/>
              </a:solidFill>
              <a:effectLst>
                <a:outerShdw blurRad="38100" dist="38100" dir="2700000" algn="tl">
                  <a:srgbClr val="000000">
                    <a:alpha val="43137"/>
                  </a:srgbClr>
                </a:outerShdw>
              </a:effectLst>
              <a:latin typeface="Tahoma"/>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smtClean="0">
                <a:solidFill>
                  <a:srgbClr val="FFFF00"/>
                </a:solidFill>
                <a:effectLst>
                  <a:outerShdw blurRad="38100" dist="38100" dir="2700000" algn="tl">
                    <a:srgbClr val="000000">
                      <a:alpha val="43137"/>
                    </a:srgbClr>
                  </a:outerShdw>
                </a:effectLst>
                <a:latin typeface="Tahoma"/>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Tree>
    <p:extLst>
      <p:ext uri="{BB962C8B-B14F-4D97-AF65-F5344CB8AC3E}">
        <p14:creationId xmlns:p14="http://schemas.microsoft.com/office/powerpoint/2010/main" val="297064500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7525" indent="-517525">
              <a:buFont typeface="+mj-lt"/>
              <a:buAutoNum type="arabicPeriod"/>
            </a:pPr>
            <a:r>
              <a:rPr lang="en-US" sz="4000" dirty="0" smtClean="0"/>
              <a:t>Most Modules Are at Risk</a:t>
            </a:r>
          </a:p>
          <a:p>
            <a:pPr marL="517525" indent="-517525">
              <a:buFont typeface="+mj-lt"/>
              <a:buAutoNum type="arabicPeriod"/>
            </a:pPr>
            <a:r>
              <a:rPr lang="en-US" sz="4000" dirty="0" smtClean="0"/>
              <a:t>Errors vs. Vintage</a:t>
            </a:r>
          </a:p>
          <a:p>
            <a:pPr marL="517525" indent="-517525">
              <a:buFont typeface="+mj-lt"/>
              <a:buAutoNum type="arabicPeriod"/>
            </a:pPr>
            <a:r>
              <a:rPr lang="en-US" sz="4000" dirty="0" smtClean="0"/>
              <a:t>Error = Charge Loss</a:t>
            </a:r>
          </a:p>
          <a:p>
            <a:pPr marL="517525" indent="-517525">
              <a:buFont typeface="+mj-lt"/>
              <a:buAutoNum type="arabicPeriod"/>
            </a:pPr>
            <a:r>
              <a:rPr lang="en-US" sz="4000" dirty="0"/>
              <a:t>Adjacency: Aggressor &amp; Victim</a:t>
            </a:r>
          </a:p>
          <a:p>
            <a:pPr marL="517525" indent="-517525">
              <a:buFont typeface="+mj-lt"/>
              <a:buAutoNum type="arabicPeriod"/>
            </a:pPr>
            <a:r>
              <a:rPr lang="en-US" sz="4000" dirty="0" smtClean="0"/>
              <a:t>Sensitivity Studies</a:t>
            </a:r>
            <a:endParaRPr lang="en-US" sz="2400" dirty="0" smtClean="0"/>
          </a:p>
          <a:p>
            <a:pPr marL="517525" indent="-517525">
              <a:buFont typeface="+mj-lt"/>
              <a:buAutoNum type="arabicPeriod"/>
            </a:pPr>
            <a:r>
              <a:rPr lang="en-US" sz="4000" dirty="0" smtClean="0"/>
              <a:t>Other Results in Paper</a:t>
            </a:r>
            <a:endParaRPr lang="en-US" sz="4000" dirty="0"/>
          </a:p>
          <a:p>
            <a:pPr marL="517525" indent="-517525">
              <a:buFont typeface="+mj-lt"/>
              <a:buAutoNum type="arabicPeriod"/>
            </a:pPr>
            <a:r>
              <a:rPr lang="en-US" sz="4000" dirty="0" smtClean="0"/>
              <a:t>Solution Space</a:t>
            </a:r>
            <a:endParaRPr lang="en-US" sz="4000" dirty="0"/>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22</a:t>
            </a:fld>
            <a:endParaRPr lang="en-US">
              <a:solidFill>
                <a:prstClr val="black">
                  <a:tint val="75000"/>
                </a:prstClr>
              </a:solidFill>
            </a:endParaRPr>
          </a:p>
        </p:txBody>
      </p:sp>
      <p:sp>
        <p:nvSpPr>
          <p:cNvPr id="6" name="Title 1"/>
          <p:cNvSpPr>
            <a:spLocks noGrp="1"/>
          </p:cNvSpPr>
          <p:nvPr>
            <p:ph type="title"/>
          </p:nvPr>
        </p:nvSpPr>
        <p:spPr>
          <a:xfrm>
            <a:off x="228600" y="-14064"/>
            <a:ext cx="8610600" cy="1066800"/>
          </a:xfrm>
        </p:spPr>
        <p:txBody>
          <a:bodyPr/>
          <a:lstStyle/>
          <a:p>
            <a:r>
              <a:rPr lang="en-US" sz="4400" b="0" dirty="0" err="1" smtClean="0">
                <a:solidFill>
                  <a:srgbClr val="1A5712"/>
                </a:solidFill>
                <a:latin typeface="Garamond" charset="0"/>
                <a:ea typeface="ＭＳ Ｐゴシック" charset="0"/>
                <a:cs typeface="ＭＳ Ｐゴシック" charset="0"/>
              </a:rPr>
              <a:t>RowHammer</a:t>
            </a:r>
            <a:r>
              <a:rPr lang="en-US" sz="4400" b="0" dirty="0" smtClean="0">
                <a:solidFill>
                  <a:srgbClr val="1A5712"/>
                </a:solidFill>
                <a:latin typeface="Garamond" charset="0"/>
                <a:ea typeface="ＭＳ Ｐゴシック" charset="0"/>
                <a:cs typeface="ＭＳ Ｐゴシック" charset="0"/>
              </a:rPr>
              <a:t> Characterization Results</a:t>
            </a:r>
            <a:endParaRPr lang="en-US" sz="4400" b="0" dirty="0">
              <a:solidFill>
                <a:srgbClr val="1A5712"/>
              </a:solidFill>
              <a:latin typeface="Garamond" charset="0"/>
              <a:ea typeface="ＭＳ Ｐゴシック" charset="0"/>
              <a:cs typeface="ＭＳ Ｐゴシック" charset="0"/>
            </a:endParaRPr>
          </a:p>
        </p:txBody>
      </p:sp>
      <p:sp>
        <p:nvSpPr>
          <p:cNvPr id="7" name="Rectangle 6"/>
          <p:cNvSpPr/>
          <p:nvPr/>
        </p:nvSpPr>
        <p:spPr>
          <a:xfrm>
            <a:off x="107950" y="6239053"/>
            <a:ext cx="8568506" cy="646331"/>
          </a:xfrm>
          <a:prstGeom prst="rect">
            <a:avLst/>
          </a:prstGeom>
        </p:spPr>
        <p:txBody>
          <a:bodyPr wrap="square">
            <a:spAutoFit/>
          </a:bodyPr>
          <a:lstStyle/>
          <a:p>
            <a:pPr>
              <a:defRPr/>
            </a:pPr>
            <a:r>
              <a:rPr lang="en-US" dirty="0" smtClean="0">
                <a:solidFill>
                  <a:srgbClr val="0000FF"/>
                </a:solidFill>
                <a:latin typeface="Calibri"/>
                <a:ea typeface="ＭＳ Ｐゴシック" charset="0"/>
                <a:cs typeface="ＭＳ Ｐゴシック" charset="0"/>
                <a:hlinkClick r:id="rId3"/>
              </a:rPr>
              <a:t>Flipping </a:t>
            </a:r>
            <a:r>
              <a:rPr lang="en-US" dirty="0">
                <a:solidFill>
                  <a:srgbClr val="0000FF"/>
                </a:solidFill>
                <a:latin typeface="Calibri"/>
                <a:ea typeface="ＭＳ Ｐゴシック" charset="0"/>
                <a:cs typeface="ＭＳ Ｐゴシック" charset="0"/>
                <a:hlinkClick r:id="rId3"/>
              </a:rPr>
              <a:t>Bits in Memory Without Accessing Them: An Experimental Study of DRAM Disturbance </a:t>
            </a:r>
            <a:r>
              <a:rPr lang="en-US" dirty="0" smtClean="0">
                <a:solidFill>
                  <a:srgbClr val="0000FF"/>
                </a:solidFill>
                <a:latin typeface="Calibri"/>
                <a:ea typeface="ＭＳ Ｐゴシック" charset="0"/>
                <a:cs typeface="ＭＳ Ｐゴシック" charset="0"/>
                <a:hlinkClick r:id="rId3"/>
              </a:rPr>
              <a:t>Errors</a:t>
            </a:r>
            <a:r>
              <a:rPr lang="en-US" dirty="0" smtClean="0">
                <a:solidFill>
                  <a:srgbClr val="0000FF"/>
                </a:solidFill>
                <a:latin typeface="Calibri"/>
                <a:ea typeface="ＭＳ Ｐゴシック" charset="0"/>
                <a:cs typeface="ＭＳ Ｐゴシック" charset="0"/>
              </a:rPr>
              <a:t>,</a:t>
            </a:r>
            <a:r>
              <a:rPr lang="en-US" dirty="0" smtClean="0">
                <a:solidFill>
                  <a:prstClr val="black"/>
                </a:solidFill>
                <a:latin typeface="Tahoma" charset="0"/>
                <a:ea typeface="ＭＳ Ｐゴシック" charset="0"/>
                <a:cs typeface="ＭＳ Ｐゴシック" charset="0"/>
              </a:rPr>
              <a:t> </a:t>
            </a:r>
            <a:r>
              <a:rPr lang="en-US" dirty="0" smtClean="0">
                <a:solidFill>
                  <a:prstClr val="black"/>
                </a:solidFill>
                <a:latin typeface="Calibri"/>
                <a:ea typeface="ＭＳ Ｐゴシック" charset="0"/>
                <a:cs typeface="ＭＳ Ｐゴシック" charset="0"/>
              </a:rPr>
              <a:t>(Kim et al., ISCA 2014)</a:t>
            </a:r>
            <a:endParaRPr lang="en-US" dirty="0">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346562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Adjacency: Aggressor &amp; Victim</a:t>
            </a:r>
            <a:endParaRPr lang="en-US" dirty="0"/>
          </a:p>
        </p:txBody>
      </p:sp>
      <p:pic>
        <p:nvPicPr>
          <p:cNvPr id="6" name="Blank"/>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1488" y="990600"/>
            <a:ext cx="7810972" cy="4164240"/>
          </a:xfrm>
        </p:spPr>
      </p:pic>
      <p:pic>
        <p:nvPicPr>
          <p:cNvPr id="14"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88" y="990600"/>
            <a:ext cx="7810972" cy="4164240"/>
          </a:xfrm>
          <a:prstGeom prst="rect">
            <a:avLst/>
          </a:prstGeom>
        </p:spPr>
      </p:pic>
      <p:sp>
        <p:nvSpPr>
          <p:cNvPr id="13" name="Punchline"/>
          <p:cNvSpPr txBox="1"/>
          <p:nvPr/>
        </p:nvSpPr>
        <p:spPr>
          <a:xfrm>
            <a:off x="530003" y="5718692"/>
            <a:ext cx="8077200" cy="758308"/>
          </a:xfrm>
          <a:prstGeom prst="rect">
            <a:avLst/>
          </a:prstGeom>
          <a:noFill/>
        </p:spPr>
        <p:txBody>
          <a:bodyPr wrap="square" rtlCol="0" anchor="ctr">
            <a:noAutofit/>
          </a:bodyPr>
          <a:lstStyle/>
          <a:p>
            <a:pPr algn="ctr"/>
            <a:r>
              <a:rPr lang="en-US" sz="3600" i="1" dirty="0" smtClean="0">
                <a:solidFill>
                  <a:srgbClr val="FF0000"/>
                </a:solidFill>
                <a:latin typeface="Calibri Light"/>
              </a:rPr>
              <a:t>Most aggressors &amp; victims are adjacent</a:t>
            </a:r>
            <a:endParaRPr lang="en-US" sz="3600" i="1" dirty="0">
              <a:solidFill>
                <a:srgbClr val="FF0000"/>
              </a:solidFill>
              <a:latin typeface="Calibri Light"/>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23</a:t>
            </a:fld>
            <a:endParaRPr lang="en-US">
              <a:solidFill>
                <a:prstClr val="black">
                  <a:tint val="75000"/>
                </a:prstClr>
              </a:solidFill>
            </a:endParaRPr>
          </a:p>
        </p:txBody>
      </p:sp>
      <p:sp>
        <p:nvSpPr>
          <p:cNvPr id="7" name="Disclaimer"/>
          <p:cNvSpPr txBox="1"/>
          <p:nvPr/>
        </p:nvSpPr>
        <p:spPr>
          <a:xfrm>
            <a:off x="685800" y="5105400"/>
            <a:ext cx="8077200" cy="758308"/>
          </a:xfrm>
          <a:prstGeom prst="rect">
            <a:avLst/>
          </a:prstGeom>
          <a:noFill/>
        </p:spPr>
        <p:txBody>
          <a:bodyPr wrap="square" rtlCol="0" anchor="ctr">
            <a:noAutofit/>
          </a:bodyPr>
          <a:lstStyle/>
          <a:p>
            <a:pPr algn="ctr"/>
            <a:r>
              <a:rPr lang="en-US" sz="2400" i="1" dirty="0" smtClean="0">
                <a:solidFill>
                  <a:srgbClr val="E7E6E6">
                    <a:lumMod val="50000"/>
                  </a:srgbClr>
                </a:solidFill>
                <a:latin typeface="Calibri Light"/>
              </a:rPr>
              <a:t>Note: For three modules with the most errors (only first bank)</a:t>
            </a:r>
          </a:p>
        </p:txBody>
      </p:sp>
      <p:sp>
        <p:nvSpPr>
          <p:cNvPr id="8" name="Adjacent"/>
          <p:cNvSpPr/>
          <p:nvPr/>
        </p:nvSpPr>
        <p:spPr>
          <a:xfrm>
            <a:off x="45180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200" b="1" dirty="0" smtClean="0">
                <a:solidFill>
                  <a:prstClr val="white"/>
                </a:solidFill>
                <a:latin typeface="Calibri Light"/>
              </a:rPr>
              <a:t>Adjacent</a:t>
            </a:r>
            <a:endParaRPr lang="en-US" sz="3200" b="1" dirty="0">
              <a:solidFill>
                <a:prstClr val="white"/>
              </a:solidFill>
              <a:latin typeface="Calibri Light"/>
            </a:endParaRPr>
          </a:p>
        </p:txBody>
      </p:sp>
      <p:sp>
        <p:nvSpPr>
          <p:cNvPr id="9" name="Adjacent"/>
          <p:cNvSpPr/>
          <p:nvPr/>
        </p:nvSpPr>
        <p:spPr>
          <a:xfrm>
            <a:off x="53181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200" b="1" dirty="0" smtClean="0">
                <a:solidFill>
                  <a:prstClr val="white"/>
                </a:solidFill>
                <a:latin typeface="Calibri Light"/>
              </a:rPr>
              <a:t>Adjacent</a:t>
            </a:r>
            <a:endParaRPr lang="en-US" sz="3200" b="1" dirty="0">
              <a:solidFill>
                <a:prstClr val="white"/>
              </a:solidFill>
              <a:latin typeface="Calibri Light"/>
            </a:endParaRPr>
          </a:p>
        </p:txBody>
      </p:sp>
      <p:sp>
        <p:nvSpPr>
          <p:cNvPr id="10" name="Adjacent"/>
          <p:cNvSpPr/>
          <p:nvPr/>
        </p:nvSpPr>
        <p:spPr>
          <a:xfrm>
            <a:off x="4914900" y="1390650"/>
            <a:ext cx="403225" cy="309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b="1" dirty="0" smtClean="0">
                <a:solidFill>
                  <a:prstClr val="white"/>
                </a:solidFill>
                <a:latin typeface="Calibri Light"/>
              </a:rPr>
              <a:t>Adjacent</a:t>
            </a:r>
            <a:endParaRPr lang="en-US" sz="2800" b="1" dirty="0">
              <a:solidFill>
                <a:prstClr val="white"/>
              </a:solidFill>
              <a:latin typeface="Calibri Light"/>
            </a:endParaRPr>
          </a:p>
        </p:txBody>
      </p:sp>
      <p:sp>
        <p:nvSpPr>
          <p:cNvPr id="11" name="Non-Adjacent"/>
          <p:cNvSpPr/>
          <p:nvPr/>
        </p:nvSpPr>
        <p:spPr>
          <a:xfrm>
            <a:off x="6118224"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2800" b="1" dirty="0" smtClean="0">
                <a:solidFill>
                  <a:prstClr val="white"/>
                </a:solidFill>
                <a:latin typeface="Calibri Light"/>
              </a:rPr>
              <a:t>Non-Adjacent</a:t>
            </a:r>
            <a:endParaRPr lang="en-US" sz="2800" b="1" dirty="0">
              <a:solidFill>
                <a:prstClr val="white"/>
              </a:solidFill>
              <a:latin typeface="Calibri Light"/>
            </a:endParaRPr>
          </a:p>
        </p:txBody>
      </p:sp>
      <p:sp>
        <p:nvSpPr>
          <p:cNvPr id="12" name="Non-Adjacent"/>
          <p:cNvSpPr/>
          <p:nvPr/>
        </p:nvSpPr>
        <p:spPr>
          <a:xfrm>
            <a:off x="1756773"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2800" b="1" dirty="0" smtClean="0">
                <a:solidFill>
                  <a:prstClr val="white"/>
                </a:solidFill>
                <a:latin typeface="Calibri Light"/>
              </a:rPr>
              <a:t>Non-Adjacent</a:t>
            </a:r>
            <a:endParaRPr lang="en-US" sz="2800" b="1" dirty="0">
              <a:solidFill>
                <a:prstClr val="white"/>
              </a:solidFill>
              <a:latin typeface="Calibri Light"/>
            </a:endParaRPr>
          </a:p>
        </p:txBody>
      </p:sp>
    </p:spTree>
    <p:extLst>
      <p:ext uri="{BB962C8B-B14F-4D97-AF65-F5344CB8AC3E}">
        <p14:creationId xmlns:p14="http://schemas.microsoft.com/office/powerpoint/2010/main" val="38004894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9"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pic>
        <p:nvPicPr>
          <p:cNvPr id="19"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sp>
        <p:nvSpPr>
          <p:cNvPr id="7" name="Disclaimer"/>
          <p:cNvSpPr txBox="1"/>
          <p:nvPr/>
        </p:nvSpPr>
        <p:spPr>
          <a:xfrm>
            <a:off x="685800" y="5032892"/>
            <a:ext cx="8077200" cy="758308"/>
          </a:xfrm>
          <a:prstGeom prst="rect">
            <a:avLst/>
          </a:prstGeom>
          <a:noFill/>
        </p:spPr>
        <p:txBody>
          <a:bodyPr wrap="square" rtlCol="0" anchor="ctr">
            <a:noAutofit/>
          </a:bodyPr>
          <a:lstStyle/>
          <a:p>
            <a:pPr algn="ctr"/>
            <a:r>
              <a:rPr lang="en-US" sz="2400" i="1" dirty="0" smtClean="0">
                <a:solidFill>
                  <a:srgbClr val="E7E6E6">
                    <a:lumMod val="50000"/>
                  </a:srgbClr>
                </a:solidFill>
                <a:latin typeface="Calibri Light"/>
              </a:rPr>
              <a:t>Note: For three modules with the most errors (only first bank)</a:t>
            </a:r>
          </a:p>
        </p:txBody>
      </p:sp>
      <p:sp>
        <p:nvSpPr>
          <p:cNvPr id="9" name="NotAllowed"/>
          <p:cNvSpPr/>
          <p:nvPr/>
        </p:nvSpPr>
        <p:spPr>
          <a:xfrm>
            <a:off x="2381251" y="1447800"/>
            <a:ext cx="493712" cy="2905125"/>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smtClean="0">
                <a:solidFill>
                  <a:prstClr val="white"/>
                </a:solidFill>
                <a:latin typeface="Calibri Light"/>
              </a:rPr>
              <a:t>Not Allowed</a:t>
            </a:r>
            <a:endParaRPr lang="en-US" sz="2400" b="1" dirty="0">
              <a:solidFill>
                <a:prstClr val="white"/>
              </a:solidFill>
              <a:latin typeface="Calibri Light"/>
            </a:endParaRP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algn="ctr"/>
            <a:r>
              <a:rPr lang="en-US" sz="3600" i="1" dirty="0" smtClean="0">
                <a:solidFill>
                  <a:srgbClr val="FF0000"/>
                </a:solidFill>
                <a:latin typeface="Calibri Light"/>
              </a:rPr>
              <a:t>Less frequent accesses </a:t>
            </a:r>
            <a:r>
              <a:rPr lang="en-US" sz="3200" i="1" dirty="0" smtClean="0">
                <a:solidFill>
                  <a:srgbClr val="FF0000"/>
                </a:solidFill>
                <a:latin typeface="Calibri Light"/>
                <a:sym typeface="Wingdings" panose="05000000000000000000" pitchFamily="2" charset="2"/>
              </a:rPr>
              <a:t></a:t>
            </a:r>
            <a:r>
              <a:rPr lang="en-US" sz="3600" i="1" dirty="0" smtClean="0">
                <a:solidFill>
                  <a:srgbClr val="FF0000"/>
                </a:solidFill>
                <a:latin typeface="Calibri Light"/>
                <a:sym typeface="Wingdings" panose="05000000000000000000" pitchFamily="2" charset="2"/>
              </a:rPr>
              <a:t> Fewer errors</a:t>
            </a:r>
            <a:endParaRPr lang="en-US" sz="3600" i="1" dirty="0">
              <a:solidFill>
                <a:srgbClr val="FF0000"/>
              </a:solidFill>
              <a:latin typeface="Calibri Light"/>
            </a:endParaRPr>
          </a:p>
        </p:txBody>
      </p:sp>
      <p:cxnSp>
        <p:nvCxnSpPr>
          <p:cNvPr id="12" name="55nsBorder"/>
          <p:cNvCxnSpPr/>
          <p:nvPr/>
        </p:nvCxnSpPr>
        <p:spPr>
          <a:xfrm flipV="1">
            <a:off x="2919795"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55ns"/>
          <p:cNvSpPr/>
          <p:nvPr/>
        </p:nvSpPr>
        <p:spPr>
          <a:xfrm rot="16200000">
            <a:off x="2154427" y="3345656"/>
            <a:ext cx="1533527"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nSpc>
                <a:spcPct val="80000"/>
              </a:lnSpc>
            </a:pPr>
            <a:r>
              <a:rPr lang="en-US" sz="2800" dirty="0" smtClean="0">
                <a:solidFill>
                  <a:srgbClr val="FF0000"/>
                </a:solidFill>
                <a:latin typeface="Cambria Math" panose="02040503050406030204" pitchFamily="18" charset="0"/>
                <a:ea typeface="Cambria Math" panose="02040503050406030204" pitchFamily="18" charset="0"/>
                <a:cs typeface="Courier New" panose="02070309020205020404" pitchFamily="49" charset="0"/>
              </a:rPr>
              <a:t>      55ns</a:t>
            </a:r>
          </a:p>
        </p:txBody>
      </p:sp>
      <p:sp>
        <p:nvSpPr>
          <p:cNvPr id="4" name="Zero"/>
          <p:cNvSpPr/>
          <p:nvPr/>
        </p:nvSpPr>
        <p:spPr>
          <a:xfrm>
            <a:off x="719328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Zero"/>
          <p:cNvSpPr/>
          <p:nvPr/>
        </p:nvSpPr>
        <p:spPr>
          <a:xfrm>
            <a:off x="477012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Zero"/>
          <p:cNvSpPr/>
          <p:nvPr/>
        </p:nvSpPr>
        <p:spPr>
          <a:xfrm>
            <a:off x="669544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15" name="500nsLine"/>
          <p:cNvCxnSpPr/>
          <p:nvPr/>
        </p:nvCxnSpPr>
        <p:spPr>
          <a:xfrm flipV="1">
            <a:off x="7309518"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500ns"/>
          <p:cNvSpPr/>
          <p:nvPr/>
        </p:nvSpPr>
        <p:spPr>
          <a:xfrm rot="16200000">
            <a:off x="6086951" y="2888457"/>
            <a:ext cx="2447925"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nSpc>
                <a:spcPct val="80000"/>
              </a:lnSpc>
            </a:pPr>
            <a:r>
              <a:rPr lang="en-US" sz="2800" dirty="0" smtClean="0">
                <a:solidFill>
                  <a:srgbClr val="FF0000"/>
                </a:solidFill>
                <a:latin typeface="Cambria Math" panose="02040503050406030204" pitchFamily="18" charset="0"/>
                <a:ea typeface="Cambria Math" panose="02040503050406030204" pitchFamily="18" charset="0"/>
                <a:cs typeface="Courier New" panose="02070309020205020404" pitchFamily="49" charset="0"/>
              </a:rPr>
              <a:t>      500ns</a:t>
            </a: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24</a:t>
            </a:fld>
            <a:endParaRPr lang="en-US">
              <a:solidFill>
                <a:prstClr val="black">
                  <a:tint val="75000"/>
                </a:prstClr>
              </a:solidFill>
            </a:endParaRPr>
          </a:p>
        </p:txBody>
      </p:sp>
      <p:sp>
        <p:nvSpPr>
          <p:cNvPr id="2" name="Title 1"/>
          <p:cNvSpPr>
            <a:spLocks noGrp="1"/>
          </p:cNvSpPr>
          <p:nvPr>
            <p:ph type="title"/>
          </p:nvPr>
        </p:nvSpPr>
        <p:spPr/>
        <p:txBody>
          <a:bodyPr/>
          <a:lstStyle/>
          <a:p>
            <a:r>
              <a:rPr lang="en-US" sz="4000" dirty="0" smtClean="0"/>
              <a:t>❶ </a:t>
            </a:r>
            <a:r>
              <a:rPr lang="en-US" dirty="0" smtClean="0"/>
              <a:t>Access Interval (Aggressor)</a:t>
            </a:r>
            <a:endParaRPr lang="en-US" dirty="0"/>
          </a:p>
        </p:txBody>
      </p:sp>
    </p:spTree>
    <p:extLst>
      <p:ext uri="{BB962C8B-B14F-4D97-AF65-F5344CB8AC3E}">
        <p14:creationId xmlns:p14="http://schemas.microsoft.com/office/powerpoint/2010/main" val="22977509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p:bldP spid="10" grpId="0"/>
      <p:bldP spid="4" grpId="0" animBg="1"/>
      <p:bldP spid="17" grpId="0" animBg="1"/>
      <p:bldP spid="18"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pic>
        <p:nvPicPr>
          <p:cNvPr id="3"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sp>
        <p:nvSpPr>
          <p:cNvPr id="7" name="Disclaimer"/>
          <p:cNvSpPr txBox="1"/>
          <p:nvPr/>
        </p:nvSpPr>
        <p:spPr>
          <a:xfrm>
            <a:off x="533400" y="5029200"/>
            <a:ext cx="8077200" cy="758308"/>
          </a:xfrm>
          <a:prstGeom prst="rect">
            <a:avLst/>
          </a:prstGeom>
          <a:noFill/>
        </p:spPr>
        <p:txBody>
          <a:bodyPr wrap="square" rtlCol="0" anchor="ctr">
            <a:noAutofit/>
          </a:bodyPr>
          <a:lstStyle/>
          <a:p>
            <a:pPr algn="ctr"/>
            <a:r>
              <a:rPr lang="en-US" sz="2400" i="1" dirty="0" smtClean="0">
                <a:solidFill>
                  <a:srgbClr val="E7E6E6">
                    <a:lumMod val="50000"/>
                  </a:srgbClr>
                </a:solidFill>
                <a:latin typeface="Calibri Light"/>
              </a:rPr>
              <a:t>Note: Using three modules with the most errors (only first bank)</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algn="ctr"/>
            <a:r>
              <a:rPr lang="en-US" sz="3600" i="1" dirty="0" smtClean="0">
                <a:solidFill>
                  <a:srgbClr val="FF0000"/>
                </a:solidFill>
                <a:latin typeface="Calibri Light"/>
                <a:sym typeface="Wingdings" panose="05000000000000000000" pitchFamily="2" charset="2"/>
              </a:rPr>
              <a:t>More frequent refreshes </a:t>
            </a:r>
            <a:r>
              <a:rPr lang="en-US" sz="3200" i="1" dirty="0" smtClean="0">
                <a:solidFill>
                  <a:srgbClr val="FF0000"/>
                </a:solidFill>
                <a:latin typeface="Calibri Light"/>
                <a:sym typeface="Wingdings" panose="05000000000000000000" pitchFamily="2" charset="2"/>
              </a:rPr>
              <a:t></a:t>
            </a:r>
            <a:r>
              <a:rPr lang="en-US" sz="3600" i="1" dirty="0" smtClean="0">
                <a:solidFill>
                  <a:srgbClr val="FF0000"/>
                </a:solidFill>
                <a:latin typeface="Calibri Light"/>
                <a:sym typeface="Wingdings" panose="05000000000000000000" pitchFamily="2" charset="2"/>
              </a:rPr>
              <a:t> Fewer errors</a:t>
            </a:r>
            <a:endParaRPr lang="en-US" sz="3600" i="1" dirty="0">
              <a:solidFill>
                <a:srgbClr val="FF0000"/>
              </a:solidFill>
              <a:latin typeface="Calibri Light"/>
              <a:sym typeface="Wingdings" panose="05000000000000000000" pitchFamily="2" charset="2"/>
            </a:endParaRPr>
          </a:p>
        </p:txBody>
      </p:sp>
      <p:cxnSp>
        <p:nvCxnSpPr>
          <p:cNvPr id="18" name="9msLine"/>
          <p:cNvCxnSpPr/>
          <p:nvPr/>
        </p:nvCxnSpPr>
        <p:spPr>
          <a:xfrm flipV="1">
            <a:off x="2820827"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duction"/>
          <p:cNvSpPr/>
          <p:nvPr/>
        </p:nvSpPr>
        <p:spPr>
          <a:xfrm>
            <a:off x="2820826" y="1447800"/>
            <a:ext cx="2023185" cy="61436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latin typeface="Cambria Math" panose="02040503050406030204" pitchFamily="18" charset="0"/>
                <a:ea typeface="Cambria Math" panose="02040503050406030204" pitchFamily="18" charset="0"/>
              </a:rPr>
              <a:t>~7x</a:t>
            </a:r>
            <a:r>
              <a:rPr lang="en-US" sz="2400" dirty="0" smtClean="0">
                <a:solidFill>
                  <a:prstClr val="white"/>
                </a:solidFill>
                <a:latin typeface="Calibri Light"/>
                <a:ea typeface="Cambria Math" panose="02040503050406030204" pitchFamily="18" charset="0"/>
              </a:rPr>
              <a:t> frequent</a:t>
            </a:r>
            <a:endParaRPr lang="en-US" sz="2400" dirty="0">
              <a:solidFill>
                <a:prstClr val="white"/>
              </a:solidFill>
              <a:latin typeface="Calibri Light"/>
              <a:ea typeface="Cambria Math" panose="02040503050406030204" pitchFamily="18" charset="0"/>
            </a:endParaRPr>
          </a:p>
        </p:txBody>
      </p:sp>
      <p:cxnSp>
        <p:nvCxnSpPr>
          <p:cNvPr id="20" name="64msLine"/>
          <p:cNvCxnSpPr/>
          <p:nvPr/>
        </p:nvCxnSpPr>
        <p:spPr>
          <a:xfrm flipV="1">
            <a:off x="4844012"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64ms"/>
          <p:cNvSpPr/>
          <p:nvPr/>
        </p:nvSpPr>
        <p:spPr>
          <a:xfrm rot="16200000">
            <a:off x="4075039" y="3345657"/>
            <a:ext cx="1533526"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nSpc>
                <a:spcPct val="80000"/>
              </a:lnSpc>
            </a:pPr>
            <a:r>
              <a:rPr lang="en-US" sz="2800" dirty="0" smtClean="0">
                <a:solidFill>
                  <a:srgbClr val="FF0000"/>
                </a:solidFill>
                <a:latin typeface="Cambria Math" panose="02040503050406030204" pitchFamily="18" charset="0"/>
                <a:ea typeface="Cambria Math" panose="02040503050406030204" pitchFamily="18" charset="0"/>
                <a:cs typeface="Courier New" panose="02070309020205020404" pitchFamily="49" charset="0"/>
              </a:rPr>
              <a:t>      64ms</a:t>
            </a:r>
          </a:p>
        </p:txBody>
      </p:sp>
      <p:sp>
        <p:nvSpPr>
          <p:cNvPr id="23" name="Zero"/>
          <p:cNvSpPr/>
          <p:nvPr/>
        </p:nvSpPr>
        <p:spPr>
          <a:xfrm>
            <a:off x="2709862"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Zero"/>
          <p:cNvSpPr/>
          <p:nvPr/>
        </p:nvSpPr>
        <p:spPr>
          <a:xfrm>
            <a:off x="3014980" y="4221183"/>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Zero"/>
          <p:cNvSpPr/>
          <p:nvPr/>
        </p:nvSpPr>
        <p:spPr>
          <a:xfrm>
            <a:off x="2769869" y="4218864"/>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25</a:t>
            </a:fld>
            <a:endParaRPr lang="en-US">
              <a:solidFill>
                <a:prstClr val="black">
                  <a:tint val="75000"/>
                </a:prstClr>
              </a:solidFill>
            </a:endParaRPr>
          </a:p>
        </p:txBody>
      </p:sp>
      <p:sp>
        <p:nvSpPr>
          <p:cNvPr id="2" name="Title 1"/>
          <p:cNvSpPr>
            <a:spLocks noGrp="1"/>
          </p:cNvSpPr>
          <p:nvPr>
            <p:ph type="title"/>
          </p:nvPr>
        </p:nvSpPr>
        <p:spPr/>
        <p:txBody>
          <a:bodyPr/>
          <a:lstStyle/>
          <a:p>
            <a:r>
              <a:rPr lang="en-US" sz="4000" dirty="0"/>
              <a:t>❷</a:t>
            </a:r>
            <a:r>
              <a:rPr lang="en-US" dirty="0" smtClean="0"/>
              <a:t> Refresh Interval</a:t>
            </a:r>
            <a:endParaRPr lang="en-US" dirty="0"/>
          </a:p>
        </p:txBody>
      </p:sp>
    </p:spTree>
    <p:extLst>
      <p:ext uri="{BB962C8B-B14F-4D97-AF65-F5344CB8AC3E}">
        <p14:creationId xmlns:p14="http://schemas.microsoft.com/office/powerpoint/2010/main" val="4482402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1" grpId="0" animBg="1"/>
      <p:bldP spid="23" grpId="0" animBg="1"/>
      <p:bldP spid="25"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5867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a:solidFill>
                <a:prstClr val="white"/>
              </a:solidFill>
              <a:latin typeface="Calibri"/>
            </a:endParaRPr>
          </a:p>
        </p:txBody>
      </p:sp>
      <p:sp>
        <p:nvSpPr>
          <p:cNvPr id="39" name="67Text"/>
          <p:cNvSpPr txBox="1"/>
          <p:nvPr/>
        </p:nvSpPr>
        <p:spPr>
          <a:xfrm>
            <a:off x="5867400" y="1066800"/>
            <a:ext cx="1981200" cy="533399"/>
          </a:xfrm>
          <a:prstGeom prst="rect">
            <a:avLst/>
          </a:prstGeom>
          <a:noFill/>
        </p:spPr>
        <p:txBody>
          <a:bodyPr wrap="square" rtlCol="0" anchor="ctr">
            <a:noAutofit/>
          </a:bodyPr>
          <a:lstStyle/>
          <a:p>
            <a:pPr algn="ctr"/>
            <a:r>
              <a:rPr lang="en-US" sz="2800" dirty="0" err="1" smtClean="0">
                <a:solidFill>
                  <a:prstClr val="black"/>
                </a:solidFill>
                <a:latin typeface="Cambria Math" panose="02040503050406030204" pitchFamily="18" charset="0"/>
                <a:ea typeface="Cambria Math" panose="02040503050406030204" pitchFamily="18" charset="0"/>
              </a:rPr>
              <a:t>RowStripe</a:t>
            </a:r>
            <a:endParaRPr lang="en-US" sz="2800" dirty="0" smtClean="0">
              <a:solidFill>
                <a:prstClr val="black"/>
              </a:solidFill>
              <a:latin typeface="Cambria Math" panose="02040503050406030204" pitchFamily="18" charset="0"/>
              <a:ea typeface="Cambria Math" panose="02040503050406030204" pitchFamily="18" charset="0"/>
            </a:endParaRPr>
          </a:p>
        </p:txBody>
      </p:sp>
      <p:cxnSp>
        <p:nvCxnSpPr>
          <p:cNvPr id="40" name="Straight Arrow Connector 39"/>
          <p:cNvCxnSpPr>
            <a:stCxn id="38" idx="3"/>
            <a:endCxn id="38" idx="1"/>
          </p:cNvCxnSpPr>
          <p:nvPr/>
        </p:nvCxnSpPr>
        <p:spPr>
          <a:xfrm flipH="1">
            <a:off x="5867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67Text"/>
          <p:cNvSpPr txBox="1"/>
          <p:nvPr/>
        </p:nvSpPr>
        <p:spPr>
          <a:xfrm>
            <a:off x="5791200" y="3314700"/>
            <a:ext cx="2133600" cy="533399"/>
          </a:xfrm>
          <a:prstGeom prst="rect">
            <a:avLst/>
          </a:prstGeom>
          <a:noFill/>
        </p:spPr>
        <p:txBody>
          <a:bodyPr wrap="square" rtlCol="0" anchor="ctr">
            <a:noAutofit/>
          </a:bodyPr>
          <a:lstStyle/>
          <a:p>
            <a:pPr algn="ctr"/>
            <a:r>
              <a:rPr lang="en-US" sz="2800" dirty="0" smtClean="0">
                <a:solidFill>
                  <a:prstClr val="black"/>
                </a:solidFill>
                <a:latin typeface="Cambria Math" panose="02040503050406030204" pitchFamily="18" charset="0"/>
                <a:ea typeface="Cambria Math" panose="02040503050406030204" pitchFamily="18" charset="0"/>
              </a:rPr>
              <a:t>~</a:t>
            </a:r>
            <a:r>
              <a:rPr lang="en-US" sz="2800" dirty="0" err="1" smtClean="0">
                <a:solidFill>
                  <a:prstClr val="black"/>
                </a:solidFill>
                <a:latin typeface="Cambria Math" panose="02040503050406030204" pitchFamily="18" charset="0"/>
                <a:ea typeface="Cambria Math" panose="02040503050406030204" pitchFamily="18" charset="0"/>
              </a:rPr>
              <a:t>RowStripe</a:t>
            </a:r>
            <a:endParaRPr lang="en-US" sz="2800" dirty="0" smtClean="0">
              <a:solidFill>
                <a:prstClr val="black"/>
              </a:solidFill>
              <a:latin typeface="Cambria Math" panose="02040503050406030204" pitchFamily="18" charset="0"/>
              <a:ea typeface="Cambria Math" panose="02040503050406030204" pitchFamily="18" charset="0"/>
            </a:endParaRPr>
          </a:p>
        </p:txBody>
      </p:sp>
      <p:sp>
        <p:nvSpPr>
          <p:cNvPr id="30" name="Rounded Rectangle 29"/>
          <p:cNvSpPr/>
          <p:nvPr/>
        </p:nvSpPr>
        <p:spPr>
          <a:xfrm>
            <a:off x="1295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a:solidFill>
                <a:prstClr val="white"/>
              </a:solidFill>
              <a:latin typeface="Calibri"/>
            </a:endParaRPr>
          </a:p>
        </p:txBody>
      </p:sp>
      <p:sp>
        <p:nvSpPr>
          <p:cNvPr id="2" name="Title 1"/>
          <p:cNvSpPr>
            <a:spLocks noGrp="1"/>
          </p:cNvSpPr>
          <p:nvPr>
            <p:ph type="title"/>
          </p:nvPr>
        </p:nvSpPr>
        <p:spPr/>
        <p:txBody>
          <a:bodyPr/>
          <a:lstStyle/>
          <a:p>
            <a:r>
              <a:rPr lang="en-US" sz="4000" dirty="0" smtClean="0"/>
              <a:t>❸</a:t>
            </a:r>
            <a:r>
              <a:rPr lang="en-US" dirty="0" smtClean="0"/>
              <a:t> Data Pattern</a:t>
            </a:r>
            <a:endParaRPr lang="en-US" dirty="0"/>
          </a:p>
        </p:txBody>
      </p:sp>
      <p:grpSp>
        <p:nvGrpSpPr>
          <p:cNvPr id="9" name="Group 8"/>
          <p:cNvGrpSpPr/>
          <p:nvPr/>
        </p:nvGrpSpPr>
        <p:grpSpPr>
          <a:xfrm>
            <a:off x="1514475" y="1600200"/>
            <a:ext cx="1524000" cy="1524000"/>
            <a:chOff x="6096000" y="4114800"/>
            <a:chExt cx="2133600" cy="1524000"/>
          </a:xfrm>
        </p:grpSpPr>
        <p:sp>
          <p:nvSpPr>
            <p:cNvPr id="4"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111111</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5"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111111</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6"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111111</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7"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111111</a:t>
              </a:r>
              <a:endParaRPr lang="en-US" sz="2800" dirty="0">
                <a:solidFill>
                  <a:prstClr val="black"/>
                </a:solidFill>
                <a:latin typeface="Courier New" panose="02070309020205020404" pitchFamily="49" charset="0"/>
                <a:cs typeface="Courier New" panose="02070309020205020404" pitchFamily="49" charset="0"/>
              </a:endParaRPr>
            </a:p>
          </p:txBody>
        </p:sp>
      </p:grpSp>
      <p:grpSp>
        <p:nvGrpSpPr>
          <p:cNvPr id="15" name="Group 14"/>
          <p:cNvGrpSpPr/>
          <p:nvPr/>
        </p:nvGrpSpPr>
        <p:grpSpPr>
          <a:xfrm>
            <a:off x="1533525" y="3848101"/>
            <a:ext cx="1524000" cy="1524000"/>
            <a:chOff x="6096000" y="4114800"/>
            <a:chExt cx="2133600" cy="1524000"/>
          </a:xfrm>
        </p:grpSpPr>
        <p:sp>
          <p:nvSpPr>
            <p:cNvPr id="1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a:solidFill>
                    <a:prstClr val="black"/>
                  </a:solidFill>
                  <a:latin typeface="Courier New" panose="02070309020205020404" pitchFamily="49" charset="0"/>
                  <a:cs typeface="Courier New" panose="02070309020205020404" pitchFamily="49" charset="0"/>
                </a:rPr>
                <a:t>000000</a:t>
              </a:r>
            </a:p>
          </p:txBody>
        </p:sp>
        <p:sp>
          <p:nvSpPr>
            <p:cNvPr id="1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a:solidFill>
                    <a:prstClr val="black"/>
                  </a:solidFill>
                  <a:latin typeface="Courier New" panose="02070309020205020404" pitchFamily="49" charset="0"/>
                  <a:cs typeface="Courier New" panose="02070309020205020404" pitchFamily="49" charset="0"/>
                </a:rPr>
                <a:t>000000</a:t>
              </a:r>
            </a:p>
          </p:txBody>
        </p:sp>
        <p:sp>
          <p:nvSpPr>
            <p:cNvPr id="1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a:solidFill>
                    <a:prstClr val="black"/>
                  </a:solidFill>
                  <a:latin typeface="Courier New" panose="02070309020205020404" pitchFamily="49" charset="0"/>
                  <a:cs typeface="Courier New" panose="02070309020205020404" pitchFamily="49" charset="0"/>
                </a:rPr>
                <a:t>000000</a:t>
              </a:r>
            </a:p>
          </p:txBody>
        </p:sp>
        <p:sp>
          <p:nvSpPr>
            <p:cNvPr id="1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000000</a:t>
              </a:r>
              <a:endParaRPr lang="en-US" sz="2800" dirty="0">
                <a:solidFill>
                  <a:prstClr val="black"/>
                </a:solidFill>
                <a:latin typeface="Courier New" panose="02070309020205020404" pitchFamily="49" charset="0"/>
                <a:cs typeface="Courier New" panose="02070309020205020404" pitchFamily="49" charset="0"/>
              </a:endParaRPr>
            </a:p>
          </p:txBody>
        </p:sp>
      </p:grpSp>
      <p:grpSp>
        <p:nvGrpSpPr>
          <p:cNvPr id="20" name="Group 19"/>
          <p:cNvGrpSpPr/>
          <p:nvPr/>
        </p:nvGrpSpPr>
        <p:grpSpPr>
          <a:xfrm>
            <a:off x="6096000" y="1600200"/>
            <a:ext cx="1524000" cy="1524000"/>
            <a:chOff x="6096000" y="4114800"/>
            <a:chExt cx="2133600" cy="1524000"/>
          </a:xfrm>
        </p:grpSpPr>
        <p:sp>
          <p:nvSpPr>
            <p:cNvPr id="21"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000000</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22"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111111</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23"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000000</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24"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111111</a:t>
              </a:r>
              <a:endParaRPr lang="en-US" sz="2800" dirty="0">
                <a:solidFill>
                  <a:prstClr val="black"/>
                </a:solidFill>
                <a:latin typeface="Courier New" panose="02070309020205020404" pitchFamily="49" charset="0"/>
                <a:cs typeface="Courier New" panose="02070309020205020404" pitchFamily="49" charset="0"/>
              </a:endParaRPr>
            </a:p>
          </p:txBody>
        </p:sp>
      </p:grpSp>
      <p:grpSp>
        <p:nvGrpSpPr>
          <p:cNvPr id="25" name="Group 24"/>
          <p:cNvGrpSpPr/>
          <p:nvPr/>
        </p:nvGrpSpPr>
        <p:grpSpPr>
          <a:xfrm>
            <a:off x="6096000" y="3848101"/>
            <a:ext cx="1524000" cy="1524000"/>
            <a:chOff x="6096000" y="4114800"/>
            <a:chExt cx="2133600" cy="1524000"/>
          </a:xfrm>
        </p:grpSpPr>
        <p:sp>
          <p:nvSpPr>
            <p:cNvPr id="2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111111</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2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000000</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2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111111</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2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000000</a:t>
              </a:r>
              <a:endParaRPr lang="en-US" sz="2800" dirty="0">
                <a:solidFill>
                  <a:prstClr val="black"/>
                </a:solidFill>
                <a:latin typeface="Courier New" panose="02070309020205020404" pitchFamily="49" charset="0"/>
                <a:cs typeface="Courier New" panose="02070309020205020404" pitchFamily="49" charset="0"/>
              </a:endParaRPr>
            </a:p>
          </p:txBody>
        </p:sp>
      </p:grpSp>
      <p:sp>
        <p:nvSpPr>
          <p:cNvPr id="32" name="67Text"/>
          <p:cNvSpPr txBox="1"/>
          <p:nvPr/>
        </p:nvSpPr>
        <p:spPr>
          <a:xfrm>
            <a:off x="1295400" y="1066800"/>
            <a:ext cx="1981200" cy="533399"/>
          </a:xfrm>
          <a:prstGeom prst="rect">
            <a:avLst/>
          </a:prstGeom>
          <a:noFill/>
        </p:spPr>
        <p:txBody>
          <a:bodyPr wrap="square" rtlCol="0" anchor="ctr">
            <a:noAutofit/>
          </a:bodyPr>
          <a:lstStyle/>
          <a:p>
            <a:pPr algn="ctr"/>
            <a:r>
              <a:rPr lang="en-US" sz="2800" dirty="0" smtClean="0">
                <a:solidFill>
                  <a:prstClr val="black"/>
                </a:solidFill>
                <a:latin typeface="Cambria Math" panose="02040503050406030204" pitchFamily="18" charset="0"/>
                <a:ea typeface="Cambria Math" panose="02040503050406030204" pitchFamily="18" charset="0"/>
              </a:rPr>
              <a:t>Solid</a:t>
            </a:r>
          </a:p>
        </p:txBody>
      </p:sp>
      <p:cxnSp>
        <p:nvCxnSpPr>
          <p:cNvPr id="34" name="Straight Arrow Connector 33"/>
          <p:cNvCxnSpPr>
            <a:stCxn id="30" idx="3"/>
            <a:endCxn id="30" idx="1"/>
          </p:cNvCxnSpPr>
          <p:nvPr/>
        </p:nvCxnSpPr>
        <p:spPr>
          <a:xfrm flipH="1">
            <a:off x="1295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67Text"/>
          <p:cNvSpPr txBox="1"/>
          <p:nvPr/>
        </p:nvSpPr>
        <p:spPr>
          <a:xfrm>
            <a:off x="1295400" y="3314700"/>
            <a:ext cx="1981200" cy="533399"/>
          </a:xfrm>
          <a:prstGeom prst="rect">
            <a:avLst/>
          </a:prstGeom>
          <a:noFill/>
        </p:spPr>
        <p:txBody>
          <a:bodyPr wrap="square" rtlCol="0" anchor="ctr">
            <a:noAutofit/>
          </a:bodyPr>
          <a:lstStyle/>
          <a:p>
            <a:pPr algn="ctr"/>
            <a:r>
              <a:rPr lang="en-US" sz="2800" dirty="0" smtClean="0">
                <a:solidFill>
                  <a:prstClr val="black"/>
                </a:solidFill>
                <a:latin typeface="Cambria Math" panose="02040503050406030204" pitchFamily="18" charset="0"/>
                <a:ea typeface="Cambria Math" panose="02040503050406030204" pitchFamily="18" charset="0"/>
              </a:rPr>
              <a:t>~Solid</a:t>
            </a:r>
          </a:p>
        </p:txBody>
      </p:sp>
      <p:sp>
        <p:nvSpPr>
          <p:cNvPr id="44" name="Wave 43"/>
          <p:cNvSpPr/>
          <p:nvPr/>
        </p:nvSpPr>
        <p:spPr>
          <a:xfrm rot="20625612">
            <a:off x="5258502" y="2483872"/>
            <a:ext cx="3213542" cy="1669534"/>
          </a:xfrm>
          <a:prstGeom prst="wave">
            <a:avLst>
              <a:gd name="adj1" fmla="val 12500"/>
              <a:gd name="adj2" fmla="val -357"/>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prstClr val="white"/>
                </a:solidFill>
                <a:latin typeface="Calibri Light"/>
              </a:rPr>
              <a:t>10x Errors</a:t>
            </a:r>
            <a:endParaRPr lang="en-US" sz="4800" b="1" dirty="0">
              <a:solidFill>
                <a:prstClr val="white"/>
              </a:solidFill>
              <a:latin typeface="Calibri Light"/>
            </a:endParaRPr>
          </a:p>
        </p:txBody>
      </p:sp>
      <p:sp>
        <p:nvSpPr>
          <p:cNvPr id="45" name="Punchline"/>
          <p:cNvSpPr txBox="1"/>
          <p:nvPr/>
        </p:nvSpPr>
        <p:spPr>
          <a:xfrm>
            <a:off x="530003" y="5610166"/>
            <a:ext cx="8077200" cy="758308"/>
          </a:xfrm>
          <a:prstGeom prst="rect">
            <a:avLst/>
          </a:prstGeom>
          <a:noFill/>
        </p:spPr>
        <p:txBody>
          <a:bodyPr wrap="square" rtlCol="0" anchor="ctr">
            <a:noAutofit/>
          </a:bodyPr>
          <a:lstStyle/>
          <a:p>
            <a:pPr algn="ctr"/>
            <a:r>
              <a:rPr lang="en-US" sz="3600" i="1" dirty="0" smtClean="0">
                <a:solidFill>
                  <a:srgbClr val="FF0000"/>
                </a:solidFill>
                <a:latin typeface="Calibri Light"/>
              </a:rPr>
              <a:t>Errors affected by data stored in other cells </a:t>
            </a:r>
            <a:endParaRPr lang="en-US" sz="3600" i="1" dirty="0">
              <a:solidFill>
                <a:srgbClr val="FF0000"/>
              </a:solidFill>
              <a:latin typeface="Calibri Light"/>
            </a:endParaRPr>
          </a:p>
        </p:txBody>
      </p:sp>
      <p:sp>
        <p:nvSpPr>
          <p:cNvPr id="8" name="Slide Number Placeholder 7"/>
          <p:cNvSpPr>
            <a:spLocks noGrp="1"/>
          </p:cNvSpPr>
          <p:nvPr>
            <p:ph type="sldNum" sz="quarter" idx="12"/>
          </p:nvPr>
        </p:nvSpPr>
        <p:spPr/>
        <p:txBody>
          <a:bodyPr/>
          <a:lstStyle/>
          <a:p>
            <a:fld id="{D4D2B188-1D62-4FCA-8363-938AD4629BBB}" type="slidenum">
              <a:rPr lang="en-US" smtClean="0">
                <a:solidFill>
                  <a:prstClr val="black">
                    <a:tint val="75000"/>
                  </a:prstClr>
                </a:solidFill>
              </a:rPr>
              <a:pPr/>
              <a:t>26</a:t>
            </a:fld>
            <a:endParaRPr lang="en-US">
              <a:solidFill>
                <a:prstClr val="black">
                  <a:tint val="75000"/>
                </a:prstClr>
              </a:solidFill>
            </a:endParaRPr>
          </a:p>
        </p:txBody>
      </p:sp>
    </p:spTree>
    <p:extLst>
      <p:ext uri="{BB962C8B-B14F-4D97-AF65-F5344CB8AC3E}">
        <p14:creationId xmlns:p14="http://schemas.microsoft.com/office/powerpoint/2010/main" val="18441921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a:t>
            </a:r>
            <a:r>
              <a:rPr lang="en-US" dirty="0" smtClean="0"/>
              <a:t>. Other Results (in Paper)</a:t>
            </a:r>
            <a:endParaRPr lang="en-US" dirty="0"/>
          </a:p>
        </p:txBody>
      </p:sp>
      <p:sp>
        <p:nvSpPr>
          <p:cNvPr id="3" name="Content Placeholder 2"/>
          <p:cNvSpPr>
            <a:spLocks noGrp="1"/>
          </p:cNvSpPr>
          <p:nvPr>
            <p:ph idx="1"/>
          </p:nvPr>
        </p:nvSpPr>
        <p:spPr/>
        <p:txBody>
          <a:bodyPr/>
          <a:lstStyle/>
          <a:p>
            <a:r>
              <a:rPr lang="en-US" sz="3200" i="1" dirty="0" smtClean="0">
                <a:solidFill>
                  <a:schemeClr val="tx2"/>
                </a:solidFill>
              </a:rPr>
              <a:t>Victim </a:t>
            </a:r>
            <a:r>
              <a:rPr lang="en-US" sz="3200" i="1" dirty="0">
                <a:solidFill>
                  <a:schemeClr val="tx2"/>
                </a:solidFill>
              </a:rPr>
              <a:t>Cells </a:t>
            </a:r>
            <a:r>
              <a:rPr lang="en-US" sz="3200" i="1" dirty="0">
                <a:solidFill>
                  <a:schemeClr val="tx2"/>
                </a:solidFill>
                <a:latin typeface="Cambria Math" panose="02040503050406030204" pitchFamily="18" charset="0"/>
                <a:ea typeface="Cambria Math" panose="02040503050406030204" pitchFamily="18" charset="0"/>
              </a:rPr>
              <a:t>≠</a:t>
            </a:r>
            <a:r>
              <a:rPr lang="en-US" sz="3200" i="1" dirty="0">
                <a:solidFill>
                  <a:schemeClr val="tx2"/>
                </a:solidFill>
                <a:ea typeface="Cambria Math" panose="02040503050406030204" pitchFamily="18" charset="0"/>
              </a:rPr>
              <a:t> Weak Cells (i.e., leaky cells)</a:t>
            </a:r>
          </a:p>
          <a:p>
            <a:pPr lvl="1"/>
            <a:r>
              <a:rPr lang="en-US" sz="2800" dirty="0">
                <a:ea typeface="Cambria Math" panose="02040503050406030204" pitchFamily="18" charset="0"/>
              </a:rPr>
              <a:t>Almost no overlap between them</a:t>
            </a:r>
          </a:p>
          <a:p>
            <a:pPr lvl="1"/>
            <a:endParaRPr lang="en-US" dirty="0" smtClean="0"/>
          </a:p>
          <a:p>
            <a:r>
              <a:rPr lang="en-US" sz="3200" i="1" dirty="0" smtClean="0">
                <a:solidFill>
                  <a:schemeClr val="tx2"/>
                </a:solidFill>
              </a:rPr>
              <a:t>Errors not </a:t>
            </a:r>
            <a:r>
              <a:rPr lang="en-US" sz="3200" i="1" dirty="0">
                <a:solidFill>
                  <a:schemeClr val="tx2"/>
                </a:solidFill>
              </a:rPr>
              <a:t>strongly affected by temperature</a:t>
            </a:r>
          </a:p>
          <a:p>
            <a:pPr lvl="1"/>
            <a:r>
              <a:rPr lang="en-US" sz="2800" dirty="0"/>
              <a:t>Default temperature: </a:t>
            </a:r>
            <a:r>
              <a:rPr lang="en-US" sz="2600" dirty="0">
                <a:latin typeface="Cambria Math" panose="02040503050406030204" pitchFamily="18" charset="0"/>
                <a:ea typeface="Cambria Math" panose="02040503050406030204" pitchFamily="18" charset="0"/>
              </a:rPr>
              <a:t>50°C</a:t>
            </a:r>
          </a:p>
          <a:p>
            <a:pPr lvl="1"/>
            <a:r>
              <a:rPr lang="en-US" sz="2800" dirty="0"/>
              <a:t>At </a:t>
            </a:r>
            <a:r>
              <a:rPr lang="en-US" sz="2600" dirty="0">
                <a:latin typeface="Cambria Math" panose="02040503050406030204" pitchFamily="18" charset="0"/>
                <a:ea typeface="Cambria Math" panose="02040503050406030204" pitchFamily="18" charset="0"/>
              </a:rPr>
              <a:t>30°C</a:t>
            </a:r>
            <a:r>
              <a:rPr lang="en-US" sz="2800" dirty="0"/>
              <a:t> and </a:t>
            </a:r>
            <a:r>
              <a:rPr lang="en-US" sz="2600" dirty="0">
                <a:latin typeface="Cambria Math" panose="02040503050406030204" pitchFamily="18" charset="0"/>
                <a:ea typeface="Cambria Math" panose="02040503050406030204" pitchFamily="18" charset="0"/>
              </a:rPr>
              <a:t>70°C</a:t>
            </a:r>
            <a:r>
              <a:rPr lang="en-US" sz="2800" dirty="0"/>
              <a:t>, number of errors changes </a:t>
            </a:r>
            <a:r>
              <a:rPr lang="en-US" sz="2600" dirty="0">
                <a:latin typeface="Cambria Math" panose="02040503050406030204" pitchFamily="18" charset="0"/>
                <a:ea typeface="Cambria Math" panose="02040503050406030204" pitchFamily="18" charset="0"/>
              </a:rPr>
              <a:t>&lt;15%</a:t>
            </a:r>
          </a:p>
          <a:p>
            <a:pPr lvl="1"/>
            <a:endParaRPr lang="en-US" dirty="0" smtClean="0">
              <a:ea typeface="Cambria Math" panose="02040503050406030204" pitchFamily="18" charset="0"/>
            </a:endParaRPr>
          </a:p>
          <a:p>
            <a:r>
              <a:rPr lang="en-US" sz="3200" i="1" dirty="0" smtClean="0">
                <a:solidFill>
                  <a:srgbClr val="FF0000"/>
                </a:solidFill>
                <a:ea typeface="Cambria Math" panose="02040503050406030204" pitchFamily="18" charset="0"/>
              </a:rPr>
              <a:t>Errors are repeatable</a:t>
            </a:r>
          </a:p>
          <a:p>
            <a:pPr lvl="1"/>
            <a:r>
              <a:rPr lang="en-US" sz="2800" dirty="0" smtClean="0">
                <a:ea typeface="Cambria Math" panose="02040503050406030204" pitchFamily="18" charset="0"/>
              </a:rPr>
              <a:t>Across ten iterations of testing, &gt;</a:t>
            </a:r>
            <a:r>
              <a:rPr lang="en-US" sz="2600" dirty="0" smtClean="0">
                <a:latin typeface="Cambria Math" panose="02040503050406030204" pitchFamily="18" charset="0"/>
                <a:ea typeface="Cambria Math" panose="02040503050406030204" pitchFamily="18" charset="0"/>
              </a:rPr>
              <a:t>70%</a:t>
            </a:r>
            <a:r>
              <a:rPr lang="en-US" sz="2800" dirty="0" smtClean="0">
                <a:ea typeface="Cambria Math" panose="02040503050406030204" pitchFamily="18" charset="0"/>
              </a:rPr>
              <a:t> of victim cells had errors in every iteration</a:t>
            </a:r>
          </a:p>
          <a:p>
            <a:pPr lvl="1"/>
            <a:endParaRPr lang="en-US" dirty="0"/>
          </a:p>
          <a:p>
            <a:pPr lvl="1"/>
            <a:endParaRPr lang="en-US" sz="2800" dirty="0"/>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p14="http://schemas.microsoft.com/office/powerpoint/2010/main" val="34688707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a:t>
            </a:r>
            <a:r>
              <a:rPr lang="en-US" dirty="0" smtClean="0"/>
              <a:t>. Other Results (in Paper) cont’d</a:t>
            </a:r>
            <a:endParaRPr lang="en-US" dirty="0"/>
          </a:p>
        </p:txBody>
      </p:sp>
      <p:sp>
        <p:nvSpPr>
          <p:cNvPr id="3" name="Content Placeholder 2"/>
          <p:cNvSpPr>
            <a:spLocks noGrp="1"/>
          </p:cNvSpPr>
          <p:nvPr>
            <p:ph idx="1"/>
          </p:nvPr>
        </p:nvSpPr>
        <p:spPr/>
        <p:txBody>
          <a:bodyPr/>
          <a:lstStyle/>
          <a:p>
            <a:r>
              <a:rPr lang="en-US" sz="3200" i="1" dirty="0" smtClean="0">
                <a:solidFill>
                  <a:schemeClr val="tx2"/>
                </a:solidFill>
              </a:rPr>
              <a:t>As many as </a:t>
            </a:r>
            <a:r>
              <a:rPr lang="en-US" sz="3000" dirty="0" smtClean="0">
                <a:solidFill>
                  <a:schemeClr val="tx2"/>
                </a:solidFill>
                <a:latin typeface="Cambria Math" panose="02040503050406030204" pitchFamily="18" charset="0"/>
                <a:ea typeface="Cambria Math" panose="02040503050406030204" pitchFamily="18" charset="0"/>
              </a:rPr>
              <a:t>4</a:t>
            </a:r>
            <a:r>
              <a:rPr lang="en-US" sz="3200" i="1" dirty="0" smtClean="0">
                <a:solidFill>
                  <a:schemeClr val="tx2"/>
                </a:solidFill>
              </a:rPr>
              <a:t> errors per cache-line</a:t>
            </a:r>
            <a:endParaRPr lang="en-US" sz="3200" i="1" dirty="0" smtClean="0">
              <a:solidFill>
                <a:schemeClr val="tx2"/>
              </a:solidFill>
              <a:ea typeface="Cambria Math" panose="02040503050406030204" pitchFamily="18" charset="0"/>
            </a:endParaRPr>
          </a:p>
          <a:p>
            <a:pPr lvl="1"/>
            <a:r>
              <a:rPr lang="en-US" sz="2800" dirty="0" smtClean="0">
                <a:ea typeface="Cambria Math" panose="02040503050406030204" pitchFamily="18" charset="0"/>
              </a:rPr>
              <a:t>Simple ECC (e.g., SECDED) cannot prevent all errors</a:t>
            </a:r>
          </a:p>
          <a:p>
            <a:pPr lvl="1"/>
            <a:endParaRPr lang="en-US" dirty="0" smtClean="0"/>
          </a:p>
          <a:p>
            <a:r>
              <a:rPr lang="en-US" sz="3200" i="1" dirty="0" smtClean="0">
                <a:solidFill>
                  <a:schemeClr val="tx2"/>
                </a:solidFill>
              </a:rPr>
              <a:t>Number of cells &amp; rows affected by aggressor</a:t>
            </a:r>
            <a:endParaRPr lang="en-US" sz="3200" i="1" dirty="0">
              <a:solidFill>
                <a:schemeClr val="tx2"/>
              </a:solidFill>
            </a:endParaRPr>
          </a:p>
          <a:p>
            <a:pPr lvl="1"/>
            <a:r>
              <a:rPr lang="en-US" sz="2800" dirty="0" smtClean="0"/>
              <a:t>Victims cells per aggressor:  </a:t>
            </a:r>
            <a:r>
              <a:rPr lang="en-US" sz="2600" dirty="0" smtClean="0">
                <a:latin typeface="Cambria Math" panose="02040503050406030204" pitchFamily="18" charset="0"/>
                <a:ea typeface="Cambria Math" panose="02040503050406030204" pitchFamily="18" charset="0"/>
              </a:rPr>
              <a:t>≤110</a:t>
            </a:r>
            <a:endParaRPr lang="en-US" sz="2600" dirty="0">
              <a:latin typeface="Cambria Math" panose="02040503050406030204" pitchFamily="18" charset="0"/>
              <a:ea typeface="Cambria Math" panose="02040503050406030204" pitchFamily="18" charset="0"/>
            </a:endParaRPr>
          </a:p>
          <a:p>
            <a:pPr lvl="1"/>
            <a:r>
              <a:rPr lang="en-US" sz="2800" dirty="0"/>
              <a:t>Victims </a:t>
            </a:r>
            <a:r>
              <a:rPr lang="en-US" sz="2800" dirty="0" smtClean="0"/>
              <a:t>rows </a:t>
            </a:r>
            <a:r>
              <a:rPr lang="en-US" sz="2800" dirty="0"/>
              <a:t>per aggressor:  </a:t>
            </a:r>
            <a:r>
              <a:rPr lang="en-US" sz="2600" dirty="0" smtClean="0">
                <a:latin typeface="Cambria Math" panose="02040503050406030204" pitchFamily="18" charset="0"/>
                <a:ea typeface="Cambria Math" panose="02040503050406030204" pitchFamily="18" charset="0"/>
              </a:rPr>
              <a:t>≤9</a:t>
            </a:r>
            <a:endParaRPr lang="en-US" sz="2600" dirty="0">
              <a:latin typeface="Cambria Math" panose="02040503050406030204" pitchFamily="18" charset="0"/>
              <a:ea typeface="Cambria Math" panose="02040503050406030204" pitchFamily="18" charset="0"/>
            </a:endParaRPr>
          </a:p>
          <a:p>
            <a:pPr lvl="1"/>
            <a:endParaRPr lang="en-US" dirty="0" smtClean="0">
              <a:ea typeface="Cambria Math" panose="02040503050406030204" pitchFamily="18" charset="0"/>
            </a:endParaRPr>
          </a:p>
          <a:p>
            <a:r>
              <a:rPr lang="en-US" sz="3200" i="1" dirty="0">
                <a:solidFill>
                  <a:schemeClr val="tx2"/>
                </a:solidFill>
                <a:ea typeface="Cambria Math" panose="02040503050406030204" pitchFamily="18" charset="0"/>
              </a:rPr>
              <a:t>C</a:t>
            </a:r>
            <a:r>
              <a:rPr lang="en-US" sz="3200" i="1" dirty="0" smtClean="0">
                <a:solidFill>
                  <a:schemeClr val="tx2"/>
                </a:solidFill>
                <a:ea typeface="Cambria Math" panose="02040503050406030204" pitchFamily="18" charset="0"/>
              </a:rPr>
              <a:t>ells affected by two aggressors on either side</a:t>
            </a:r>
          </a:p>
          <a:p>
            <a:pPr lvl="1"/>
            <a:r>
              <a:rPr lang="en-US" sz="2800" dirty="0">
                <a:ea typeface="Cambria Math" panose="02040503050406030204" pitchFamily="18" charset="0"/>
              </a:rPr>
              <a:t>V</a:t>
            </a:r>
            <a:r>
              <a:rPr lang="en-US" sz="2800" dirty="0" smtClean="0">
                <a:ea typeface="Cambria Math" panose="02040503050406030204" pitchFamily="18" charset="0"/>
              </a:rPr>
              <a:t>ery small fraction of victim cells (</a:t>
            </a:r>
            <a:r>
              <a:rPr lang="en-US" sz="2600" dirty="0">
                <a:latin typeface="Cambria Math" panose="02040503050406030204" pitchFamily="18" charset="0"/>
                <a:ea typeface="Cambria Math" panose="02040503050406030204" pitchFamily="18" charset="0"/>
              </a:rPr>
              <a:t>&lt;</a:t>
            </a:r>
            <a:r>
              <a:rPr lang="en-US" sz="2600" dirty="0" smtClean="0">
                <a:latin typeface="Cambria Math" panose="02040503050406030204" pitchFamily="18" charset="0"/>
                <a:ea typeface="Cambria Math" panose="02040503050406030204" pitchFamily="18" charset="0"/>
              </a:rPr>
              <a:t>100</a:t>
            </a:r>
            <a:r>
              <a:rPr lang="en-US" sz="2800" dirty="0" smtClean="0">
                <a:ea typeface="Cambria Math" panose="02040503050406030204" pitchFamily="18" charset="0"/>
              </a:rPr>
              <a:t>) have an error when either one of the aggressors is toggled</a:t>
            </a:r>
            <a:endParaRPr lang="en-US" dirty="0"/>
          </a:p>
          <a:p>
            <a:pPr lvl="1"/>
            <a:endParaRPr lang="en-US" sz="2800" dirty="0"/>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val="7216291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Potential Solutions</a:t>
            </a:r>
            <a:endParaRPr lang="en-US" dirty="0"/>
          </a:p>
        </p:txBody>
      </p:sp>
      <p:sp>
        <p:nvSpPr>
          <p:cNvPr id="5" name="Slide Number Placeholder 4"/>
          <p:cNvSpPr>
            <a:spLocks noGrp="1"/>
          </p:cNvSpPr>
          <p:nvPr>
            <p:ph type="sldNum" sz="quarter" idx="4294967295"/>
          </p:nvPr>
        </p:nvSpPr>
        <p:spPr>
          <a:xfrm>
            <a:off x="8077200" y="6381328"/>
            <a:ext cx="685800" cy="365125"/>
          </a:xfrm>
          <a:prstGeom prst="rect">
            <a:avLst/>
          </a:prstGeom>
        </p:spPr>
        <p:txBody>
          <a:bodyPr/>
          <a:lstStyle/>
          <a:p>
            <a:fld id="{D4D2B188-1D62-4FCA-8363-938AD4629BBB}" type="slidenum">
              <a:rPr lang="en-US" smtClean="0">
                <a:solidFill>
                  <a:prstClr val="black">
                    <a:tint val="75000"/>
                  </a:prstClr>
                </a:solidFill>
              </a:rPr>
              <a:pPr/>
              <a:t>29</a:t>
            </a:fld>
            <a:r>
              <a:rPr lang="en-US" dirty="0" smtClean="0">
                <a:solidFill>
                  <a:prstClr val="black">
                    <a:tint val="75000"/>
                  </a:prstClr>
                </a:solidFill>
              </a:rPr>
              <a:t> </a:t>
            </a:r>
            <a:endParaRPr lang="en-US" dirty="0">
              <a:solidFill>
                <a:prstClr val="black">
                  <a:tint val="75000"/>
                </a:prstClr>
              </a:solidFill>
            </a:endParaRPr>
          </a:p>
        </p:txBody>
      </p:sp>
      <p:sp>
        <p:nvSpPr>
          <p:cNvPr id="6" name="RedBox"/>
          <p:cNvSpPr/>
          <p:nvPr/>
        </p:nvSpPr>
        <p:spPr>
          <a:xfrm>
            <a:off x="380999" y="121920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dirty="0" smtClean="0">
                <a:solidFill>
                  <a:prstClr val="white"/>
                </a:solidFill>
                <a:latin typeface="Calibri"/>
              </a:rPr>
              <a:t>Cost</a:t>
            </a:r>
            <a:endParaRPr lang="en-US" sz="4000" dirty="0">
              <a:solidFill>
                <a:prstClr val="white"/>
              </a:solidFill>
              <a:latin typeface="Calibri"/>
            </a:endParaRPr>
          </a:p>
        </p:txBody>
      </p:sp>
      <p:sp>
        <p:nvSpPr>
          <p:cNvPr id="11" name="TextBox 10"/>
          <p:cNvSpPr txBox="1"/>
          <p:nvPr/>
        </p:nvSpPr>
        <p:spPr>
          <a:xfrm>
            <a:off x="381000" y="1219200"/>
            <a:ext cx="5105400" cy="914400"/>
          </a:xfrm>
          <a:prstGeom prst="rect">
            <a:avLst/>
          </a:prstGeom>
          <a:noFill/>
        </p:spPr>
        <p:txBody>
          <a:bodyPr wrap="square" rtlCol="0" anchor="ctr">
            <a:noAutofit/>
          </a:bodyPr>
          <a:lstStyle/>
          <a:p>
            <a:pPr marL="282575" indent="-282575">
              <a:buFont typeface="Arial" panose="020B0604020202020204" pitchFamily="34" charset="0"/>
              <a:buChar char="•"/>
            </a:pPr>
            <a:r>
              <a:rPr lang="en-US" sz="3200" dirty="0" smtClean="0">
                <a:solidFill>
                  <a:prstClr val="black"/>
                </a:solidFill>
                <a:latin typeface="Calibri Light"/>
              </a:rPr>
              <a:t>Make better DRAM chips</a:t>
            </a:r>
            <a:endParaRPr lang="en-US" sz="3200" dirty="0">
              <a:solidFill>
                <a:prstClr val="black"/>
              </a:solidFill>
              <a:latin typeface="Calibri Light"/>
            </a:endParaRPr>
          </a:p>
        </p:txBody>
      </p:sp>
      <p:sp>
        <p:nvSpPr>
          <p:cNvPr id="12" name="RedBox"/>
          <p:cNvSpPr/>
          <p:nvPr/>
        </p:nvSpPr>
        <p:spPr>
          <a:xfrm>
            <a:off x="380998" y="384175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dirty="0" smtClean="0">
                <a:solidFill>
                  <a:prstClr val="white"/>
                </a:solidFill>
                <a:latin typeface="Calibri"/>
              </a:rPr>
              <a:t>Cost, Power</a:t>
            </a:r>
            <a:endParaRPr lang="en-US" sz="4000" dirty="0">
              <a:solidFill>
                <a:prstClr val="white"/>
              </a:solidFill>
              <a:latin typeface="Calibri"/>
            </a:endParaRPr>
          </a:p>
        </p:txBody>
      </p:sp>
      <p:sp>
        <p:nvSpPr>
          <p:cNvPr id="13" name="TextBox 12"/>
          <p:cNvSpPr txBox="1"/>
          <p:nvPr/>
        </p:nvSpPr>
        <p:spPr>
          <a:xfrm>
            <a:off x="380999" y="3841750"/>
            <a:ext cx="4190999" cy="914400"/>
          </a:xfrm>
          <a:prstGeom prst="rect">
            <a:avLst/>
          </a:prstGeom>
          <a:noFill/>
        </p:spPr>
        <p:txBody>
          <a:bodyPr wrap="square" rtlCol="0" anchor="ctr">
            <a:noAutofit/>
          </a:bodyPr>
          <a:lstStyle/>
          <a:p>
            <a:pPr marL="282575" indent="-282575">
              <a:buFont typeface="Arial" panose="020B0604020202020204" pitchFamily="34" charset="0"/>
              <a:buChar char="•"/>
            </a:pPr>
            <a:r>
              <a:rPr lang="en-US" sz="3200" dirty="0" smtClean="0">
                <a:solidFill>
                  <a:prstClr val="black"/>
                </a:solidFill>
                <a:latin typeface="Calibri Light"/>
              </a:rPr>
              <a:t>Sophisticated ECC</a:t>
            </a:r>
            <a:endParaRPr lang="en-US" sz="3200" dirty="0">
              <a:solidFill>
                <a:prstClr val="black"/>
              </a:solidFill>
              <a:latin typeface="Calibri Light"/>
            </a:endParaRPr>
          </a:p>
        </p:txBody>
      </p:sp>
      <p:sp>
        <p:nvSpPr>
          <p:cNvPr id="14" name="RedBox"/>
          <p:cNvSpPr/>
          <p:nvPr/>
        </p:nvSpPr>
        <p:spPr>
          <a:xfrm>
            <a:off x="380998" y="253047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dirty="0" smtClean="0">
                <a:solidFill>
                  <a:prstClr val="white"/>
                </a:solidFill>
                <a:latin typeface="Calibri"/>
              </a:rPr>
              <a:t>Power, Performance</a:t>
            </a:r>
            <a:endParaRPr lang="en-US" sz="4000" dirty="0">
              <a:solidFill>
                <a:prstClr val="white"/>
              </a:solidFill>
              <a:latin typeface="Calibri"/>
            </a:endParaRPr>
          </a:p>
        </p:txBody>
      </p:sp>
      <p:sp>
        <p:nvSpPr>
          <p:cNvPr id="15" name="TextBox 14"/>
          <p:cNvSpPr txBox="1"/>
          <p:nvPr/>
        </p:nvSpPr>
        <p:spPr>
          <a:xfrm>
            <a:off x="380999" y="2530475"/>
            <a:ext cx="4191000" cy="914400"/>
          </a:xfrm>
          <a:prstGeom prst="rect">
            <a:avLst/>
          </a:prstGeom>
          <a:noFill/>
        </p:spPr>
        <p:txBody>
          <a:bodyPr wrap="square" rtlCol="0" anchor="ctr">
            <a:noAutofit/>
          </a:bodyPr>
          <a:lstStyle/>
          <a:p>
            <a:pPr marL="282575" indent="-282575">
              <a:buFont typeface="Arial" panose="020B0604020202020204" pitchFamily="34" charset="0"/>
              <a:buChar char="•"/>
            </a:pPr>
            <a:r>
              <a:rPr lang="en-US" sz="3200" dirty="0" smtClean="0">
                <a:solidFill>
                  <a:prstClr val="black"/>
                </a:solidFill>
                <a:latin typeface="Calibri Light"/>
              </a:rPr>
              <a:t>Refresh frequently</a:t>
            </a:r>
            <a:endParaRPr lang="en-US" sz="3200" dirty="0">
              <a:solidFill>
                <a:prstClr val="black"/>
              </a:solidFill>
              <a:latin typeface="Calibri Light"/>
            </a:endParaRPr>
          </a:p>
        </p:txBody>
      </p:sp>
      <p:sp>
        <p:nvSpPr>
          <p:cNvPr id="16" name="RedBox"/>
          <p:cNvSpPr/>
          <p:nvPr/>
        </p:nvSpPr>
        <p:spPr>
          <a:xfrm>
            <a:off x="380998" y="515302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dirty="0" smtClean="0">
                <a:solidFill>
                  <a:prstClr val="white"/>
                </a:solidFill>
                <a:latin typeface="Calibri"/>
              </a:rPr>
              <a:t>Cost, Power, Complexity</a:t>
            </a:r>
            <a:endParaRPr lang="en-US" sz="4000" dirty="0">
              <a:solidFill>
                <a:prstClr val="white"/>
              </a:solidFill>
              <a:latin typeface="Calibri"/>
            </a:endParaRPr>
          </a:p>
        </p:txBody>
      </p:sp>
      <p:sp>
        <p:nvSpPr>
          <p:cNvPr id="17" name="TextBox 16"/>
          <p:cNvSpPr txBox="1"/>
          <p:nvPr/>
        </p:nvSpPr>
        <p:spPr>
          <a:xfrm>
            <a:off x="380999" y="5153025"/>
            <a:ext cx="4190999" cy="914400"/>
          </a:xfrm>
          <a:prstGeom prst="rect">
            <a:avLst/>
          </a:prstGeom>
          <a:noFill/>
        </p:spPr>
        <p:txBody>
          <a:bodyPr wrap="square" rtlCol="0" anchor="ctr">
            <a:noAutofit/>
          </a:bodyPr>
          <a:lstStyle/>
          <a:p>
            <a:pPr marL="282575" indent="-282575">
              <a:buFont typeface="Arial" panose="020B0604020202020204" pitchFamily="34" charset="0"/>
              <a:buChar char="•"/>
            </a:pPr>
            <a:r>
              <a:rPr lang="en-US" sz="3200" dirty="0" smtClean="0">
                <a:solidFill>
                  <a:prstClr val="black"/>
                </a:solidFill>
                <a:latin typeface="Calibri Light"/>
              </a:rPr>
              <a:t>Access counters </a:t>
            </a:r>
            <a:endParaRPr lang="en-US" sz="3200" dirty="0">
              <a:solidFill>
                <a:prstClr val="black"/>
              </a:solidFill>
              <a:latin typeface="Calibri Light"/>
            </a:endParaRPr>
          </a:p>
        </p:txBody>
      </p:sp>
    </p:spTree>
    <p:extLst>
      <p:ext uri="{BB962C8B-B14F-4D97-AF65-F5344CB8AC3E}">
        <p14:creationId xmlns:p14="http://schemas.microsoft.com/office/powerpoint/2010/main" val="356241986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dirty="0">
                <a:solidFill>
                  <a:srgbClr val="0000FF"/>
                </a:solidFill>
                <a:latin typeface="Tahoma" charset="0"/>
                <a:ea typeface="ＭＳ Ｐゴシック" charset="0"/>
                <a:cs typeface="ＭＳ Ｐゴシック" charset="0"/>
              </a:rPr>
              <a:t>DRAM stores charge in a capacitor (charge-based memory)</a:t>
            </a:r>
            <a:endParaRPr lang="en-US" sz="2000" dirty="0">
              <a:solidFill>
                <a:srgbClr val="0000FF"/>
              </a:solidFill>
              <a:latin typeface="Tahoma" charset="0"/>
              <a:ea typeface="ＭＳ Ｐゴシック" charset="0"/>
              <a:cs typeface="ＭＳ Ｐゴシック" charset="0"/>
            </a:endParaRPr>
          </a:p>
          <a:p>
            <a:pPr lvl="1"/>
            <a:r>
              <a:rPr lang="en-US" sz="2000" dirty="0">
                <a:latin typeface="Tahoma" charset="0"/>
                <a:ea typeface="ＭＳ Ｐゴシック" charset="0"/>
              </a:rPr>
              <a:t>Capacitor must be large enough for reliable sensing</a:t>
            </a:r>
          </a:p>
          <a:p>
            <a:pPr lvl="1"/>
            <a:r>
              <a:rPr lang="en-US" sz="2000" dirty="0">
                <a:latin typeface="Tahoma" charset="0"/>
                <a:ea typeface="ＭＳ Ｐゴシック" charset="0"/>
              </a:rPr>
              <a:t>Access transistor should be large enough for low leakage and high retention time</a:t>
            </a:r>
          </a:p>
          <a:p>
            <a:pPr lvl="1"/>
            <a:r>
              <a:rPr lang="en-US" sz="2000" dirty="0">
                <a:latin typeface="Tahoma" charset="0"/>
                <a:ea typeface="ＭＳ Ｐゴシック" charset="0"/>
              </a:rPr>
              <a:t>Scaling beyond 40-35nm (2013) is challenging [ITRS, 2009]</a:t>
            </a: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r>
              <a:rPr lang="en-US" dirty="0" smtClean="0">
                <a:solidFill>
                  <a:srgbClr val="FF0000"/>
                </a:solidFill>
                <a:latin typeface="Tahoma" charset="0"/>
                <a:ea typeface="ＭＳ Ｐゴシック" charset="0"/>
                <a:cs typeface="ＭＳ Ｐゴシック" charset="0"/>
              </a:rPr>
              <a:t>As DRAM cell becomes smaller, it becomes more vulnerable</a:t>
            </a:r>
            <a:endParaRPr lang="en-US" dirty="0">
              <a:solidFill>
                <a:srgbClr val="FF0000"/>
              </a:solidFill>
              <a:latin typeface="Tahoma" charset="0"/>
              <a:ea typeface="ＭＳ Ｐゴシック" charset="0"/>
              <a:cs typeface="ＭＳ Ｐゴシック" charset="0"/>
            </a:endParaRPr>
          </a:p>
          <a:p>
            <a:pPr lvl="2">
              <a:buFont typeface="Wingdings" charset="0"/>
              <a:buNone/>
            </a:pPr>
            <a:endParaRPr lang="en-US" sz="1800" dirty="0">
              <a:latin typeface="Tahoma" charset="0"/>
              <a:ea typeface="ＭＳ Ｐゴシック" charset="0"/>
            </a:endParaRPr>
          </a:p>
          <a:p>
            <a:endParaRPr lang="en-US" dirty="0">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45EC618-0165-BC45-84E6-E864E9DC06EC}" type="slidenum">
              <a:rPr lang="en-US" sz="1600">
                <a:solidFill>
                  <a:srgbClr val="000000"/>
                </a:solidFill>
                <a:latin typeface="Garamond" charset="0"/>
              </a:rPr>
              <a:pPr eaLnBrk="1" hangingPunct="1"/>
              <a:t>3</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5574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Naive Solutions</a:t>
            </a:r>
            <a:endParaRPr lang="en-US" dirty="0"/>
          </a:p>
        </p:txBody>
      </p:sp>
      <p:sp>
        <p:nvSpPr>
          <p:cNvPr id="3" name="Content Placeholder 2"/>
          <p:cNvSpPr>
            <a:spLocks noGrp="1"/>
          </p:cNvSpPr>
          <p:nvPr>
            <p:ph idx="1"/>
          </p:nvPr>
        </p:nvSpPr>
        <p:spPr/>
        <p:txBody>
          <a:bodyPr/>
          <a:lstStyle/>
          <a:p>
            <a:pPr marL="0" indent="0">
              <a:buNone/>
            </a:pPr>
            <a:r>
              <a:rPr lang="en-US" sz="3200" i="1" dirty="0" smtClean="0">
                <a:solidFill>
                  <a:schemeClr val="tx2"/>
                </a:solidFill>
              </a:rPr>
              <a:t>❶</a:t>
            </a:r>
            <a:r>
              <a:rPr lang="en-US" dirty="0" smtClean="0"/>
              <a:t> </a:t>
            </a:r>
            <a:r>
              <a:rPr lang="en-US" i="1" dirty="0" smtClean="0">
                <a:solidFill>
                  <a:schemeClr val="tx2"/>
                </a:solidFill>
              </a:rPr>
              <a:t>Throttle accesses to same row</a:t>
            </a:r>
          </a:p>
          <a:p>
            <a:pPr lvl="1"/>
            <a:r>
              <a:rPr lang="en-US" sz="2800" dirty="0" smtClean="0"/>
              <a:t>Limit access-interval: </a:t>
            </a:r>
            <a:r>
              <a:rPr lang="en-US" sz="2600" dirty="0" smtClean="0">
                <a:solidFill>
                  <a:srgbClr val="FF0000"/>
                </a:solidFill>
                <a:latin typeface="Cambria Math" panose="02040503050406030204" pitchFamily="18" charset="0"/>
                <a:ea typeface="Cambria Math" panose="02040503050406030204" pitchFamily="18" charset="0"/>
              </a:rPr>
              <a:t>≥500ns</a:t>
            </a:r>
          </a:p>
          <a:p>
            <a:pPr lvl="1"/>
            <a:r>
              <a:rPr lang="en-US" sz="2800" dirty="0" smtClean="0">
                <a:ea typeface="Cambria Math" panose="02040503050406030204" pitchFamily="18" charset="0"/>
              </a:rPr>
              <a:t>Limit number of accesses: </a:t>
            </a:r>
            <a:r>
              <a:rPr lang="en-US" sz="2600" dirty="0" smtClean="0">
                <a:solidFill>
                  <a:srgbClr val="FF0000"/>
                </a:solidFill>
                <a:latin typeface="Cambria Math" panose="02040503050406030204" pitchFamily="18" charset="0"/>
                <a:ea typeface="Cambria Math" panose="02040503050406030204" pitchFamily="18" charset="0"/>
              </a:rPr>
              <a:t>≤128K</a:t>
            </a:r>
            <a:r>
              <a:rPr lang="en-US" sz="2600" dirty="0" smtClean="0">
                <a:latin typeface="Cambria Math" panose="02040503050406030204" pitchFamily="18" charset="0"/>
                <a:ea typeface="Cambria Math" panose="02040503050406030204" pitchFamily="18" charset="0"/>
              </a:rPr>
              <a:t> (=64ms/500ns)</a:t>
            </a:r>
          </a:p>
          <a:p>
            <a:pPr marL="742950" indent="-742950">
              <a:buFont typeface="+mj-lt"/>
              <a:buAutoNum type="arabicPeriod"/>
            </a:pPr>
            <a:endParaRPr lang="en-US" dirty="0" smtClean="0"/>
          </a:p>
          <a:p>
            <a:pPr marL="0" indent="0">
              <a:buNone/>
            </a:pPr>
            <a:r>
              <a:rPr lang="en-US" sz="3200" i="1" dirty="0" smtClean="0">
                <a:solidFill>
                  <a:schemeClr val="tx2"/>
                </a:solidFill>
              </a:rPr>
              <a:t>❷ </a:t>
            </a:r>
            <a:r>
              <a:rPr lang="en-US" i="1" dirty="0" smtClean="0">
                <a:solidFill>
                  <a:schemeClr val="tx2"/>
                </a:solidFill>
              </a:rPr>
              <a:t>Refresh more frequently</a:t>
            </a:r>
          </a:p>
          <a:p>
            <a:pPr lvl="1"/>
            <a:r>
              <a:rPr lang="en-US" sz="2800" dirty="0" smtClean="0"/>
              <a:t>Shorten refresh-interval by </a:t>
            </a:r>
            <a:r>
              <a:rPr lang="en-US" sz="2600" dirty="0" smtClean="0">
                <a:solidFill>
                  <a:srgbClr val="FF0000"/>
                </a:solidFill>
                <a:latin typeface="Cambria Math" panose="02040503050406030204" pitchFamily="18" charset="0"/>
                <a:ea typeface="Cambria Math" panose="02040503050406030204" pitchFamily="18" charset="0"/>
              </a:rPr>
              <a:t>~7x</a:t>
            </a:r>
          </a:p>
          <a:p>
            <a:endParaRPr lang="en-US" dirty="0" smtClean="0">
              <a:ea typeface="Cambria Math" panose="02040503050406030204" pitchFamily="18" charset="0"/>
            </a:endParaRPr>
          </a:p>
          <a:p>
            <a:pPr marL="0" indent="0">
              <a:buNone/>
            </a:pPr>
            <a:r>
              <a:rPr lang="en-US" i="1" dirty="0" smtClean="0">
                <a:solidFill>
                  <a:srgbClr val="FF0000"/>
                </a:solidFill>
                <a:ea typeface="Cambria Math" panose="02040503050406030204" pitchFamily="18" charset="0"/>
              </a:rPr>
              <a:t>Both naive solutions introduce significant overhead in performance</a:t>
            </a:r>
            <a:r>
              <a:rPr lang="en-US" i="1" dirty="0">
                <a:solidFill>
                  <a:srgbClr val="FF0000"/>
                </a:solidFill>
                <a:ea typeface="Cambria Math" panose="02040503050406030204" pitchFamily="18" charset="0"/>
              </a:rPr>
              <a:t> </a:t>
            </a:r>
            <a:r>
              <a:rPr lang="en-US" i="1" dirty="0" smtClean="0">
                <a:solidFill>
                  <a:srgbClr val="FF0000"/>
                </a:solidFill>
                <a:ea typeface="Cambria Math" panose="02040503050406030204" pitchFamily="18" charset="0"/>
              </a:rPr>
              <a:t>and power</a:t>
            </a:r>
            <a:endParaRPr lang="en-US" i="1" dirty="0">
              <a:solidFill>
                <a:srgbClr val="FF0000"/>
              </a:solidFill>
              <a:ea typeface="Cambria Math" panose="02040503050406030204" pitchFamily="18" charset="0"/>
            </a:endParaRPr>
          </a:p>
          <a:p>
            <a:endParaRPr lang="en-US" dirty="0">
              <a:ea typeface="Cambria Math" panose="02040503050406030204" pitchFamily="18" charset="0"/>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22055472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Apple’s Patch for </a:t>
            </a:r>
            <a:r>
              <a:rPr lang="en-US" dirty="0" err="1" smtClean="0"/>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a:t>
            </a:r>
            <a:r>
              <a:rPr lang="en-US" dirty="0" smtClean="0">
                <a:hlinkClick r:id="rId2"/>
              </a:rPr>
              <a:t>HT204934</a:t>
            </a:r>
            <a:r>
              <a:rPr lang="en-US" dirty="0" smtClean="0"/>
              <a:t> </a:t>
            </a:r>
          </a:p>
          <a:p>
            <a:endParaRPr lang="en-US" dirty="0" smtClean="0"/>
          </a:p>
          <a:p>
            <a:endParaRPr lang="en-US" dirty="0" smtClean="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4" name="TextBox 3"/>
          <p:cNvSpPr txBox="1"/>
          <p:nvPr/>
        </p:nvSpPr>
        <p:spPr>
          <a:xfrm>
            <a:off x="2286234" y="5805264"/>
            <a:ext cx="4229982" cy="369332"/>
          </a:xfrm>
          <a:prstGeom prst="rect">
            <a:avLst/>
          </a:prstGeom>
          <a:noFill/>
        </p:spPr>
        <p:txBody>
          <a:bodyPr wrap="none" rtlCol="0">
            <a:spAutoFit/>
          </a:bodyPr>
          <a:lstStyle/>
          <a:p>
            <a:r>
              <a:rPr lang="en-US" dirty="0" smtClean="0">
                <a:solidFill>
                  <a:srgbClr val="0000FF"/>
                </a:solidFill>
                <a:latin typeface="Tahoma"/>
              </a:rPr>
              <a:t>HP and Lenovo released similar patches</a:t>
            </a:r>
            <a:endParaRPr lang="en-US" dirty="0">
              <a:solidFill>
                <a:srgbClr val="0000FF"/>
              </a:solidFill>
              <a:latin typeface="Tahoma"/>
            </a:endParaRPr>
          </a:p>
        </p:txBody>
      </p:sp>
    </p:spTree>
    <p:extLst>
      <p:ext uri="{BB962C8B-B14F-4D97-AF65-F5344CB8AC3E}">
        <p14:creationId xmlns:p14="http://schemas.microsoft.com/office/powerpoint/2010/main" val="36974154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Solution</a:t>
            </a:r>
            <a:endParaRPr lang="en-US" dirty="0"/>
          </a:p>
        </p:txBody>
      </p:sp>
      <p:sp>
        <p:nvSpPr>
          <p:cNvPr id="3" name="Content Placeholder 2"/>
          <p:cNvSpPr>
            <a:spLocks noGrp="1"/>
          </p:cNvSpPr>
          <p:nvPr>
            <p:ph idx="1"/>
          </p:nvPr>
        </p:nvSpPr>
        <p:spPr/>
        <p:txBody>
          <a:bodyPr/>
          <a:lstStyle/>
          <a:p>
            <a:pPr>
              <a:lnSpc>
                <a:spcPct val="100000"/>
              </a:lnSpc>
            </a:pPr>
            <a:r>
              <a:rPr lang="en-US" b="1" dirty="0" smtClean="0">
                <a:solidFill>
                  <a:schemeClr val="tx2"/>
                </a:solidFill>
              </a:rPr>
              <a:t>PARA: </a:t>
            </a:r>
            <a:r>
              <a:rPr lang="en-US" sz="3200" i="1" u="sng" dirty="0" smtClean="0">
                <a:solidFill>
                  <a:schemeClr val="tx2"/>
                </a:solidFill>
              </a:rPr>
              <a:t>P</a:t>
            </a:r>
            <a:r>
              <a:rPr lang="en-US" sz="3200" i="1" dirty="0" smtClean="0">
                <a:solidFill>
                  <a:schemeClr val="tx2"/>
                </a:solidFill>
              </a:rPr>
              <a:t>robabilistic </a:t>
            </a:r>
            <a:r>
              <a:rPr lang="en-US" sz="3200" i="1" u="sng" dirty="0" smtClean="0">
                <a:solidFill>
                  <a:schemeClr val="tx2"/>
                </a:solidFill>
              </a:rPr>
              <a:t>A</a:t>
            </a:r>
            <a:r>
              <a:rPr lang="en-US" sz="3200" i="1" dirty="0" smtClean="0">
                <a:solidFill>
                  <a:schemeClr val="tx2"/>
                </a:solidFill>
              </a:rPr>
              <a:t>djacent </a:t>
            </a:r>
            <a:r>
              <a:rPr lang="en-US" sz="3200" i="1" u="sng" dirty="0" smtClean="0">
                <a:solidFill>
                  <a:schemeClr val="tx2"/>
                </a:solidFill>
              </a:rPr>
              <a:t>R</a:t>
            </a:r>
            <a:r>
              <a:rPr lang="en-US" sz="3200" i="1" dirty="0" smtClean="0">
                <a:solidFill>
                  <a:schemeClr val="tx2"/>
                </a:solidFill>
              </a:rPr>
              <a:t>ow </a:t>
            </a:r>
            <a:r>
              <a:rPr lang="en-US" sz="3200" i="1" u="sng" dirty="0" smtClean="0">
                <a:solidFill>
                  <a:schemeClr val="tx2"/>
                </a:solidFill>
              </a:rPr>
              <a:t>A</a:t>
            </a:r>
            <a:r>
              <a:rPr lang="en-US" sz="3200" i="1" dirty="0" smtClean="0">
                <a:solidFill>
                  <a:schemeClr val="tx2"/>
                </a:solidFill>
              </a:rPr>
              <a:t>ctivation</a:t>
            </a:r>
          </a:p>
          <a:p>
            <a:pPr>
              <a:lnSpc>
                <a:spcPct val="100000"/>
              </a:lnSpc>
            </a:pPr>
            <a:endParaRPr lang="en-US" sz="600" b="1" dirty="0" smtClean="0">
              <a:solidFill>
                <a:schemeClr val="tx2"/>
              </a:solidFill>
            </a:endParaRPr>
          </a:p>
          <a:p>
            <a:pPr>
              <a:lnSpc>
                <a:spcPct val="100000"/>
              </a:lnSpc>
            </a:pPr>
            <a:r>
              <a:rPr lang="en-US" b="1" dirty="0" smtClean="0">
                <a:solidFill>
                  <a:schemeClr val="tx2"/>
                </a:solidFill>
              </a:rPr>
              <a:t>Key Idea</a:t>
            </a:r>
            <a:endParaRPr lang="en-US" sz="3200" i="1" dirty="0" smtClean="0">
              <a:solidFill>
                <a:schemeClr val="tx2"/>
              </a:solidFill>
            </a:endParaRPr>
          </a:p>
          <a:p>
            <a:pPr lvl="1">
              <a:lnSpc>
                <a:spcPct val="100000"/>
              </a:lnSpc>
            </a:pPr>
            <a:r>
              <a:rPr lang="en-US" sz="2800" dirty="0" smtClean="0"/>
              <a:t>After closing a row, we activate (i.e., refresh) one of its neighbors with a low probability: </a:t>
            </a:r>
            <a:r>
              <a:rPr lang="en-US" sz="2600" dirty="0" smtClean="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smtClean="0">
              <a:solidFill>
                <a:schemeClr val="tx2"/>
              </a:solidFill>
              <a:ea typeface="Cambria Math" panose="02040503050406030204" pitchFamily="18" charset="0"/>
            </a:endParaRPr>
          </a:p>
          <a:p>
            <a:pPr>
              <a:lnSpc>
                <a:spcPct val="100000"/>
              </a:lnSpc>
            </a:pPr>
            <a:r>
              <a:rPr lang="en-US" b="1" dirty="0" smtClean="0">
                <a:solidFill>
                  <a:schemeClr val="tx2"/>
                </a:solidFill>
                <a:ea typeface="Cambria Math" panose="02040503050406030204" pitchFamily="18" charset="0"/>
              </a:rPr>
              <a:t>Reliability Guarantee</a:t>
            </a:r>
            <a:endParaRPr lang="en-US" sz="3200" i="1" dirty="0" smtClean="0">
              <a:solidFill>
                <a:schemeClr val="tx2"/>
              </a:solidFill>
              <a:ea typeface="Cambria Math" panose="02040503050406030204" pitchFamily="18" charset="0"/>
            </a:endParaRPr>
          </a:p>
          <a:p>
            <a:pPr lvl="1"/>
            <a:r>
              <a:rPr lang="en-US" sz="2800" dirty="0" smtClean="0"/>
              <a:t>When </a:t>
            </a:r>
            <a:r>
              <a:rPr lang="en-US" sz="2600" dirty="0" smtClean="0">
                <a:latin typeface="Cambria Math" panose="02040503050406030204" pitchFamily="18" charset="0"/>
                <a:ea typeface="Cambria Math" panose="02040503050406030204" pitchFamily="18" charset="0"/>
                <a:cs typeface="Courier New" panose="02070309020205020404" pitchFamily="49" charset="0"/>
              </a:rPr>
              <a:t>p=0.005</a:t>
            </a:r>
            <a:r>
              <a:rPr lang="en-US" sz="2800" dirty="0" smtClean="0"/>
              <a:t>, errors in one year</a:t>
            </a:r>
            <a:r>
              <a:rPr lang="en-US" sz="2800" dirty="0"/>
              <a:t>: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a:t>
            </a:r>
            <a:r>
              <a:rPr lang="en-US" sz="2800" dirty="0" smtClean="0">
                <a:ea typeface="Cambria Math" panose="02040503050406030204" pitchFamily="18" charset="0"/>
              </a:rPr>
              <a:t>vary the strength of protection against errors</a:t>
            </a:r>
            <a:endParaRPr lang="en-US" sz="2800" dirty="0">
              <a:ea typeface="Cambria Math" panose="02040503050406030204" pitchFamily="18" charset="0"/>
            </a:endParaRP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smtClean="0"/>
          </a:p>
        </p:txBody>
      </p:sp>
      <p:sp>
        <p:nvSpPr>
          <p:cNvPr id="5" name="Slide Number Placeholder 4"/>
          <p:cNvSpPr>
            <a:spLocks noGrp="1"/>
          </p:cNvSpPr>
          <p:nvPr>
            <p:ph type="sldNum" sz="quarter" idx="12"/>
          </p:nvPr>
        </p:nvSpPr>
        <p:spPr/>
        <p:txBody>
          <a:bodyPr/>
          <a:lstStyle/>
          <a:p>
            <a:fld id="{D4D2B188-1D62-4FCA-8363-938AD4629BBB}" type="slidenum">
              <a:rPr lang="en-US" smtClean="0"/>
              <a:pPr/>
              <a:t>32</a:t>
            </a:fld>
            <a:endParaRPr lang="en-US"/>
          </a:p>
        </p:txBody>
      </p:sp>
    </p:spTree>
    <p:extLst>
      <p:ext uri="{BB962C8B-B14F-4D97-AF65-F5344CB8AC3E}">
        <p14:creationId xmlns:p14="http://schemas.microsoft.com/office/powerpoint/2010/main" val="4414580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 of PARA</a:t>
            </a:r>
            <a:endParaRPr lang="en-US" dirty="0"/>
          </a:p>
        </p:txBody>
      </p:sp>
      <p:sp>
        <p:nvSpPr>
          <p:cNvPr id="3" name="Content Placeholder 2"/>
          <p:cNvSpPr>
            <a:spLocks noGrp="1"/>
          </p:cNvSpPr>
          <p:nvPr>
            <p:ph idx="1"/>
          </p:nvPr>
        </p:nvSpPr>
        <p:spPr/>
        <p:txBody>
          <a:bodyPr/>
          <a:lstStyle/>
          <a:p>
            <a:r>
              <a:rPr lang="en-US" sz="3200" i="1" dirty="0" smtClean="0">
                <a:solidFill>
                  <a:schemeClr val="tx2"/>
                </a:solidFill>
                <a:sym typeface="Wingdings" panose="05000000000000000000" pitchFamily="2" charset="2"/>
              </a:rPr>
              <a:t>PARA refreshes rows infrequently</a:t>
            </a:r>
          </a:p>
          <a:p>
            <a:pPr lvl="1"/>
            <a:r>
              <a:rPr lang="en-US" sz="2800" dirty="0" smtClean="0">
                <a:sym typeface="Wingdings" panose="05000000000000000000" pitchFamily="2" charset="2"/>
              </a:rPr>
              <a:t>Low power</a:t>
            </a:r>
          </a:p>
          <a:p>
            <a:pPr lvl="1"/>
            <a:r>
              <a:rPr lang="en-US" sz="2800" dirty="0" smtClean="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smtClean="0"/>
              <a:t>Maximum slowdown: </a:t>
            </a:r>
            <a:r>
              <a:rPr lang="en-US" sz="2600" dirty="0" smtClean="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smtClean="0">
                <a:solidFill>
                  <a:schemeClr val="tx2"/>
                </a:solidFill>
              </a:rPr>
              <a:t>PARA is stateless</a:t>
            </a:r>
          </a:p>
          <a:p>
            <a:pPr lvl="1"/>
            <a:r>
              <a:rPr lang="en-US" sz="2800" dirty="0" smtClean="0">
                <a:sym typeface="Wingdings" panose="05000000000000000000" pitchFamily="2" charset="2"/>
              </a:rPr>
              <a:t>Low </a:t>
            </a:r>
            <a:r>
              <a:rPr lang="en-US" sz="2800" dirty="0">
                <a:sym typeface="Wingdings" panose="05000000000000000000" pitchFamily="2" charset="2"/>
              </a:rPr>
              <a:t>cost</a:t>
            </a:r>
          </a:p>
          <a:p>
            <a:pPr lvl="1"/>
            <a:r>
              <a:rPr lang="en-US" sz="2800" dirty="0">
                <a:sym typeface="Wingdings" panose="05000000000000000000" pitchFamily="2" charset="2"/>
              </a:rPr>
              <a:t>Low </a:t>
            </a:r>
            <a:r>
              <a:rPr lang="en-US" sz="2800" dirty="0" smtClean="0">
                <a:sym typeface="Wingdings" panose="05000000000000000000" pitchFamily="2" charset="2"/>
              </a:rPr>
              <a:t>complexity</a:t>
            </a:r>
          </a:p>
          <a:p>
            <a:endParaRPr lang="en-US" sz="2000" i="1" dirty="0" smtClean="0">
              <a:solidFill>
                <a:srgbClr val="FF0000"/>
              </a:solidFill>
              <a:ea typeface="Cambria Math" panose="02040503050406030204" pitchFamily="18" charset="0"/>
            </a:endParaRPr>
          </a:p>
          <a:p>
            <a:r>
              <a:rPr lang="en-US" sz="3200" i="1" dirty="0" smtClean="0">
                <a:solidFill>
                  <a:srgbClr val="FF0000"/>
                </a:solidFill>
                <a:ea typeface="Cambria Math" panose="02040503050406030204" pitchFamily="18" charset="0"/>
              </a:rPr>
              <a:t>PARA </a:t>
            </a:r>
            <a:r>
              <a:rPr lang="en-US" sz="3200" i="1" dirty="0">
                <a:solidFill>
                  <a:srgbClr val="FF0000"/>
                </a:solidFill>
                <a:ea typeface="Cambria Math" panose="02040503050406030204" pitchFamily="18" charset="0"/>
              </a:rPr>
              <a:t>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fld id="{D4D2B188-1D62-4FCA-8363-938AD4629BBB}" type="slidenum">
              <a:rPr lang="en-US" smtClean="0"/>
              <a:pPr/>
              <a:t>33</a:t>
            </a:fld>
            <a:endParaRPr lang="en-US"/>
          </a:p>
        </p:txBody>
      </p:sp>
    </p:spTree>
    <p:extLst>
      <p:ext uri="{BB962C8B-B14F-4D97-AF65-F5344CB8AC3E}">
        <p14:creationId xmlns:p14="http://schemas.microsoft.com/office/powerpoint/2010/main" val="32958507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 for PARA</a:t>
            </a:r>
            <a:endParaRPr lang="en-US" dirty="0"/>
          </a:p>
        </p:txBody>
      </p:sp>
      <p:sp>
        <p:nvSpPr>
          <p:cNvPr id="3" name="Content Placeholder 2"/>
          <p:cNvSpPr>
            <a:spLocks noGrp="1"/>
          </p:cNvSpPr>
          <p:nvPr>
            <p:ph idx="1"/>
          </p:nvPr>
        </p:nvSpPr>
        <p:spPr/>
        <p:txBody>
          <a:bodyPr/>
          <a:lstStyle/>
          <a:p>
            <a:r>
              <a:rPr lang="en-US" sz="3200" dirty="0" smtClean="0"/>
              <a:t>Better coordination between memory controller and DRAM</a:t>
            </a:r>
          </a:p>
          <a:p>
            <a:pPr lvl="1"/>
            <a:r>
              <a:rPr lang="en-US" sz="2800" dirty="0" smtClean="0"/>
              <a:t>Memory controller should know which rows are physically adjacent</a:t>
            </a:r>
          </a:p>
          <a:p>
            <a:pPr lvl="1"/>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130564493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a:t>
            </a:r>
            <a:r>
              <a:rPr lang="en-US" dirty="0" err="1" smtClean="0"/>
              <a:t>RowHammer</a:t>
            </a:r>
            <a:r>
              <a:rPr lang="en-US" dirty="0" smtClean="0"/>
              <a:t> Analysis</a:t>
            </a:r>
            <a:endParaRPr lang="en-US"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35</a:t>
            </a:fld>
            <a:endParaRPr lang="en-US">
              <a:solidFill>
                <a:srgbClr val="000000"/>
              </a:solidFill>
            </a:endParaRPr>
          </a:p>
        </p:txBody>
      </p:sp>
      <p:pic>
        <p:nvPicPr>
          <p:cNvPr id="7" name="Picture 6"/>
          <p:cNvPicPr>
            <a:picLocks noChangeAspect="1"/>
          </p:cNvPicPr>
          <p:nvPr/>
        </p:nvPicPr>
        <p:blipFill>
          <a:blip r:embed="rId2"/>
          <a:stretch>
            <a:fillRect/>
          </a:stretch>
        </p:blipFill>
        <p:spPr>
          <a:xfrm>
            <a:off x="-35496" y="1141916"/>
            <a:ext cx="9144000" cy="2359092"/>
          </a:xfrm>
          <a:prstGeom prst="rect">
            <a:avLst/>
          </a:prstGeom>
        </p:spPr>
      </p:pic>
      <p:pic>
        <p:nvPicPr>
          <p:cNvPr id="8" name="Picture 7"/>
          <p:cNvPicPr>
            <a:picLocks noChangeAspect="1"/>
          </p:cNvPicPr>
          <p:nvPr/>
        </p:nvPicPr>
        <p:blipFill>
          <a:blip r:embed="rId3"/>
          <a:stretch>
            <a:fillRect/>
          </a:stretch>
        </p:blipFill>
        <p:spPr>
          <a:xfrm>
            <a:off x="0" y="4293096"/>
            <a:ext cx="9144000" cy="1406769"/>
          </a:xfrm>
          <a:prstGeom prst="rect">
            <a:avLst/>
          </a:prstGeom>
        </p:spPr>
      </p:pic>
    </p:spTree>
    <p:extLst>
      <p:ext uri="{BB962C8B-B14F-4D97-AF65-F5344CB8AC3E}">
        <p14:creationId xmlns:p14="http://schemas.microsoft.com/office/powerpoint/2010/main" val="42584024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of Main Memory</a:t>
            </a:r>
            <a:endParaRPr lang="en-US" dirty="0"/>
          </a:p>
        </p:txBody>
      </p:sp>
      <p:sp>
        <p:nvSpPr>
          <p:cNvPr id="3" name="Content Placeholder 2"/>
          <p:cNvSpPr>
            <a:spLocks noGrp="1"/>
          </p:cNvSpPr>
          <p:nvPr>
            <p:ph idx="1"/>
          </p:nvPr>
        </p:nvSpPr>
        <p:spPr>
          <a:xfrm>
            <a:off x="228600" y="1052736"/>
            <a:ext cx="8610600" cy="5195664"/>
          </a:xfrm>
        </p:spPr>
        <p:txBody>
          <a:bodyPr/>
          <a:lstStyle/>
          <a:p>
            <a:r>
              <a:rPr lang="en-US" dirty="0" smtClean="0"/>
              <a:t>DRAM is becoming less reliable </a:t>
            </a:r>
            <a:r>
              <a:rPr lang="en-US" dirty="0" smtClean="0">
                <a:sym typeface="Wingdings"/>
              </a:rPr>
              <a:t> more vulnerable</a:t>
            </a:r>
          </a:p>
          <a:p>
            <a:endParaRPr lang="en-US" dirty="0">
              <a:sym typeface="Wingdings"/>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36</a:t>
            </a:fld>
            <a:endParaRPr lang="en-US" altLang="en-US">
              <a:solidFill>
                <a:srgbClr val="000000"/>
              </a:solidFill>
            </a:endParaRPr>
          </a:p>
        </p:txBody>
      </p:sp>
    </p:spTree>
    <p:extLst>
      <p:ext uri="{BB962C8B-B14F-4D97-AF65-F5344CB8AC3E}">
        <p14:creationId xmlns:p14="http://schemas.microsoft.com/office/powerpoint/2010/main" val="146027534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smtClean="0"/>
              <a:t>Large-Scale Failure Analysis of DRAM Chips</a:t>
            </a:r>
            <a:endParaRPr lang="en-US" dirty="0"/>
          </a:p>
        </p:txBody>
      </p:sp>
      <p:sp>
        <p:nvSpPr>
          <p:cNvPr id="3" name="Content Placeholder 2"/>
          <p:cNvSpPr>
            <a:spLocks noGrp="1"/>
          </p:cNvSpPr>
          <p:nvPr>
            <p:ph idx="1"/>
          </p:nvPr>
        </p:nvSpPr>
        <p:spPr>
          <a:xfrm>
            <a:off x="228600" y="980728"/>
            <a:ext cx="8610600" cy="5153025"/>
          </a:xfrm>
        </p:spPr>
        <p:txBody>
          <a:bodyPr/>
          <a:lstStyle/>
          <a:p>
            <a:r>
              <a:rPr lang="en-US" dirty="0" smtClean="0">
                <a:solidFill>
                  <a:srgbClr val="0000FF"/>
                </a:solidFill>
              </a:rPr>
              <a:t>Analysis and modeling of memory errors found in all of Facebook’s server fleet</a:t>
            </a:r>
          </a:p>
          <a:p>
            <a:endParaRPr lang="en-US" dirty="0" smtClean="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37</a:t>
            </a:fld>
            <a:endParaRPr lang="en-US">
              <a:solidFill>
                <a:srgbClr val="000000"/>
              </a:solidFill>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8344134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p:nvPr/>
        </p:nvSpPr>
        <p:spPr>
          <a:xfrm rot="548035">
            <a:off x="7015296" y="2547039"/>
            <a:ext cx="1740409" cy="189077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val="1"/>
            </a:ext>
          </a:extLst>
        </p:spPr>
        <p:txBody>
          <a:bodyPr wrap="none" lIns="0" tIns="0" rIns="0" bIns="0" anchor="b">
            <a:spAutoFit/>
          </a:bodyPr>
          <a:lstStyle/>
          <a:p>
            <a:pPr algn="ctr">
              <a:lnSpc>
                <a:spcPct val="80000"/>
              </a:lnSpc>
              <a:defRPr spc="0">
                <a:solidFill>
                  <a:srgbClr val="000000"/>
                </a:solidFill>
              </a:defRPr>
            </a:pPr>
            <a:r>
              <a:rPr sz="3800" i="1" spc="-38" dirty="0">
                <a:solidFill>
                  <a:srgbClr val="405F82"/>
                </a:solidFill>
                <a:latin typeface="Garamond"/>
                <a:sym typeface="Vista Sans OT Medium"/>
              </a:rPr>
              <a:t>Intuition:</a:t>
            </a:r>
            <a:br>
              <a:rPr sz="3800" i="1" spc="-38" dirty="0">
                <a:solidFill>
                  <a:srgbClr val="405F82"/>
                </a:solidFill>
                <a:latin typeface="Garamond"/>
                <a:sym typeface="Vista Sans OT Medium"/>
              </a:rPr>
            </a:br>
            <a:r>
              <a:rPr sz="3800" i="1" spc="-38" dirty="0">
                <a:solidFill>
                  <a:srgbClr val="405F82"/>
                </a:solidFill>
                <a:latin typeface="Garamond"/>
                <a:sym typeface="Vista Sans OT Medium"/>
              </a:rPr>
              <a:t>quadratic</a:t>
            </a:r>
            <a:br>
              <a:rPr sz="3800" i="1" spc="-38" dirty="0">
                <a:solidFill>
                  <a:srgbClr val="405F82"/>
                </a:solidFill>
                <a:latin typeface="Garamond"/>
                <a:sym typeface="Vista Sans OT Medium"/>
              </a:rPr>
            </a:br>
            <a:r>
              <a:rPr sz="3800" i="1" spc="-38" dirty="0">
                <a:solidFill>
                  <a:srgbClr val="405F82"/>
                </a:solidFill>
                <a:latin typeface="Garamond"/>
                <a:sym typeface="Vista Sans OT Medium"/>
              </a:rPr>
              <a:t>increase in</a:t>
            </a:r>
            <a:br>
              <a:rPr sz="3800" i="1" spc="-38" dirty="0">
                <a:solidFill>
                  <a:srgbClr val="405F82"/>
                </a:solidFill>
                <a:latin typeface="Garamond"/>
                <a:sym typeface="Vista Sans OT Medium"/>
              </a:rPr>
            </a:br>
            <a:r>
              <a:rPr sz="3800" i="1" spc="-38" dirty="0">
                <a:solidFill>
                  <a:srgbClr val="405F82"/>
                </a:solidFill>
                <a:latin typeface="Garamond"/>
                <a:sym typeface="Vista Sans OT Medium"/>
              </a:rPr>
              <a:t>capacity</a:t>
            </a:r>
          </a:p>
        </p:txBody>
      </p:sp>
      <p:sp>
        <p:nvSpPr>
          <p:cNvPr id="4" name="Shape 305"/>
          <p:cNvSpPr/>
          <p:nvPr/>
        </p:nvSpPr>
        <p:spPr>
          <a:xfrm>
            <a:off x="251520" y="324366"/>
            <a:ext cx="8889400"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lang="en-US" sz="6100" b="0" spc="-60" dirty="0" smtClean="0">
                <a:latin typeface="Tahoma"/>
              </a:rPr>
              <a:t>DRAM Reliability Reducing</a:t>
            </a:r>
            <a:endParaRPr sz="6100" b="0" spc="-60" dirty="0">
              <a:latin typeface="Tahoma"/>
            </a:endParaRPr>
          </a:p>
        </p:txBody>
      </p:sp>
      <p:pic>
        <p:nvPicPr>
          <p:cNvPr id="3" name="Picture 2"/>
          <p:cNvPicPr>
            <a:picLocks noChangeAspect="1"/>
          </p:cNvPicPr>
          <p:nvPr/>
        </p:nvPicPr>
        <p:blipFill>
          <a:blip r:embed="rId2"/>
          <a:stretch>
            <a:fillRect/>
          </a:stretch>
        </p:blipFill>
        <p:spPr>
          <a:xfrm>
            <a:off x="1331640" y="1196752"/>
            <a:ext cx="5419912" cy="5436411"/>
          </a:xfrm>
          <a:prstGeom prst="rect">
            <a:avLst/>
          </a:prstGeom>
        </p:spPr>
      </p:pic>
    </p:spTree>
    <p:extLst>
      <p:ext uri="{BB962C8B-B14F-4D97-AF65-F5344CB8AC3E}">
        <p14:creationId xmlns:p14="http://schemas.microsoft.com/office/powerpoint/2010/main" val="397910703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of Main Memory</a:t>
            </a:r>
            <a:endParaRPr lang="en-US" dirty="0"/>
          </a:p>
        </p:txBody>
      </p:sp>
      <p:sp>
        <p:nvSpPr>
          <p:cNvPr id="3" name="Content Placeholder 2"/>
          <p:cNvSpPr>
            <a:spLocks noGrp="1"/>
          </p:cNvSpPr>
          <p:nvPr>
            <p:ph idx="1"/>
          </p:nvPr>
        </p:nvSpPr>
        <p:spPr>
          <a:xfrm>
            <a:off x="228600" y="1052736"/>
            <a:ext cx="8610600" cy="5195664"/>
          </a:xfrm>
        </p:spPr>
        <p:txBody>
          <a:bodyPr/>
          <a:lstStyle/>
          <a:p>
            <a:r>
              <a:rPr lang="en-US" dirty="0" smtClean="0"/>
              <a:t>DRAM is becoming less reliable </a:t>
            </a:r>
            <a:r>
              <a:rPr lang="en-US" dirty="0" smtClean="0">
                <a:sym typeface="Wingdings"/>
              </a:rPr>
              <a:t> more vulnerable</a:t>
            </a:r>
          </a:p>
          <a:p>
            <a:endParaRPr lang="en-US" dirty="0">
              <a:sym typeface="Wingdings"/>
            </a:endParaRPr>
          </a:p>
          <a:p>
            <a:r>
              <a:rPr lang="en-US" dirty="0" smtClean="0">
                <a:sym typeface="Wingdings"/>
              </a:rPr>
              <a:t>Due to difficulties in DRAM scaling, other problems may also appear (or they may be going unnoticed)</a:t>
            </a:r>
          </a:p>
          <a:p>
            <a:endParaRPr lang="en-US" dirty="0">
              <a:sym typeface="Wingdings"/>
            </a:endParaRPr>
          </a:p>
          <a:p>
            <a:r>
              <a:rPr lang="en-US" dirty="0" smtClean="0">
                <a:sym typeface="Wingdings"/>
              </a:rPr>
              <a:t>Some errors may already be slipping into the field</a:t>
            </a:r>
          </a:p>
          <a:p>
            <a:pPr lvl="1"/>
            <a:r>
              <a:rPr lang="en-US" dirty="0" smtClean="0">
                <a:sym typeface="Wingdings"/>
              </a:rPr>
              <a:t>Read disturb errors (</a:t>
            </a:r>
            <a:r>
              <a:rPr lang="en-US" dirty="0" err="1" smtClean="0">
                <a:sym typeface="Wingdings"/>
              </a:rPr>
              <a:t>Rowhammer</a:t>
            </a:r>
            <a:r>
              <a:rPr lang="en-US" dirty="0" smtClean="0">
                <a:sym typeface="Wingdings"/>
              </a:rPr>
              <a:t>)</a:t>
            </a:r>
          </a:p>
          <a:p>
            <a:pPr lvl="1"/>
            <a:r>
              <a:rPr lang="en-US" dirty="0" smtClean="0">
                <a:sym typeface="Wingdings"/>
              </a:rPr>
              <a:t>Retention errors</a:t>
            </a:r>
          </a:p>
          <a:p>
            <a:pPr lvl="1"/>
            <a:r>
              <a:rPr lang="en-US" dirty="0" smtClean="0">
                <a:sym typeface="Wingdings"/>
              </a:rPr>
              <a:t>Read errors, write errors</a:t>
            </a:r>
          </a:p>
          <a:p>
            <a:pPr lvl="1"/>
            <a:r>
              <a:rPr lang="en-US" dirty="0" smtClean="0">
                <a:sym typeface="Wingdings"/>
              </a:rPr>
              <a:t>…</a:t>
            </a:r>
          </a:p>
          <a:p>
            <a:endParaRPr lang="en-US" dirty="0">
              <a:sym typeface="Wingdings"/>
            </a:endParaRPr>
          </a:p>
          <a:p>
            <a:r>
              <a:rPr lang="en-US" dirty="0" smtClean="0">
                <a:solidFill>
                  <a:srgbClr val="FF0000"/>
                </a:solidFill>
                <a:sym typeface="Wingdings"/>
              </a:rPr>
              <a:t>These errors can also pose security vulnerabilities</a:t>
            </a:r>
            <a:endParaRPr lang="en-US" dirty="0">
              <a:solidFill>
                <a:srgbClr val="FF0000"/>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39</a:t>
            </a:fld>
            <a:endParaRPr lang="en-US" altLang="en-US">
              <a:solidFill>
                <a:srgbClr val="000000"/>
              </a:solidFill>
            </a:endParaRPr>
          </a:p>
        </p:txBody>
      </p:sp>
      <p:sp>
        <p:nvSpPr>
          <p:cNvPr id="5" name="Rectangle 4"/>
          <p:cNvSpPr>
            <a:spLocks noChangeArrowheads="1"/>
          </p:cNvSpPr>
          <p:nvPr/>
        </p:nvSpPr>
        <p:spPr bwMode="auto">
          <a:xfrm>
            <a:off x="899593" y="4005064"/>
            <a:ext cx="223224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dirty="0">
              <a:solidFill>
                <a:srgbClr val="FFFFFF"/>
              </a:solidFill>
              <a:latin typeface="Tahoma"/>
              <a:ea typeface="ＭＳ Ｐゴシック" charset="0"/>
              <a:cs typeface="ＭＳ Ｐゴシック" charset="0"/>
            </a:endParaRPr>
          </a:p>
        </p:txBody>
      </p:sp>
    </p:spTree>
    <p:extLst>
      <p:ext uri="{BB962C8B-B14F-4D97-AF65-F5344CB8AC3E}">
        <p14:creationId xmlns:p14="http://schemas.microsoft.com/office/powerpoint/2010/main" val="143095811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Testing DRAM Scaling Issues …</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smtClean="0">
                <a:solidFill>
                  <a:srgbClr val="0000FF"/>
                </a:solidFill>
                <a:latin typeface="Tahoma"/>
                <a:hlinkClick r:id="rId4"/>
              </a:rPr>
              <a:t>An </a:t>
            </a:r>
            <a:r>
              <a:rPr lang="en-US" sz="1600" dirty="0">
                <a:solidFill>
                  <a:srgbClr val="0000FF"/>
                </a:solidFill>
                <a:latin typeface="Tahoma"/>
                <a:hlinkClick r:id="rId4"/>
              </a:rPr>
              <a:t>Experimental Study of Data Retention Behavior in Modern DRAM Devices: Implications for Retention Time Profiling </a:t>
            </a:r>
            <a:r>
              <a:rPr lang="en-US" sz="1600" dirty="0" smtClean="0">
                <a:solidFill>
                  <a:srgbClr val="0000FF"/>
                </a:solidFill>
                <a:latin typeface="Tahoma"/>
                <a:hlinkClick r:id="rId4"/>
              </a:rPr>
              <a:t>Mechanisms</a:t>
            </a:r>
            <a:r>
              <a:rPr lang="en-US" sz="1600" dirty="0">
                <a:solidFill>
                  <a:srgbClr val="000000"/>
                </a:solidFill>
                <a:latin typeface="Tahoma"/>
              </a:rPr>
              <a:t> </a:t>
            </a:r>
            <a:r>
              <a:rPr lang="en-US" sz="1600" dirty="0" smtClean="0">
                <a:solidFill>
                  <a:srgbClr val="000000"/>
                </a:solidFill>
                <a:latin typeface="Tahoma"/>
              </a:rPr>
              <a:t>(Liu et al., ISCA 2013)</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5"/>
              </a:rPr>
              <a:t>The </a:t>
            </a:r>
            <a:r>
              <a:rPr lang="en-US" sz="1600" dirty="0">
                <a:solidFill>
                  <a:srgbClr val="0000FF"/>
                </a:solidFill>
                <a:latin typeface="Tahoma" charset="0"/>
                <a:ea typeface="ＭＳ Ｐゴシック" charset="0"/>
                <a:cs typeface="ＭＳ Ｐゴシック" charset="0"/>
                <a:hlinkClick r:id="rId5"/>
              </a:rPr>
              <a:t>Efficacy of Error Mitigation Techniques for DRAM Retention Failures: A Comparative Experimental </a:t>
            </a:r>
            <a:r>
              <a:rPr lang="en-US" sz="1600" dirty="0" smtClean="0">
                <a:solidFill>
                  <a:srgbClr val="0000FF"/>
                </a:solidFill>
                <a:latin typeface="Tahoma" charset="0"/>
                <a:ea typeface="ＭＳ Ｐゴシック" charset="0"/>
                <a:cs typeface="ＭＳ Ｐゴシック" charset="0"/>
                <a:hlinkClick r:id="rId5"/>
              </a:rPr>
              <a:t>Study</a:t>
            </a:r>
            <a:r>
              <a:rPr lang="en-US" sz="1600" dirty="0" smtClean="0">
                <a:solidFill>
                  <a:srgbClr val="000000"/>
                </a:solidFill>
                <a:latin typeface="Tahoma" charset="0"/>
                <a:ea typeface="ＭＳ Ｐゴシック" charset="0"/>
                <a:cs typeface="ＭＳ Ｐゴシック" charset="0"/>
              </a:rPr>
              <a:t> </a:t>
            </a:r>
          </a:p>
          <a:p>
            <a:pPr lvl="1"/>
            <a:r>
              <a:rPr lang="en-US" sz="1600" dirty="0" smtClean="0">
                <a:solidFill>
                  <a:srgbClr val="000000"/>
                </a:solidFill>
                <a:latin typeface="Tahoma" charset="0"/>
                <a:ea typeface="ＭＳ Ｐゴシック" charset="0"/>
                <a:cs typeface="ＭＳ Ｐゴシック" charset="0"/>
              </a:rPr>
              <a:t>(Khan et al., SIGMETRICS 2014)</a:t>
            </a:r>
            <a:endParaRPr lang="en-US" sz="1600" dirty="0">
              <a:solidFill>
                <a:srgbClr val="000000"/>
              </a:solidFill>
              <a:latin typeface="Tahoma"/>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smtClean="0">
                <a:solidFill>
                  <a:srgbClr val="0000FF"/>
                </a:solidFill>
                <a:latin typeface="Tahoma"/>
                <a:hlinkClick r:id="rId6"/>
              </a:rPr>
              <a:t>Flipping </a:t>
            </a:r>
            <a:r>
              <a:rPr lang="en-US" sz="1600" dirty="0">
                <a:solidFill>
                  <a:srgbClr val="0000FF"/>
                </a:solidFill>
                <a:latin typeface="Tahoma"/>
                <a:hlinkClick r:id="rId6"/>
              </a:rPr>
              <a:t>Bits in Memory Without Accessing Them: An Experimental Study of DRAM Disturbance </a:t>
            </a:r>
            <a:r>
              <a:rPr lang="en-US" sz="1600" dirty="0" smtClean="0">
                <a:solidFill>
                  <a:srgbClr val="0000FF"/>
                </a:solidFill>
                <a:latin typeface="Tahoma"/>
                <a:hlinkClick r:id="rId6"/>
              </a:rPr>
              <a:t>Errors</a:t>
            </a:r>
            <a:r>
              <a:rPr lang="en-US" sz="1600" dirty="0">
                <a:solidFill>
                  <a:srgbClr val="000000"/>
                </a:solidFill>
                <a:latin typeface="Tahoma"/>
              </a:rPr>
              <a:t> </a:t>
            </a:r>
            <a:r>
              <a:rPr lang="en-US" sz="1600" dirty="0" smtClean="0">
                <a:solidFill>
                  <a:srgbClr val="000000"/>
                </a:solidFill>
                <a:latin typeface="Tahoma"/>
              </a:rPr>
              <a:t>(Kim et al., ISCA 2014)</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7"/>
              </a:rPr>
              <a:t>Adaptive</a:t>
            </a:r>
            <a:r>
              <a:rPr lang="en-US" sz="1600" dirty="0">
                <a:solidFill>
                  <a:srgbClr val="0000FF"/>
                </a:solidFill>
                <a:latin typeface="Tahoma" charset="0"/>
                <a:ea typeface="ＭＳ Ｐゴシック" charset="0"/>
                <a:cs typeface="ＭＳ Ｐゴシック" charset="0"/>
                <a:hlinkClick r:id="rId7"/>
              </a:rPr>
              <a:t>-Latency DRAM: Optimizing DRAM Timing for the Common-</a:t>
            </a:r>
            <a:r>
              <a:rPr lang="en-US" sz="1600" dirty="0" smtClean="0">
                <a:solidFill>
                  <a:srgbClr val="0000FF"/>
                </a:solidFill>
                <a:latin typeface="Tahoma" charset="0"/>
                <a:ea typeface="ＭＳ Ｐゴシック" charset="0"/>
                <a:cs typeface="ＭＳ Ｐゴシック" charset="0"/>
                <a:hlinkClick r:id="rId7"/>
              </a:rPr>
              <a:t>Case</a:t>
            </a:r>
            <a:r>
              <a:rPr lang="en-US" sz="1600" dirty="0">
                <a:solidFill>
                  <a:srgbClr val="000000"/>
                </a:solidFill>
                <a:latin typeface="Tahoma" charset="0"/>
                <a:ea typeface="ＭＳ Ｐゴシック" charset="0"/>
                <a:cs typeface="ＭＳ Ｐゴシック" charset="0"/>
              </a:rPr>
              <a:t> </a:t>
            </a:r>
            <a:r>
              <a:rPr lang="en-US" sz="1600" dirty="0" smtClean="0">
                <a:solidFill>
                  <a:srgbClr val="000000"/>
                </a:solidFill>
                <a:latin typeface="Tahoma" charset="0"/>
                <a:ea typeface="ＭＳ Ｐゴシック" charset="0"/>
                <a:cs typeface="ＭＳ Ｐゴシック" charset="0"/>
              </a:rPr>
              <a:t>(Lee et al., HPCA 2015)</a:t>
            </a:r>
          </a:p>
          <a:p>
            <a:pPr lvl="1"/>
            <a:endParaRPr lang="en-US" sz="1600" dirty="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8"/>
              </a:rPr>
              <a:t>AVATAR</a:t>
            </a:r>
            <a:r>
              <a:rPr lang="en-US" sz="1600" dirty="0">
                <a:solidFill>
                  <a:srgbClr val="0000FF"/>
                </a:solidFill>
                <a:latin typeface="Tahoma" charset="0"/>
                <a:ea typeface="ＭＳ Ｐゴシック" charset="0"/>
                <a:cs typeface="ＭＳ Ｐゴシック" charset="0"/>
                <a:hlinkClick r:id="rId8"/>
              </a:rPr>
              <a:t>: A Variable-Retention-Time (VRT) Aware Refresh for DRAM </a:t>
            </a:r>
            <a:r>
              <a:rPr lang="en-US" sz="1600" dirty="0" smtClean="0">
                <a:solidFill>
                  <a:srgbClr val="0000FF"/>
                </a:solidFill>
                <a:latin typeface="Tahoma" charset="0"/>
                <a:ea typeface="ＭＳ Ｐゴシック" charset="0"/>
                <a:cs typeface="ＭＳ Ｐゴシック" charset="0"/>
                <a:hlinkClick r:id="rId8"/>
              </a:rPr>
              <a:t>Systems</a:t>
            </a:r>
            <a:r>
              <a:rPr lang="en-US" sz="1600" dirty="0" smtClean="0">
                <a:solidFill>
                  <a:srgbClr val="000000"/>
                </a:solidFill>
                <a:latin typeface="Tahoma" charset="0"/>
                <a:ea typeface="ＭＳ Ｐゴシック" charset="0"/>
                <a:cs typeface="ＭＳ Ｐゴシック" charset="0"/>
              </a:rPr>
              <a:t> (</a:t>
            </a:r>
            <a:r>
              <a:rPr lang="en-US" sz="1600" dirty="0" err="1" smtClean="0">
                <a:solidFill>
                  <a:srgbClr val="000000"/>
                </a:solidFill>
                <a:latin typeface="Tahoma" charset="0"/>
                <a:ea typeface="ＭＳ Ｐゴシック" charset="0"/>
                <a:cs typeface="ＭＳ Ｐゴシック" charset="0"/>
              </a:rPr>
              <a:t>Qureshi</a:t>
            </a:r>
            <a:r>
              <a:rPr lang="en-US" sz="1600" dirty="0" smtClean="0">
                <a:solidFill>
                  <a:srgbClr val="000000"/>
                </a:solidFill>
                <a:latin typeface="Tahoma" charset="0"/>
                <a:ea typeface="ＭＳ Ｐゴシック" charset="0"/>
                <a:cs typeface="ＭＳ Ｐゴシック" charset="0"/>
              </a:rPr>
              <a:t> et al., DSN 2015</a:t>
            </a:r>
            <a:r>
              <a:rPr lang="en-US" sz="1600" dirty="0">
                <a:solidFill>
                  <a:srgbClr val="000000"/>
                </a:solidFill>
                <a:latin typeface="Tahoma" charset="0"/>
                <a:ea typeface="ＭＳ Ｐゴシック" charset="0"/>
                <a:cs typeface="ＭＳ Ｐゴシック" charset="0"/>
              </a:rPr>
              <a:t>)</a:t>
            </a:r>
            <a:endParaRPr lang="en-US" sz="1600" dirty="0">
              <a:solidFill>
                <a:srgbClr val="000000"/>
              </a:solidFill>
              <a:latin typeface="Tahoma"/>
            </a:endParaRPr>
          </a:p>
        </p:txBody>
      </p:sp>
      <p:sp>
        <p:nvSpPr>
          <p:cNvPr id="9" name="AutoShape 25"/>
          <p:cNvSpPr>
            <a:spLocks noChangeArrowheads="1"/>
          </p:cNvSpPr>
          <p:nvPr/>
        </p:nvSpPr>
        <p:spPr bwMode="auto">
          <a:xfrm>
            <a:off x="323528" y="3645025"/>
            <a:ext cx="4248472" cy="86409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21607217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DRAM Data Retention Time Failures</a:t>
            </a:r>
            <a:endParaRPr lang="en-US" dirty="0"/>
          </a:p>
        </p:txBody>
      </p:sp>
      <p:sp>
        <p:nvSpPr>
          <p:cNvPr id="3" name="Content Placeholder 2"/>
          <p:cNvSpPr>
            <a:spLocks noGrp="1"/>
          </p:cNvSpPr>
          <p:nvPr>
            <p:ph idx="1"/>
          </p:nvPr>
        </p:nvSpPr>
        <p:spPr/>
        <p:txBody>
          <a:bodyPr/>
          <a:lstStyle/>
          <a:p>
            <a:r>
              <a:rPr lang="en-US" dirty="0" smtClean="0"/>
              <a:t>Determining the retention time of a cell/row is getting more difficult</a:t>
            </a:r>
          </a:p>
          <a:p>
            <a:endParaRPr lang="en-US" dirty="0"/>
          </a:p>
          <a:p>
            <a:r>
              <a:rPr lang="en-US" dirty="0" smtClean="0"/>
              <a:t>Retention failures may already be slipping into the field</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40</a:t>
            </a:fld>
            <a:endParaRPr lang="en-US" altLang="en-US">
              <a:solidFill>
                <a:srgbClr val="000000"/>
              </a:solidFill>
            </a:endParaRPr>
          </a:p>
        </p:txBody>
      </p:sp>
    </p:spTree>
    <p:extLst>
      <p:ext uri="{BB962C8B-B14F-4D97-AF65-F5344CB8AC3E}">
        <p14:creationId xmlns:p14="http://schemas.microsoft.com/office/powerpoint/2010/main" val="58329007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Analysis of Data Retention Failures </a:t>
            </a:r>
            <a:r>
              <a:rPr lang="en-US" sz="3000" b="1" dirty="0" smtClean="0"/>
              <a:t>[ISCA’13]</a:t>
            </a:r>
            <a:endParaRPr lang="en-US" sz="3000" b="1"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41</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107505" y="1666155"/>
            <a:ext cx="8853554" cy="4067101"/>
          </a:xfrm>
          <a:prstGeom prst="rect">
            <a:avLst/>
          </a:prstGeom>
        </p:spPr>
      </p:pic>
    </p:spTree>
    <p:extLst>
      <p:ext uri="{BB962C8B-B14F-4D97-AF65-F5344CB8AC3E}">
        <p14:creationId xmlns:p14="http://schemas.microsoft.com/office/powerpoint/2010/main" val="14279340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238125" y="1095375"/>
            <a:ext cx="8905875" cy="5153025"/>
          </a:xfrm>
        </p:spPr>
        <p:txBody>
          <a:bodyPr/>
          <a:lstStyle/>
          <a:p>
            <a:pPr>
              <a:defRPr/>
            </a:pPr>
            <a:r>
              <a:rPr lang="en-US" dirty="0" smtClean="0">
                <a:solidFill>
                  <a:srgbClr val="FF0000"/>
                </a:solidFill>
                <a:latin typeface="Tahoma" charset="0"/>
                <a:ea typeface="ＭＳ Ｐゴシック" charset="0"/>
                <a:cs typeface="ＭＳ Ｐゴシック" charset="0"/>
              </a:rPr>
              <a:t>Data </a:t>
            </a:r>
            <a:r>
              <a:rPr lang="en-US" dirty="0">
                <a:solidFill>
                  <a:srgbClr val="FF0000"/>
                </a:solidFill>
                <a:latin typeface="Tahoma" charset="0"/>
                <a:ea typeface="ＭＳ Ｐゴシック" charset="0"/>
                <a:cs typeface="ＭＳ Ｐゴシック" charset="0"/>
              </a:rPr>
              <a:t>Pattern Dependence (DPD</a:t>
            </a:r>
            <a:r>
              <a:rPr lang="en-US" dirty="0" smtClean="0">
                <a:solidFill>
                  <a:srgbClr val="FF0000"/>
                </a:solidFill>
                <a:latin typeface="Tahoma" charset="0"/>
                <a:ea typeface="ＭＳ Ｐゴシック" charset="0"/>
                <a:cs typeface="ＭＳ Ｐゴシック" charset="0"/>
              </a:rPr>
              <a:t>) </a:t>
            </a:r>
            <a:r>
              <a:rPr lang="en-US" dirty="0" smtClean="0">
                <a:latin typeface="Tahoma" charset="0"/>
                <a:ea typeface="ＭＳ Ｐゴシック" charset="0"/>
                <a:cs typeface="ＭＳ Ｐゴシック" charset="0"/>
              </a:rPr>
              <a:t>of retention time</a:t>
            </a:r>
          </a:p>
          <a:p>
            <a:pPr>
              <a:defRPr/>
            </a:pPr>
            <a:endParaRPr lang="en-US" dirty="0">
              <a:solidFill>
                <a:srgbClr val="FF0000"/>
              </a:solidFill>
              <a:latin typeface="Tahoma" charset="0"/>
              <a:ea typeface="ＭＳ Ｐゴシック" charset="0"/>
              <a:cs typeface="ＭＳ Ｐゴシック" charset="0"/>
            </a:endParaRPr>
          </a:p>
          <a:p>
            <a:pPr>
              <a:defRPr/>
            </a:pPr>
            <a:endParaRPr lang="en-US" dirty="0" smtClean="0">
              <a:solidFill>
                <a:srgbClr val="FF0000"/>
              </a:solidFill>
              <a:latin typeface="Tahoma" charset="0"/>
              <a:ea typeface="ＭＳ Ｐゴシック" charset="0"/>
              <a:cs typeface="ＭＳ Ｐゴシック" charset="0"/>
            </a:endParaRPr>
          </a:p>
          <a:p>
            <a:pPr>
              <a:defRPr/>
            </a:pPr>
            <a:endParaRPr lang="en-US" dirty="0">
              <a:solidFill>
                <a:srgbClr val="FF0000"/>
              </a:solidFill>
              <a:latin typeface="Tahoma" charset="0"/>
              <a:ea typeface="ＭＳ Ｐゴシック" charset="0"/>
              <a:cs typeface="ＭＳ Ｐゴシック" charset="0"/>
            </a:endParaRPr>
          </a:p>
          <a:p>
            <a:pPr marL="0" indent="0">
              <a:buFont typeface="Wingdings" charset="0"/>
              <a:buNone/>
              <a:defRPr/>
            </a:pPr>
            <a:endParaRPr lang="en-US" dirty="0">
              <a:solidFill>
                <a:srgbClr val="FF0000"/>
              </a:solidFill>
              <a:latin typeface="Tahoma" charset="0"/>
              <a:ea typeface="ＭＳ Ｐゴシック" charset="0"/>
              <a:cs typeface="ＭＳ Ｐゴシック" charset="0"/>
            </a:endParaRPr>
          </a:p>
          <a:p>
            <a:pPr>
              <a:defRPr/>
            </a:pPr>
            <a:r>
              <a:rPr lang="en-US" dirty="0" smtClean="0">
                <a:solidFill>
                  <a:srgbClr val="FF0000"/>
                </a:solidFill>
                <a:latin typeface="Tahoma" charset="0"/>
                <a:ea typeface="ＭＳ Ｐゴシック" charset="0"/>
                <a:cs typeface="ＭＳ Ｐゴシック" charset="0"/>
              </a:rPr>
              <a:t>Variable Retention Time (VRT) </a:t>
            </a:r>
            <a:r>
              <a:rPr lang="en-US" dirty="0" smtClean="0">
                <a:solidFill>
                  <a:srgbClr val="000000"/>
                </a:solidFill>
                <a:latin typeface="Tahoma" charset="0"/>
                <a:ea typeface="ＭＳ Ｐゴシック" charset="0"/>
                <a:cs typeface="ＭＳ Ｐゴシック" charset="0"/>
              </a:rPr>
              <a:t>phenomenon</a:t>
            </a:r>
            <a:endParaRPr lang="en-US" dirty="0">
              <a:solidFill>
                <a:srgbClr val="000000"/>
              </a:solidFill>
              <a:latin typeface="Tahoma" charset="0"/>
              <a:ea typeface="ＭＳ Ｐゴシック" charset="0"/>
              <a:cs typeface="ＭＳ Ｐゴシック" charset="0"/>
            </a:endParaRPr>
          </a:p>
        </p:txBody>
      </p:sp>
      <p:sp>
        <p:nvSpPr>
          <p:cNvPr id="22221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BADDEA-2833-0049-8538-3BDE34A5F6C9}" type="slidenum">
              <a:rPr lang="en-US" sz="1600">
                <a:solidFill>
                  <a:srgbClr val="000000"/>
                </a:solidFill>
                <a:latin typeface="Garamond" charset="0"/>
              </a:rPr>
              <a:pPr eaLnBrk="1" hangingPunct="1"/>
              <a:t>42</a:t>
            </a:fld>
            <a:endParaRPr lang="en-US" sz="1600">
              <a:solidFill>
                <a:srgbClr val="000000"/>
              </a:solidFill>
              <a:latin typeface="Garamond" charset="0"/>
            </a:endParaRPr>
          </a:p>
        </p:txBody>
      </p:sp>
    </p:spTree>
    <p:extLst>
      <p:ext uri="{BB962C8B-B14F-4D97-AF65-F5344CB8AC3E}">
        <p14:creationId xmlns:p14="http://schemas.microsoft.com/office/powerpoint/2010/main" val="31095364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165100" y="1095375"/>
            <a:ext cx="8978900" cy="5153025"/>
          </a:xfrm>
        </p:spPr>
        <p:txBody>
          <a:bodyPr/>
          <a:lstStyle/>
          <a:p>
            <a:r>
              <a:rPr lang="en-US">
                <a:solidFill>
                  <a:srgbClr val="FF0000"/>
                </a:solidFill>
                <a:latin typeface="Tahoma" charset="0"/>
                <a:ea typeface="ＭＳ Ｐゴシック" charset="0"/>
                <a:cs typeface="ＭＳ Ｐゴシック" charset="0"/>
              </a:rPr>
              <a:t>Challenge 1: Data Pattern Dependence (DPD)</a:t>
            </a:r>
          </a:p>
          <a:p>
            <a:pPr lvl="1"/>
            <a:r>
              <a:rPr lang="en-US">
                <a:solidFill>
                  <a:srgbClr val="0000FF"/>
                </a:solidFill>
                <a:latin typeface="Tahoma" charset="0"/>
                <a:ea typeface="ＭＳ Ｐゴシック" charset="0"/>
              </a:rPr>
              <a:t>Retention time of a DRAM cell depends on its value and the values of cells nearby it</a:t>
            </a:r>
          </a:p>
          <a:p>
            <a:pPr lvl="1"/>
            <a:endParaRPr lang="en-US" sz="1800">
              <a:latin typeface="Tahoma" charset="0"/>
              <a:ea typeface="ＭＳ Ｐゴシック" charset="0"/>
            </a:endParaRPr>
          </a:p>
          <a:p>
            <a:pPr lvl="1"/>
            <a:r>
              <a:rPr lang="en-US">
                <a:latin typeface="Tahoma" charset="0"/>
                <a:ea typeface="ＭＳ Ｐゴシック" charset="0"/>
              </a:rPr>
              <a:t>When a row is activated, all bitlines are perturbed simultaneously</a:t>
            </a:r>
          </a:p>
        </p:txBody>
      </p:sp>
      <p:sp>
        <p:nvSpPr>
          <p:cNvPr id="22323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D2CC19-049F-354C-8180-33C2AEE3F683}" type="slidenum">
              <a:rPr lang="en-US" sz="1600">
                <a:solidFill>
                  <a:srgbClr val="000000"/>
                </a:solidFill>
                <a:latin typeface="Garamond" charset="0"/>
              </a:rPr>
              <a:pPr eaLnBrk="1" hangingPunct="1"/>
              <a:t>43</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5963" y="3071813"/>
            <a:ext cx="5532437" cy="36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2540000" y="3444875"/>
            <a:ext cx="4564063" cy="214313"/>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7" name="Oval 6"/>
          <p:cNvSpPr/>
          <p:nvPr/>
        </p:nvSpPr>
        <p:spPr>
          <a:xfrm>
            <a:off x="4137025" y="3168650"/>
            <a:ext cx="188913"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8" name="Oval 7"/>
          <p:cNvSpPr/>
          <p:nvPr/>
        </p:nvSpPr>
        <p:spPr>
          <a:xfrm>
            <a:off x="2894013" y="3170238"/>
            <a:ext cx="187325" cy="1735137"/>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9" name="Oval 8"/>
          <p:cNvSpPr/>
          <p:nvPr/>
        </p:nvSpPr>
        <p:spPr>
          <a:xfrm>
            <a:off x="5737225" y="3171825"/>
            <a:ext cx="187325"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10" name="Rectangle 9"/>
          <p:cNvSpPr>
            <a:spLocks noChangeArrowheads="1"/>
          </p:cNvSpPr>
          <p:nvPr/>
        </p:nvSpPr>
        <p:spPr bwMode="auto">
          <a:xfrm>
            <a:off x="2530475" y="3352800"/>
            <a:ext cx="5051425" cy="1249363"/>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dirty="0">
              <a:solidFill>
                <a:srgbClr val="FFFFFF"/>
              </a:solidFill>
              <a:latin typeface="Tahoma"/>
              <a:ea typeface="ＭＳ Ｐゴシック" charset="0"/>
              <a:cs typeface="ＭＳ Ｐゴシック" charset="0"/>
            </a:endParaRPr>
          </a:p>
        </p:txBody>
      </p:sp>
    </p:spTree>
    <p:extLst>
      <p:ext uri="{BB962C8B-B14F-4D97-AF65-F5344CB8AC3E}">
        <p14:creationId xmlns:p14="http://schemas.microsoft.com/office/powerpoint/2010/main" val="8160961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0"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100" y="995363"/>
            <a:ext cx="8978900" cy="5153025"/>
          </a:xfrm>
        </p:spPr>
        <p:txBody>
          <a:bodyPr/>
          <a:lstStyle/>
          <a:p>
            <a:pPr>
              <a:defRPr/>
            </a:pPr>
            <a:r>
              <a:rPr lang="en-US" sz="2000" dirty="0" smtClean="0">
                <a:latin typeface="Tahoma" charset="0"/>
                <a:ea typeface="ＭＳ Ｐゴシック" charset="0"/>
              </a:rPr>
              <a:t>Electrical noise on the </a:t>
            </a:r>
            <a:r>
              <a:rPr lang="en-US" sz="2000" dirty="0" err="1" smtClean="0">
                <a:latin typeface="Tahoma" charset="0"/>
                <a:ea typeface="ＭＳ Ｐゴシック" charset="0"/>
              </a:rPr>
              <a:t>bitline</a:t>
            </a:r>
            <a:r>
              <a:rPr lang="en-US" sz="2000" dirty="0">
                <a:latin typeface="Tahoma" charset="0"/>
                <a:ea typeface="ＭＳ Ｐゴシック" charset="0"/>
              </a:rPr>
              <a:t> </a:t>
            </a:r>
            <a:r>
              <a:rPr lang="en-US" sz="2000" dirty="0" smtClean="0">
                <a:latin typeface="Tahoma" charset="0"/>
                <a:ea typeface="ＭＳ Ｐゴシック" charset="0"/>
              </a:rPr>
              <a:t>affects reliable sensing of a DRAM cell</a:t>
            </a:r>
          </a:p>
          <a:p>
            <a:pPr>
              <a:defRPr/>
            </a:pPr>
            <a:r>
              <a:rPr lang="en-US" sz="2000" dirty="0" smtClean="0">
                <a:latin typeface="Tahoma" charset="0"/>
                <a:ea typeface="ＭＳ Ｐゴシック" charset="0"/>
              </a:rPr>
              <a:t>The magnitude of this noise is affected by values of nearby cells via</a:t>
            </a:r>
          </a:p>
          <a:p>
            <a:pPr lvl="1">
              <a:defRPr/>
            </a:pPr>
            <a:r>
              <a:rPr lang="en-US" sz="2000" dirty="0" err="1" smtClean="0">
                <a:latin typeface="Tahoma" charset="0"/>
                <a:ea typeface="ＭＳ Ｐゴシック" charset="0"/>
              </a:rPr>
              <a:t>Bitline-bitline</a:t>
            </a:r>
            <a:r>
              <a:rPr lang="en-US" sz="2000" dirty="0" smtClean="0">
                <a:latin typeface="Tahoma" charset="0"/>
                <a:ea typeface="ＭＳ Ｐゴシック" charset="0"/>
              </a:rPr>
              <a:t> coupling </a:t>
            </a:r>
            <a:r>
              <a:rPr lang="en-US" sz="2000" dirty="0" smtClean="0">
                <a:latin typeface="Tahoma" charset="0"/>
                <a:ea typeface="ＭＳ Ｐゴシック" charset="0"/>
                <a:sym typeface="Wingdings" charset="0"/>
              </a:rPr>
              <a:t> electrical coupling between adjacent </a:t>
            </a:r>
            <a:r>
              <a:rPr lang="en-US" sz="2000" dirty="0" err="1" smtClean="0">
                <a:latin typeface="Tahoma" charset="0"/>
                <a:ea typeface="ＭＳ Ｐゴシック" charset="0"/>
                <a:sym typeface="Wingdings" charset="0"/>
              </a:rPr>
              <a:t>bitlines</a:t>
            </a:r>
            <a:endParaRPr lang="en-US" sz="2000" dirty="0" smtClean="0">
              <a:latin typeface="Tahoma" charset="0"/>
              <a:ea typeface="ＭＳ Ｐゴシック" charset="0"/>
            </a:endParaRPr>
          </a:p>
          <a:p>
            <a:pPr lvl="1">
              <a:defRPr/>
            </a:pPr>
            <a:r>
              <a:rPr lang="en-US" sz="2000" dirty="0" err="1" smtClean="0">
                <a:latin typeface="Tahoma" charset="0"/>
                <a:ea typeface="ＭＳ Ｐゴシック" charset="0"/>
              </a:rPr>
              <a:t>Bitline-wordline</a:t>
            </a:r>
            <a:r>
              <a:rPr lang="en-US" sz="2000" dirty="0" smtClean="0">
                <a:latin typeface="Tahoma" charset="0"/>
                <a:ea typeface="ＭＳ Ｐゴシック" charset="0"/>
              </a:rPr>
              <a:t> coupling </a:t>
            </a:r>
            <a:r>
              <a:rPr lang="en-US" sz="2000" dirty="0" smtClean="0">
                <a:latin typeface="Tahoma" charset="0"/>
                <a:ea typeface="ＭＳ Ｐゴシック" charset="0"/>
                <a:sym typeface="Wingdings" charset="0"/>
              </a:rPr>
              <a:t> electrical coupling between each </a:t>
            </a:r>
            <a:r>
              <a:rPr lang="en-US" sz="2000" dirty="0" err="1" smtClean="0">
                <a:latin typeface="Tahoma" charset="0"/>
                <a:ea typeface="ＭＳ Ｐゴシック" charset="0"/>
                <a:sym typeface="Wingdings" charset="0"/>
              </a:rPr>
              <a:t>bitline</a:t>
            </a:r>
            <a:r>
              <a:rPr lang="en-US" sz="2000" dirty="0" smtClean="0">
                <a:latin typeface="Tahoma" charset="0"/>
                <a:ea typeface="ＭＳ Ｐゴシック" charset="0"/>
                <a:sym typeface="Wingdings" charset="0"/>
              </a:rPr>
              <a:t> and the activated </a:t>
            </a:r>
            <a:r>
              <a:rPr lang="en-US" sz="2000" dirty="0" err="1" smtClean="0">
                <a:latin typeface="Tahoma" charset="0"/>
                <a:ea typeface="ＭＳ Ｐゴシック" charset="0"/>
                <a:sym typeface="Wingdings" charset="0"/>
              </a:rPr>
              <a:t>wordline</a:t>
            </a:r>
            <a:endParaRPr lang="en-US" sz="2000" dirty="0" smtClean="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smtClean="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smtClean="0">
              <a:latin typeface="Tahoma" charset="0"/>
              <a:ea typeface="ＭＳ Ｐゴシック" charset="0"/>
              <a:sym typeface="Wingdings" charset="0"/>
            </a:endParaRPr>
          </a:p>
          <a:p>
            <a:pPr>
              <a:defRPr/>
            </a:pPr>
            <a:r>
              <a:rPr lang="en-US" dirty="0">
                <a:solidFill>
                  <a:srgbClr val="FF0000"/>
                </a:solidFill>
                <a:latin typeface="Tahoma" charset="0"/>
                <a:ea typeface="ＭＳ Ｐゴシック" charset="0"/>
              </a:rPr>
              <a:t>R</a:t>
            </a:r>
            <a:r>
              <a:rPr lang="en-US" dirty="0" smtClean="0">
                <a:solidFill>
                  <a:srgbClr val="FF0000"/>
                </a:solidFill>
                <a:latin typeface="Tahoma" charset="0"/>
                <a:ea typeface="ＭＳ Ｐゴシック" charset="0"/>
              </a:rPr>
              <a:t>etention time of a cell depends on data patterns stored in nearby cells </a:t>
            </a:r>
          </a:p>
          <a:p>
            <a:pPr marL="0" indent="0">
              <a:buFont typeface="Wingdings" charset="0"/>
              <a:buNone/>
              <a:defRPr/>
            </a:pPr>
            <a:r>
              <a:rPr lang="en-US" sz="2100" dirty="0" smtClean="0">
                <a:solidFill>
                  <a:srgbClr val="FF0000"/>
                </a:solidFill>
                <a:latin typeface="Tahoma" charset="0"/>
                <a:ea typeface="ＭＳ Ｐゴシック" charset="0"/>
                <a:sym typeface="Wingdings" charset="0"/>
              </a:rPr>
              <a:t>     need to find the worst data pattern to find worst-case retention time</a:t>
            </a:r>
          </a:p>
          <a:p>
            <a:pPr marL="0" indent="0">
              <a:buFont typeface="Wingdings" charset="0"/>
              <a:buNone/>
              <a:defRPr/>
            </a:pPr>
            <a:r>
              <a:rPr lang="en-US" sz="2100" dirty="0" smtClean="0">
                <a:solidFill>
                  <a:srgbClr val="FF0000"/>
                </a:solidFill>
                <a:latin typeface="Tahoma" charset="0"/>
                <a:ea typeface="ＭＳ Ｐゴシック" charset="0"/>
                <a:sym typeface="Wingdings" charset="0"/>
              </a:rPr>
              <a:t>    </a:t>
            </a:r>
            <a:r>
              <a:rPr lang="en-US" sz="2100" dirty="0" smtClean="0">
                <a:solidFill>
                  <a:srgbClr val="FF0000"/>
                </a:solidFill>
                <a:latin typeface="Tahoma" charset="0"/>
                <a:ea typeface="ＭＳ Ｐゴシック" charset="0"/>
                <a:sym typeface="Wingdings"/>
              </a:rPr>
              <a:t> this pattern is location dependent</a:t>
            </a:r>
            <a:endParaRPr lang="en-US" sz="2100" dirty="0" smtClean="0">
              <a:solidFill>
                <a:srgbClr val="FF0000"/>
              </a:solidFill>
              <a:latin typeface="Tahoma" charset="0"/>
              <a:ea typeface="ＭＳ Ｐゴシック" charset="0"/>
            </a:endParaRPr>
          </a:p>
          <a:p>
            <a:pPr>
              <a:defRPr/>
            </a:pPr>
            <a:endParaRPr lang="en-US" dirty="0">
              <a:latin typeface="Tahoma" charset="0"/>
              <a:ea typeface="ＭＳ Ｐゴシック" charset="0"/>
            </a:endParaRPr>
          </a:p>
        </p:txBody>
      </p:sp>
      <p:sp>
        <p:nvSpPr>
          <p:cNvPr id="224258"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Data Pattern Dependence</a:t>
            </a:r>
          </a:p>
        </p:txBody>
      </p:sp>
      <p:sp>
        <p:nvSpPr>
          <p:cNvPr id="22425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F6AB2B-DEDA-4742-A655-AABB18ABF779}" type="slidenum">
              <a:rPr lang="en-US" sz="1600">
                <a:solidFill>
                  <a:srgbClr val="000000"/>
                </a:solidFill>
                <a:latin typeface="Garamond" charset="0"/>
              </a:rPr>
              <a:pPr eaLnBrk="1" hangingPunct="1"/>
              <a:t>44</a:t>
            </a:fld>
            <a:endParaRPr lang="en-US" sz="1600">
              <a:solidFill>
                <a:srgbClr val="000000"/>
              </a:solidFill>
              <a:latin typeface="Garamond"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5963" y="3071813"/>
            <a:ext cx="5532437" cy="36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4137025" y="3168650"/>
            <a:ext cx="188913"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8" name="Oval 7"/>
          <p:cNvSpPr/>
          <p:nvPr/>
        </p:nvSpPr>
        <p:spPr>
          <a:xfrm>
            <a:off x="5735638" y="3170238"/>
            <a:ext cx="187325" cy="173513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9" name="Oval 8"/>
          <p:cNvSpPr/>
          <p:nvPr/>
        </p:nvSpPr>
        <p:spPr>
          <a:xfrm>
            <a:off x="2895600" y="3171825"/>
            <a:ext cx="187325" cy="173513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10" name="Oval 9"/>
          <p:cNvSpPr/>
          <p:nvPr/>
        </p:nvSpPr>
        <p:spPr>
          <a:xfrm>
            <a:off x="2540000" y="3444875"/>
            <a:ext cx="4564063" cy="21431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Tree>
    <p:extLst>
      <p:ext uri="{BB962C8B-B14F-4D97-AF65-F5344CB8AC3E}">
        <p14:creationId xmlns:p14="http://schemas.microsoft.com/office/powerpoint/2010/main" val="404292621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2"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3" nodeType="clickEffect">
                                  <p:stCondLst>
                                    <p:cond delay="0"/>
                                  </p:stCondLst>
                                  <p:childTnLst>
                                    <p:set>
                                      <p:cBhvr>
                                        <p:cTn id="40" dur="1" fill="hold">
                                          <p:stCondLst>
                                            <p:cond delay="0"/>
                                          </p:stCondLst>
                                        </p:cTn>
                                        <p:tgtEl>
                                          <p:spTgt spid="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0"/>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nodeType="clickEffect">
                                  <p:stCondLst>
                                    <p:cond delay="0"/>
                                  </p:stCondLst>
                                  <p:childTnLst>
                                    <p:set>
                                      <p:cBhvr>
                                        <p:cTn id="46" dur="1" fill="hold">
                                          <p:stCondLst>
                                            <p:cond delay="0"/>
                                          </p:stCondLst>
                                        </p:cTn>
                                        <p:tgtEl>
                                          <p:spTgt spid="6"/>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2" grpId="3" animBg="1"/>
      <p:bldP spid="8" grpId="0" animBg="1"/>
      <p:bldP spid="8" grpId="1" animBg="1"/>
      <p:bldP spid="9" grpId="0" animBg="1"/>
      <p:bldP spid="9" grpId="1" animBg="1"/>
      <p:bldP spid="10" grpId="0" animBg="1"/>
      <p:bldP spid="10"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165100" y="1095375"/>
            <a:ext cx="8978900" cy="5153025"/>
          </a:xfrm>
        </p:spPr>
        <p:txBody>
          <a:bodyPr/>
          <a:lstStyle/>
          <a:p>
            <a:pPr>
              <a:defRPr/>
            </a:pPr>
            <a:r>
              <a:rPr lang="en-US" dirty="0">
                <a:solidFill>
                  <a:srgbClr val="FF0000"/>
                </a:solidFill>
                <a:latin typeface="Tahoma" charset="0"/>
                <a:ea typeface="ＭＳ Ｐゴシック" charset="0"/>
                <a:cs typeface="ＭＳ Ｐゴシック" charset="0"/>
              </a:rPr>
              <a:t>Challenge 2: Variable Retention Time (VRT)</a:t>
            </a:r>
          </a:p>
          <a:p>
            <a:pPr lvl="1">
              <a:defRPr/>
            </a:pPr>
            <a:r>
              <a:rPr lang="en-US" dirty="0">
                <a:solidFill>
                  <a:srgbClr val="0000FF"/>
                </a:solidFill>
                <a:latin typeface="Tahoma" charset="0"/>
                <a:ea typeface="ＭＳ Ｐゴシック" charset="0"/>
              </a:rPr>
              <a:t>Retention time of a DRAM cell changes randomly over time </a:t>
            </a:r>
            <a:r>
              <a:rPr lang="en-US" dirty="0" smtClean="0">
                <a:solidFill>
                  <a:srgbClr val="0000FF"/>
                </a:solidFill>
                <a:latin typeface="Tahoma" charset="0"/>
                <a:ea typeface="ＭＳ Ｐゴシック" charset="0"/>
              </a:rPr>
              <a:t>      </a:t>
            </a:r>
          </a:p>
          <a:p>
            <a:pPr lvl="2">
              <a:defRPr/>
            </a:pPr>
            <a:r>
              <a:rPr lang="en-US" dirty="0" smtClean="0">
                <a:solidFill>
                  <a:srgbClr val="0000FF"/>
                </a:solidFill>
                <a:latin typeface="Tahoma" charset="0"/>
                <a:ea typeface="ＭＳ Ｐゴシック" charset="0"/>
              </a:rPr>
              <a:t>a </a:t>
            </a:r>
            <a:r>
              <a:rPr lang="en-US" dirty="0">
                <a:solidFill>
                  <a:srgbClr val="0000FF"/>
                </a:solidFill>
                <a:latin typeface="Tahoma" charset="0"/>
                <a:ea typeface="ＭＳ Ｐゴシック" charset="0"/>
              </a:rPr>
              <a:t>cell alternates between multiple retention time </a:t>
            </a:r>
            <a:r>
              <a:rPr lang="en-US" dirty="0" smtClean="0">
                <a:solidFill>
                  <a:srgbClr val="0000FF"/>
                </a:solidFill>
                <a:latin typeface="Tahoma" charset="0"/>
                <a:ea typeface="ＭＳ Ｐゴシック" charset="0"/>
              </a:rPr>
              <a:t>states</a:t>
            </a:r>
            <a:endParaRPr lang="en-US" dirty="0">
              <a:solidFill>
                <a:srgbClr val="0000FF"/>
              </a:solidFill>
              <a:latin typeface="Tahoma" charset="0"/>
              <a:ea typeface="ＭＳ Ｐゴシック" charset="0"/>
            </a:endParaRPr>
          </a:p>
          <a:p>
            <a:pPr lvl="1">
              <a:defRPr/>
            </a:pPr>
            <a:endParaRPr lang="en-US" dirty="0">
              <a:latin typeface="Tahoma" charset="0"/>
              <a:ea typeface="ＭＳ Ｐゴシック" charset="0"/>
            </a:endParaRPr>
          </a:p>
          <a:p>
            <a:pPr lvl="1">
              <a:defRPr/>
            </a:pPr>
            <a:r>
              <a:rPr lang="en-US" dirty="0">
                <a:latin typeface="Tahoma" charset="0"/>
                <a:ea typeface="ＭＳ Ｐゴシック" charset="0"/>
              </a:rPr>
              <a:t>Leakage current of a cell changes sporadically due to a charge trap in the gate oxide of the DRAM cell access transistor</a:t>
            </a:r>
          </a:p>
          <a:p>
            <a:pPr lvl="1">
              <a:defRPr/>
            </a:pPr>
            <a:r>
              <a:rPr lang="en-US" dirty="0">
                <a:latin typeface="Tahoma" charset="0"/>
                <a:ea typeface="ＭＳ Ｐゴシック" charset="0"/>
              </a:rPr>
              <a:t>When the trap becomes occupied, charge leaks more readily from the transistor’s drain, leading to a short retention time</a:t>
            </a:r>
          </a:p>
          <a:p>
            <a:pPr lvl="2">
              <a:defRPr/>
            </a:pPr>
            <a:r>
              <a:rPr lang="en-US" dirty="0">
                <a:latin typeface="Tahoma" charset="0"/>
                <a:ea typeface="ＭＳ Ｐゴシック" charset="0"/>
              </a:rPr>
              <a:t>Called </a:t>
            </a:r>
            <a:r>
              <a:rPr lang="en-US" i="1" dirty="0">
                <a:latin typeface="Tahoma" charset="0"/>
                <a:ea typeface="ＭＳ Ｐゴシック" charset="0"/>
              </a:rPr>
              <a:t>Trap-Assisted Gate-Induced Drain Leakage</a:t>
            </a:r>
          </a:p>
          <a:p>
            <a:pPr lvl="1">
              <a:defRPr/>
            </a:pPr>
            <a:r>
              <a:rPr lang="en-US" dirty="0">
                <a:latin typeface="Tahoma" charset="0"/>
                <a:ea typeface="ＭＳ Ｐゴシック" charset="0"/>
              </a:rPr>
              <a:t>This process appears to be a random </a:t>
            </a:r>
            <a:r>
              <a:rPr lang="en-US" dirty="0" smtClean="0">
                <a:latin typeface="Tahoma" charset="0"/>
                <a:ea typeface="ＭＳ Ｐゴシック" charset="0"/>
              </a:rPr>
              <a:t>process </a:t>
            </a:r>
            <a:r>
              <a:rPr lang="en-US" sz="1800" b="1" dirty="0" smtClean="0">
                <a:solidFill>
                  <a:srgbClr val="2C6123"/>
                </a:solidFill>
                <a:latin typeface="Tahoma" charset="0"/>
                <a:ea typeface="ＭＳ Ｐゴシック" charset="0"/>
              </a:rPr>
              <a:t>[Kim+ IEEE TED’11]</a:t>
            </a:r>
            <a:endParaRPr lang="en-US" sz="1800" b="1" dirty="0">
              <a:solidFill>
                <a:srgbClr val="2C6123"/>
              </a:solidFill>
              <a:latin typeface="Tahoma" charset="0"/>
              <a:ea typeface="ＭＳ Ｐゴシック" charset="0"/>
            </a:endParaRPr>
          </a:p>
          <a:p>
            <a:pPr lvl="2">
              <a:defRPr/>
            </a:pPr>
            <a:endParaRPr lang="en-US" dirty="0">
              <a:latin typeface="Tahoma" charset="0"/>
              <a:ea typeface="ＭＳ Ｐゴシック" charset="0"/>
            </a:endParaRPr>
          </a:p>
          <a:p>
            <a:pPr lvl="1">
              <a:defRPr/>
            </a:pPr>
            <a:r>
              <a:rPr lang="en-US" dirty="0" smtClean="0">
                <a:solidFill>
                  <a:srgbClr val="FF0000"/>
                </a:solidFill>
                <a:latin typeface="Tahoma" charset="0"/>
                <a:ea typeface="ＭＳ Ｐゴシック" charset="0"/>
              </a:rPr>
              <a:t>Worst-case </a:t>
            </a:r>
            <a:r>
              <a:rPr lang="en-US" dirty="0">
                <a:solidFill>
                  <a:srgbClr val="FF0000"/>
                </a:solidFill>
                <a:latin typeface="Tahoma" charset="0"/>
                <a:ea typeface="ＭＳ Ｐゴシック" charset="0"/>
              </a:rPr>
              <a:t>retention time depends on a random process </a:t>
            </a:r>
            <a:endParaRPr lang="en-US" dirty="0" smtClean="0">
              <a:solidFill>
                <a:srgbClr val="FF0000"/>
              </a:solidFill>
              <a:latin typeface="Tahoma" charset="0"/>
              <a:ea typeface="ＭＳ Ｐゴシック" charset="0"/>
            </a:endParaRPr>
          </a:p>
          <a:p>
            <a:pPr marL="671512" lvl="2" indent="0">
              <a:buFont typeface="Wingdings" charset="0"/>
              <a:buNone/>
              <a:defRPr/>
            </a:pPr>
            <a:r>
              <a:rPr lang="en-US" dirty="0" smtClean="0">
                <a:solidFill>
                  <a:srgbClr val="FF0000"/>
                </a:solidFill>
                <a:latin typeface="Tahoma" charset="0"/>
                <a:ea typeface="ＭＳ Ｐゴシック" charset="0"/>
                <a:sym typeface="Wingdings" charset="0"/>
              </a:rPr>
              <a:t> </a:t>
            </a:r>
            <a:r>
              <a:rPr lang="en-US" dirty="0">
                <a:solidFill>
                  <a:srgbClr val="FF0000"/>
                </a:solidFill>
                <a:latin typeface="Tahoma" charset="0"/>
                <a:ea typeface="ＭＳ Ｐゴシック" charset="0"/>
                <a:sym typeface="Wingdings" charset="0"/>
              </a:rPr>
              <a:t>need to find the worst case despite this</a:t>
            </a:r>
            <a:endParaRPr lang="en-US" dirty="0">
              <a:solidFill>
                <a:srgbClr val="FF0000"/>
              </a:solidFill>
              <a:latin typeface="Tahoma" charset="0"/>
              <a:ea typeface="ＭＳ Ｐゴシック" charset="0"/>
            </a:endParaRPr>
          </a:p>
        </p:txBody>
      </p:sp>
      <p:sp>
        <p:nvSpPr>
          <p:cNvPr id="22528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74AD25-8CC2-CA49-83CB-00EA7636A2EA}" type="slidenum">
              <a:rPr lang="en-US" sz="1600">
                <a:solidFill>
                  <a:srgbClr val="000000"/>
                </a:solidFill>
                <a:latin typeface="Garamond" charset="0"/>
              </a:rPr>
              <a:pPr eaLnBrk="1" hangingPunct="1"/>
              <a:t>45</a:t>
            </a:fld>
            <a:endParaRPr lang="en-US" sz="1600">
              <a:solidFill>
                <a:srgbClr val="000000"/>
              </a:solidFill>
              <a:latin typeface="Garamond" charset="0"/>
            </a:endParaRPr>
          </a:p>
        </p:txBody>
      </p:sp>
      <p:grpSp>
        <p:nvGrpSpPr>
          <p:cNvPr id="5" name="Group 4"/>
          <p:cNvGrpSpPr>
            <a:grpSpLocks/>
          </p:cNvGrpSpPr>
          <p:nvPr/>
        </p:nvGrpSpPr>
        <p:grpSpPr bwMode="auto">
          <a:xfrm>
            <a:off x="6669088" y="4141788"/>
            <a:ext cx="2474912" cy="2544762"/>
            <a:chOff x="6554938" y="2996952"/>
            <a:chExt cx="1696887" cy="2133600"/>
          </a:xfrm>
        </p:grpSpPr>
        <p:grpSp>
          <p:nvGrpSpPr>
            <p:cNvPr id="225285" name="Group 5"/>
            <p:cNvGrpSpPr>
              <a:grpSpLocks/>
            </p:cNvGrpSpPr>
            <p:nvPr/>
          </p:nvGrpSpPr>
          <p:grpSpPr bwMode="auto">
            <a:xfrm>
              <a:off x="6554938" y="2996952"/>
              <a:ext cx="1696887" cy="2133600"/>
              <a:chOff x="741513" y="3276600"/>
              <a:chExt cx="1696887" cy="2133600"/>
            </a:xfrm>
          </p:grpSpPr>
          <p:sp>
            <p:nvSpPr>
              <p:cNvPr id="225291" name="Freeform 4"/>
              <p:cNvSpPr>
                <a:spLocks/>
              </p:cNvSpPr>
              <p:nvPr/>
            </p:nvSpPr>
            <p:spPr bwMode="auto">
              <a:xfrm>
                <a:off x="1152525" y="4419600"/>
                <a:ext cx="838200" cy="228600"/>
              </a:xfrm>
              <a:custGeom>
                <a:avLst/>
                <a:gdLst>
                  <a:gd name="T0" fmla="*/ 0 w 624"/>
                  <a:gd name="T1" fmla="*/ 2147483647 h 144"/>
                  <a:gd name="T2" fmla="*/ 2147483647 w 624"/>
                  <a:gd name="T3" fmla="*/ 2147483647 h 144"/>
                  <a:gd name="T4" fmla="*/ 2147483647 w 624"/>
                  <a:gd name="T5" fmla="*/ 0 h 144"/>
                  <a:gd name="T6" fmla="*/ 2147483647 w 624"/>
                  <a:gd name="T7" fmla="*/ 0 h 144"/>
                  <a:gd name="T8" fmla="*/ 2147483647 w 624"/>
                  <a:gd name="T9" fmla="*/ 2147483647 h 144"/>
                  <a:gd name="T10" fmla="*/ 2147483647 w 624"/>
                  <a:gd name="T11" fmla="*/ 2147483647 h 144"/>
                  <a:gd name="T12" fmla="*/ 0 60000 65536"/>
                  <a:gd name="T13" fmla="*/ 0 60000 65536"/>
                  <a:gd name="T14" fmla="*/ 0 60000 65536"/>
                  <a:gd name="T15" fmla="*/ 0 60000 65536"/>
                  <a:gd name="T16" fmla="*/ 0 60000 65536"/>
                  <a:gd name="T17" fmla="*/ 0 60000 65536"/>
                  <a:gd name="T18" fmla="*/ 0 w 624"/>
                  <a:gd name="T19" fmla="*/ 0 h 144"/>
                  <a:gd name="T20" fmla="*/ 624 w 62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624" h="144">
                    <a:moveTo>
                      <a:pt x="0" y="144"/>
                    </a:moveTo>
                    <a:lnTo>
                      <a:pt x="144" y="144"/>
                    </a:lnTo>
                    <a:lnTo>
                      <a:pt x="144" y="0"/>
                    </a:lnTo>
                    <a:lnTo>
                      <a:pt x="432" y="0"/>
                    </a:lnTo>
                    <a:lnTo>
                      <a:pt x="432" y="144"/>
                    </a:lnTo>
                    <a:lnTo>
                      <a:pt x="624" y="144"/>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92" name="Line 5"/>
              <p:cNvSpPr>
                <a:spLocks noChangeShapeType="1"/>
              </p:cNvSpPr>
              <p:nvPr/>
            </p:nvSpPr>
            <p:spPr bwMode="auto">
              <a:xfrm>
                <a:off x="1381125" y="4343400"/>
                <a:ext cx="304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93" name="Oval 6"/>
              <p:cNvSpPr>
                <a:spLocks noChangeArrowheads="1"/>
              </p:cNvSpPr>
              <p:nvPr/>
            </p:nvSpPr>
            <p:spPr bwMode="auto">
              <a:xfrm flipH="1">
                <a:off x="1457325" y="4191000"/>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94" name="Line 7"/>
              <p:cNvSpPr>
                <a:spLocks noChangeShapeType="1"/>
              </p:cNvSpPr>
              <p:nvPr/>
            </p:nvSpPr>
            <p:spPr bwMode="auto">
              <a:xfrm>
                <a:off x="1152525" y="3276600"/>
                <a:ext cx="0" cy="2133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95" name="Line 8"/>
              <p:cNvSpPr>
                <a:spLocks noChangeShapeType="1"/>
              </p:cNvSpPr>
              <p:nvPr/>
            </p:nvSpPr>
            <p:spPr bwMode="auto">
              <a:xfrm>
                <a:off x="741513" y="3799594"/>
                <a:ext cx="1696887" cy="1040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96" name="Line 9"/>
              <p:cNvSpPr>
                <a:spLocks noChangeShapeType="1"/>
              </p:cNvSpPr>
              <p:nvPr/>
            </p:nvSpPr>
            <p:spPr bwMode="auto">
              <a:xfrm>
                <a:off x="1533525" y="3810000"/>
                <a:ext cx="0" cy="381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sp>
          <p:nvSpPr>
            <p:cNvPr id="225286" name="Line 30"/>
            <p:cNvSpPr>
              <a:spLocks noChangeShapeType="1"/>
            </p:cNvSpPr>
            <p:nvPr/>
          </p:nvSpPr>
          <p:spPr bwMode="auto">
            <a:xfrm>
              <a:off x="7794625" y="4368552"/>
              <a:ext cx="1588" cy="152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87" name="Line 31"/>
            <p:cNvSpPr>
              <a:spLocks noChangeShapeType="1"/>
            </p:cNvSpPr>
            <p:nvPr/>
          </p:nvSpPr>
          <p:spPr bwMode="auto">
            <a:xfrm>
              <a:off x="7642225" y="4520952"/>
              <a:ext cx="304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88" name="Line 32"/>
            <p:cNvSpPr>
              <a:spLocks noChangeShapeType="1"/>
            </p:cNvSpPr>
            <p:nvPr/>
          </p:nvSpPr>
          <p:spPr bwMode="auto">
            <a:xfrm>
              <a:off x="7642225" y="4597152"/>
              <a:ext cx="304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89" name="Line 35"/>
            <p:cNvSpPr>
              <a:spLocks noChangeShapeType="1"/>
            </p:cNvSpPr>
            <p:nvPr/>
          </p:nvSpPr>
          <p:spPr bwMode="auto">
            <a:xfrm>
              <a:off x="7794625" y="4597152"/>
              <a:ext cx="0" cy="228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90" name="AutoShape 36"/>
            <p:cNvSpPr>
              <a:spLocks noChangeArrowheads="1"/>
            </p:cNvSpPr>
            <p:nvPr/>
          </p:nvSpPr>
          <p:spPr bwMode="auto">
            <a:xfrm flipV="1">
              <a:off x="7642225" y="4825752"/>
              <a:ext cx="304800" cy="22860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7199234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p:cNvSpPr>
            <a:spLocks noGrp="1"/>
          </p:cNvSpPr>
          <p:nvPr>
            <p:ph type="title"/>
          </p:nvPr>
        </p:nvSpPr>
        <p:spPr>
          <a:xfrm>
            <a:off x="0" y="152400"/>
            <a:ext cx="9144000" cy="884238"/>
          </a:xfrm>
        </p:spPr>
        <p:txBody>
          <a:bodyPr/>
          <a:lstStyle/>
          <a:p>
            <a:r>
              <a:rPr lang="en-US" dirty="0" smtClean="0">
                <a:latin typeface="Garamond" charset="0"/>
                <a:ea typeface="ＭＳ Ｐゴシック" charset="0"/>
                <a:cs typeface="ＭＳ Ｐゴシック" charset="0"/>
              </a:rPr>
              <a:t>Modern DRAM Retention </a:t>
            </a:r>
            <a:r>
              <a:rPr lang="en-US" dirty="0">
                <a:latin typeface="Garamond" charset="0"/>
                <a:ea typeface="ＭＳ Ｐゴシック" charset="0"/>
                <a:cs typeface="ＭＳ Ｐゴシック" charset="0"/>
              </a:rPr>
              <a:t>Time Distribution</a:t>
            </a:r>
          </a:p>
        </p:txBody>
      </p:sp>
      <p:sp>
        <p:nvSpPr>
          <p:cNvPr id="241666" name="Slide Number Placeholder 3"/>
          <p:cNvSpPr>
            <a:spLocks noGrp="1"/>
          </p:cNvSpPr>
          <p:nvPr>
            <p:ph type="sldNum" sz="quarter" idx="11"/>
          </p:nvPr>
        </p:nvSpPr>
        <p:spPr>
          <a:xfrm>
            <a:off x="6946900" y="6424613"/>
            <a:ext cx="2133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01818D-C5CA-8E43-8FDB-60478C7F7E7C}" type="slidenum">
              <a:rPr lang="en-US" sz="1600">
                <a:solidFill>
                  <a:srgbClr val="000000"/>
                </a:solidFill>
                <a:latin typeface="Garamond" charset="0"/>
              </a:rPr>
              <a:pPr eaLnBrk="1" hangingPunct="1"/>
              <a:t>46</a:t>
            </a:fld>
            <a:endParaRPr lang="en-US" sz="1600">
              <a:solidFill>
                <a:srgbClr val="000000"/>
              </a:solidFill>
              <a:latin typeface="Garamond" charset="0"/>
            </a:endParaRPr>
          </a:p>
        </p:txBody>
      </p:sp>
      <p:pic>
        <p:nvPicPr>
          <p:cNvPr id="241667" name="Picture 4" descr="retention-distribution.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1463" y="949325"/>
            <a:ext cx="6929437"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07504" y="6029205"/>
            <a:ext cx="8594725" cy="830263"/>
          </a:xfrm>
          <a:prstGeom prst="rect">
            <a:avLst/>
          </a:prstGeom>
          <a:solidFill>
            <a:sysClr val="window" lastClr="FFFFFF"/>
          </a:solidFill>
          <a:ln w="25400" cap="flat" cmpd="sng" algn="ctr">
            <a:solidFill>
              <a:srgbClr val="0000FF"/>
            </a:solidFill>
            <a:prstDash val="solid"/>
          </a:ln>
          <a:effectLst/>
        </p:spPr>
        <p:txBody>
          <a:bodyPr>
            <a:spAutoFit/>
          </a:bodyPr>
          <a:lstStyle/>
          <a:p>
            <a:pPr algn="ctr">
              <a:defRPr/>
            </a:pPr>
            <a:r>
              <a:rPr lang="en-US" sz="2400" b="1" kern="0" dirty="0">
                <a:solidFill>
                  <a:srgbClr val="0000FF"/>
                </a:solidFill>
                <a:latin typeface="Calibri"/>
                <a:ea typeface="ＭＳ Ｐゴシック" charset="0"/>
                <a:cs typeface="ＭＳ Ｐゴシック" charset="0"/>
              </a:rPr>
              <a:t>Newer device families have more weak cells than older ones</a:t>
            </a:r>
          </a:p>
          <a:p>
            <a:pPr algn="ctr">
              <a:defRPr/>
            </a:pPr>
            <a:r>
              <a:rPr lang="en-US" sz="2400" b="1" kern="0" dirty="0">
                <a:solidFill>
                  <a:srgbClr val="0000FF"/>
                </a:solidFill>
                <a:latin typeface="Calibri"/>
                <a:ea typeface="ＭＳ Ｐゴシック" charset="0"/>
                <a:cs typeface="ＭＳ Ｐゴシック" charset="0"/>
              </a:rPr>
              <a:t>Likely a result of technology scaling</a:t>
            </a:r>
          </a:p>
        </p:txBody>
      </p:sp>
      <p:sp>
        <p:nvSpPr>
          <p:cNvPr id="10" name="Oval 9"/>
          <p:cNvSpPr/>
          <p:nvPr/>
        </p:nvSpPr>
        <p:spPr>
          <a:xfrm>
            <a:off x="7423150" y="436562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11" name="Oval 10"/>
          <p:cNvSpPr/>
          <p:nvPr/>
        </p:nvSpPr>
        <p:spPr>
          <a:xfrm>
            <a:off x="7431088" y="240982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12" name="TextBox 38"/>
          <p:cNvSpPr txBox="1">
            <a:spLocks noChangeArrowheads="1"/>
          </p:cNvSpPr>
          <p:nvPr/>
        </p:nvSpPr>
        <p:spPr bwMode="auto">
          <a:xfrm>
            <a:off x="8329613" y="4356100"/>
            <a:ext cx="8905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smtClean="0">
                <a:solidFill>
                  <a:srgbClr val="FF0000"/>
                </a:solidFill>
              </a:rPr>
              <a:t>OLDER</a:t>
            </a:r>
          </a:p>
        </p:txBody>
      </p:sp>
      <p:sp>
        <p:nvSpPr>
          <p:cNvPr id="13" name="TextBox 38"/>
          <p:cNvSpPr txBox="1">
            <a:spLocks noChangeArrowheads="1"/>
          </p:cNvSpPr>
          <p:nvPr/>
        </p:nvSpPr>
        <p:spPr bwMode="auto">
          <a:xfrm>
            <a:off x="8289925" y="2439988"/>
            <a:ext cx="947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smtClean="0">
                <a:solidFill>
                  <a:srgbClr val="FF0000"/>
                </a:solidFill>
              </a:rPr>
              <a:t>NEWER</a:t>
            </a:r>
          </a:p>
        </p:txBody>
      </p:sp>
      <p:sp>
        <p:nvSpPr>
          <p:cNvPr id="14" name="Oval 13"/>
          <p:cNvSpPr/>
          <p:nvPr/>
        </p:nvSpPr>
        <p:spPr>
          <a:xfrm>
            <a:off x="7386638" y="514667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15" name="TextBox 38"/>
          <p:cNvSpPr txBox="1">
            <a:spLocks noChangeArrowheads="1"/>
          </p:cNvSpPr>
          <p:nvPr/>
        </p:nvSpPr>
        <p:spPr bwMode="auto">
          <a:xfrm>
            <a:off x="8329613" y="5186363"/>
            <a:ext cx="8905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smtClean="0">
                <a:solidFill>
                  <a:srgbClr val="FF0000"/>
                </a:solidFill>
              </a:rPr>
              <a:t>OLDER</a:t>
            </a:r>
          </a:p>
        </p:txBody>
      </p:sp>
      <p:sp>
        <p:nvSpPr>
          <p:cNvPr id="16" name="Oval 15"/>
          <p:cNvSpPr/>
          <p:nvPr/>
        </p:nvSpPr>
        <p:spPr>
          <a:xfrm>
            <a:off x="7432675" y="188277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17" name="TextBox 38"/>
          <p:cNvSpPr txBox="1">
            <a:spLocks noChangeArrowheads="1"/>
          </p:cNvSpPr>
          <p:nvPr/>
        </p:nvSpPr>
        <p:spPr bwMode="auto">
          <a:xfrm>
            <a:off x="8291513" y="1912938"/>
            <a:ext cx="9477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smtClean="0">
                <a:solidFill>
                  <a:srgbClr val="FF0000"/>
                </a:solidFill>
              </a:rPr>
              <a:t>NEWER</a:t>
            </a:r>
          </a:p>
        </p:txBody>
      </p:sp>
    </p:spTree>
    <p:extLst>
      <p:ext uri="{BB962C8B-B14F-4D97-AF65-F5344CB8AC3E}">
        <p14:creationId xmlns:p14="http://schemas.microsoft.com/office/powerpoint/2010/main" val="31624453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1" grpId="1" animBg="1"/>
      <p:bldP spid="12" grpId="0"/>
      <p:bldP spid="12" grpId="1"/>
      <p:bldP spid="13" grpId="0"/>
      <p:bldP spid="13" grpId="1"/>
      <p:bldP spid="14" grpId="0" animBg="1"/>
      <p:bldP spid="15" grpId="0"/>
      <p:bldP spid="16" grpId="0" animBg="1"/>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Industry Is Writing Papers About It, Too</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47</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23987284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smtClean="0"/>
              <a:t>Mitigation of Retention Issues </a:t>
            </a:r>
            <a:r>
              <a:rPr lang="en-US" sz="2600" b="1" dirty="0" smtClean="0"/>
              <a:t>[SIGMETRICS’14]</a:t>
            </a:r>
            <a:endParaRPr lang="en-US" sz="2600" b="1"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48</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17187" y="1700808"/>
            <a:ext cx="9144000" cy="3744416"/>
          </a:xfrm>
          <a:prstGeom prst="rect">
            <a:avLst/>
          </a:prstGeom>
        </p:spPr>
      </p:pic>
    </p:spTree>
    <p:extLst>
      <p:ext uri="{BB962C8B-B14F-4D97-AF65-F5344CB8AC3E}">
        <p14:creationId xmlns:p14="http://schemas.microsoft.com/office/powerpoint/2010/main" val="24198411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884238"/>
          </a:xfrm>
        </p:spPr>
        <p:txBody>
          <a:bodyPr/>
          <a:lstStyle/>
          <a:p>
            <a:r>
              <a:rPr lang="en-US" dirty="0" smtClean="0"/>
              <a:t>Handling Variable Retention Time </a:t>
            </a:r>
            <a:r>
              <a:rPr lang="en-US" sz="2600" b="1" dirty="0" smtClean="0">
                <a:solidFill>
                  <a:srgbClr val="006633"/>
                </a:solidFill>
              </a:rPr>
              <a:t>[DSN’15]</a:t>
            </a:r>
            <a:r>
              <a:rPr lang="en-US" sz="3400" dirty="0" smtClean="0"/>
              <a:t> </a:t>
            </a:r>
            <a:endParaRPr lang="en-US" sz="3400" dirty="0"/>
          </a:p>
        </p:txBody>
      </p:sp>
      <p:sp>
        <p:nvSpPr>
          <p:cNvPr id="3" name="Content Placeholder 2"/>
          <p:cNvSpPr>
            <a:spLocks noGrp="1"/>
          </p:cNvSpPr>
          <p:nvPr>
            <p:ph idx="1"/>
          </p:nvPr>
        </p:nvSpPr>
        <p:spPr>
          <a:xfrm>
            <a:off x="228600" y="940271"/>
            <a:ext cx="8610600" cy="5153025"/>
          </a:xfrm>
        </p:spPr>
        <p:txBody>
          <a:bodyPr/>
          <a:lstStyle/>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49</a:t>
            </a:fld>
            <a:endParaRPr lang="en-US">
              <a:solidFill>
                <a:srgbClr val="000000"/>
              </a:solidFill>
            </a:endParaRPr>
          </a:p>
        </p:txBody>
      </p:sp>
      <p:pic>
        <p:nvPicPr>
          <p:cNvPr id="5" name="Picture 4"/>
          <p:cNvPicPr>
            <a:picLocks noChangeAspect="1"/>
          </p:cNvPicPr>
          <p:nvPr/>
        </p:nvPicPr>
        <p:blipFill>
          <a:blip r:embed="rId2"/>
          <a:stretch>
            <a:fillRect/>
          </a:stretch>
        </p:blipFill>
        <p:spPr>
          <a:xfrm>
            <a:off x="0" y="2492896"/>
            <a:ext cx="9144000" cy="1642219"/>
          </a:xfrm>
          <a:prstGeom prst="rect">
            <a:avLst/>
          </a:prstGeom>
        </p:spPr>
      </p:pic>
    </p:spTree>
    <p:extLst>
      <p:ext uri="{BB962C8B-B14F-4D97-AF65-F5344CB8AC3E}">
        <p14:creationId xmlns:p14="http://schemas.microsoft.com/office/powerpoint/2010/main" val="19306970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a:t>
            </a:r>
          </a:p>
        </p:txBody>
      </p:sp>
      <p:sp>
        <p:nvSpPr>
          <p:cNvPr id="20" name="TextBox 19"/>
          <p:cNvSpPr txBox="1"/>
          <p:nvPr/>
        </p:nvSpPr>
        <p:spPr>
          <a:xfrm>
            <a:off x="5943600" y="1447800"/>
            <a:ext cx="2286000" cy="457200"/>
          </a:xfrm>
          <a:prstGeom prst="rect">
            <a:avLst/>
          </a:prstGeom>
          <a:noFill/>
        </p:spPr>
        <p:txBody>
          <a:bodyPr anchor="ctr"/>
          <a:lstStyle/>
          <a:p>
            <a:pPr>
              <a:defRPr/>
            </a:pPr>
            <a:r>
              <a:rPr lang="en-US" sz="4000">
                <a:solidFill>
                  <a:prstClr val="black"/>
                </a:solidFill>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a:defRPr/>
            </a:pPr>
            <a:r>
              <a:rPr lang="en-US" sz="4400" b="1" i="1">
                <a:solidFill>
                  <a:prstClr val="black">
                    <a:lumMod val="65000"/>
                    <a:lumOff val="35000"/>
                  </a:prstClr>
                </a:solidFill>
                <a:latin typeface="Calibri Light"/>
                <a:ea typeface="ＭＳ Ｐゴシック" charset="0"/>
                <a:cs typeface="ＭＳ Ｐゴシック" charset="0"/>
              </a:rPr>
              <a:t> V</a:t>
            </a:r>
            <a:r>
              <a:rPr lang="en-US" sz="4800" b="1" i="1" baseline="-20000">
                <a:solidFill>
                  <a:prstClr val="black">
                    <a:lumMod val="65000"/>
                    <a:lumOff val="35000"/>
                  </a:prstClr>
                </a:solidFill>
                <a:latin typeface="Calibri Light"/>
                <a:ea typeface="ＭＳ Ｐゴシック" charset="0"/>
                <a:cs typeface="ＭＳ Ｐゴシック" charset="0"/>
              </a:rPr>
              <a:t>LOW</a:t>
            </a:r>
            <a:endParaRPr lang="en-US" sz="4400" b="1" i="1" baseline="-20000">
              <a:solidFill>
                <a:prstClr val="black">
                  <a:lumMod val="65000"/>
                  <a:lumOff val="35000"/>
                </a:prstClr>
              </a:solidFill>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a:defRPr/>
            </a:pPr>
            <a:r>
              <a:rPr lang="en-US" sz="4400" b="1">
                <a:solidFill>
                  <a:srgbClr val="FF0000"/>
                </a:solidFill>
                <a:latin typeface="Calibri Light"/>
                <a:ea typeface="ＭＳ Ｐゴシック" charset="0"/>
                <a:cs typeface="ＭＳ Ｐゴシック" charset="0"/>
              </a:rPr>
              <a:t> </a:t>
            </a:r>
            <a:r>
              <a:rPr lang="en-US" sz="4400" b="1" i="1">
                <a:solidFill>
                  <a:srgbClr val="FF0000"/>
                </a:solidFill>
                <a:latin typeface="Calibri Light"/>
                <a:ea typeface="ＭＳ Ｐゴシック" charset="0"/>
                <a:cs typeface="ＭＳ Ｐゴシック" charset="0"/>
              </a:rPr>
              <a:t>V</a:t>
            </a:r>
            <a:r>
              <a:rPr lang="en-US" sz="4800" b="1" i="1" baseline="-20000">
                <a:solidFill>
                  <a:srgbClr val="FF0000"/>
                </a:solidFill>
                <a:latin typeface="Calibri Light"/>
                <a:ea typeface="ＭＳ Ｐゴシック" charset="0"/>
                <a:cs typeface="ＭＳ Ｐゴシック" charset="0"/>
              </a:rPr>
              <a:t>HIGH</a:t>
            </a:r>
            <a:endParaRPr lang="en-US" sz="4400" b="1" i="1" baseline="-20000">
              <a:solidFill>
                <a:srgbClr val="FF0000"/>
              </a:solidFill>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smtClean="0">
                <a:solidFill>
                  <a:prstClr val="white"/>
                </a:solidFill>
                <a:latin typeface="Calibri Light"/>
              </a:rPr>
              <a:t>Hammered Row</a:t>
            </a:r>
            <a:endParaRPr lang="en-US" sz="3600" b="1" dirty="0">
              <a:solidFill>
                <a:prstClr val="white"/>
              </a:solidFill>
              <a:latin typeface="Calibri Light"/>
            </a:endParaRPr>
          </a:p>
        </p:txBody>
      </p:sp>
      <p:sp>
        <p:nvSpPr>
          <p:cNvPr id="34" name="Punchline"/>
          <p:cNvSpPr txBox="1"/>
          <p:nvPr/>
        </p:nvSpPr>
        <p:spPr>
          <a:xfrm>
            <a:off x="395288" y="4953000"/>
            <a:ext cx="8359775" cy="1143000"/>
          </a:xfrm>
          <a:prstGeom prst="rect">
            <a:avLst/>
          </a:prstGeom>
          <a:noFill/>
        </p:spPr>
        <p:txBody>
          <a:bodyPr anchor="ctr"/>
          <a:lstStyle/>
          <a:p>
            <a:pPr>
              <a:defRPr/>
            </a:pPr>
            <a:r>
              <a:rPr lang="en-US" sz="2600" dirty="0">
                <a:solidFill>
                  <a:prstClr val="black"/>
                </a:solidFill>
                <a:latin typeface="Calibri Light"/>
                <a:ea typeface="ＭＳ Ｐゴシック" charset="0"/>
                <a:cs typeface="ＭＳ Ｐゴシック" charset="0"/>
              </a:rPr>
              <a:t>Repeatedly opening and closing a row enough times within a refresh interval induces </a:t>
            </a:r>
            <a:r>
              <a:rPr lang="en-US" sz="2600" b="1" dirty="0">
                <a:solidFill>
                  <a:srgbClr val="FF0000"/>
                </a:solidFill>
                <a:latin typeface="Calibri Light"/>
                <a:ea typeface="ＭＳ Ｐゴシック" charset="0"/>
                <a:cs typeface="ＭＳ Ｐゴシック" charset="0"/>
              </a:rPr>
              <a:t>disturbance errors</a:t>
            </a:r>
            <a:r>
              <a:rPr lang="en-US" sz="2600" dirty="0">
                <a:solidFill>
                  <a:srgbClr val="FF0000"/>
                </a:solidFill>
                <a:latin typeface="Calibri Light"/>
                <a:ea typeface="ＭＳ Ｐゴシック" charset="0"/>
                <a:cs typeface="ＭＳ Ｐゴシック" charset="0"/>
              </a:rPr>
              <a:t> </a:t>
            </a:r>
            <a:r>
              <a:rPr lang="en-US" sz="2600" dirty="0">
                <a:solidFill>
                  <a:prstClr val="black"/>
                </a:solidFill>
                <a:latin typeface="Calibri Light"/>
                <a:ea typeface="ＭＳ Ｐゴシック" charset="0"/>
                <a:cs typeface="ＭＳ Ｐゴシック" charset="0"/>
              </a:rPr>
              <a:t>in adjacent rows in </a:t>
            </a:r>
            <a:r>
              <a:rPr lang="en-US" sz="2600" b="1" dirty="0">
                <a:solidFill>
                  <a:srgbClr val="FF0000"/>
                </a:solidFill>
                <a:latin typeface="Calibri Light"/>
                <a:ea typeface="ＭＳ Ｐゴシック" charset="0"/>
                <a:cs typeface="ＭＳ Ｐゴシック" charset="0"/>
              </a:rPr>
              <a:t>most real DRAM chips you can buy today</a:t>
            </a:r>
            <a:endParaRPr lang="en-US" sz="2600" dirty="0">
              <a:solidFill>
                <a:prstClr val="black"/>
              </a:solidFill>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3EFCF5-C8B9-AF45-B0E3-7DB4F7D988EA}" type="slidenum">
              <a:rPr lang="en-US" sz="2000">
                <a:solidFill>
                  <a:srgbClr val="898989"/>
                </a:solidFill>
                <a:latin typeface="Cambria Math" charset="0"/>
                <a:cs typeface="Cambria Math" charset="0"/>
              </a:rPr>
              <a:pPr eaLnBrk="1" hangingPunct="1"/>
              <a:t>5</a:t>
            </a:fld>
            <a:endParaRPr lang="en-US" sz="2000">
              <a:solidFill>
                <a:srgbClr val="898989"/>
              </a:solidFill>
              <a:latin typeface="Cambria Math"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smtClean="0">
                <a:solidFill>
                  <a:schemeClr val="accent6">
                    <a:lumMod val="50000"/>
                  </a:schemeClr>
                </a:solidFill>
                <a:latin typeface="Garamond" charset="0"/>
              </a:rPr>
              <a:t>Modern DRAM is Prone to Disturbance Errors</a:t>
            </a:r>
            <a:endParaRPr lang="en-US" sz="3600" b="0" dirty="0">
              <a:solidFill>
                <a:schemeClr val="accent6">
                  <a:lumMod val="50000"/>
                </a:schemeClr>
              </a:solidFill>
              <a:latin typeface="Garamond" charset="0"/>
            </a:endParaRPr>
          </a:p>
        </p:txBody>
      </p:sp>
      <p:sp>
        <p:nvSpPr>
          <p:cNvPr id="30" name="Rectangle 29"/>
          <p:cNvSpPr/>
          <p:nvPr/>
        </p:nvSpPr>
        <p:spPr>
          <a:xfrm>
            <a:off x="107950" y="6239053"/>
            <a:ext cx="8568506" cy="646331"/>
          </a:xfrm>
          <a:prstGeom prst="rect">
            <a:avLst/>
          </a:prstGeom>
        </p:spPr>
        <p:txBody>
          <a:bodyPr wrap="square">
            <a:spAutoFit/>
          </a:bodyPr>
          <a:lstStyle/>
          <a:p>
            <a:pPr>
              <a:defRPr/>
            </a:pPr>
            <a:r>
              <a:rPr lang="en-US" dirty="0" smtClean="0">
                <a:solidFill>
                  <a:srgbClr val="0000FF"/>
                </a:solidFill>
                <a:latin typeface="Calibri"/>
                <a:ea typeface="ＭＳ Ｐゴシック" charset="0"/>
                <a:cs typeface="ＭＳ Ｐゴシック" charset="0"/>
                <a:hlinkClick r:id="rId3"/>
              </a:rPr>
              <a:t>Flipping </a:t>
            </a:r>
            <a:r>
              <a:rPr lang="en-US" dirty="0">
                <a:solidFill>
                  <a:srgbClr val="0000FF"/>
                </a:solidFill>
                <a:latin typeface="Calibri"/>
                <a:ea typeface="ＭＳ Ｐゴシック" charset="0"/>
                <a:cs typeface="ＭＳ Ｐゴシック" charset="0"/>
                <a:hlinkClick r:id="rId3"/>
              </a:rPr>
              <a:t>Bits in Memory Without Accessing Them: An Experimental Study of DRAM Disturbance </a:t>
            </a:r>
            <a:r>
              <a:rPr lang="en-US" dirty="0" smtClean="0">
                <a:solidFill>
                  <a:srgbClr val="0000FF"/>
                </a:solidFill>
                <a:latin typeface="Calibri"/>
                <a:ea typeface="ＭＳ Ｐゴシック" charset="0"/>
                <a:cs typeface="ＭＳ Ｐゴシック" charset="0"/>
                <a:hlinkClick r:id="rId3"/>
              </a:rPr>
              <a:t>Errors</a:t>
            </a:r>
            <a:r>
              <a:rPr lang="en-US" dirty="0" smtClean="0">
                <a:solidFill>
                  <a:srgbClr val="0000FF"/>
                </a:solidFill>
                <a:latin typeface="Calibri"/>
                <a:ea typeface="ＭＳ Ｐゴシック" charset="0"/>
                <a:cs typeface="ＭＳ Ｐゴシック" charset="0"/>
              </a:rPr>
              <a:t>,</a:t>
            </a:r>
            <a:r>
              <a:rPr lang="en-US" dirty="0" smtClean="0">
                <a:solidFill>
                  <a:prstClr val="black"/>
                </a:solidFill>
                <a:latin typeface="Tahoma" charset="0"/>
                <a:ea typeface="ＭＳ Ｐゴシック" charset="0"/>
                <a:cs typeface="ＭＳ Ｐゴシック" charset="0"/>
              </a:rPr>
              <a:t> </a:t>
            </a:r>
            <a:r>
              <a:rPr lang="en-US" dirty="0" smtClean="0">
                <a:solidFill>
                  <a:prstClr val="black"/>
                </a:solidFill>
                <a:latin typeface="Calibri"/>
                <a:ea typeface="ＭＳ Ｐゴシック" charset="0"/>
                <a:cs typeface="ＭＳ Ｐゴシック" charset="0"/>
              </a:rPr>
              <a:t>(Kim et al., ISCA 2014)</a:t>
            </a:r>
            <a:endParaRPr lang="en-US" dirty="0">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7072358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Keep Memory Secure?</a:t>
            </a:r>
            <a:endParaRPr lang="en-US" dirty="0"/>
          </a:p>
        </p:txBody>
      </p:sp>
      <p:sp>
        <p:nvSpPr>
          <p:cNvPr id="3" name="Content Placeholder 2"/>
          <p:cNvSpPr>
            <a:spLocks noGrp="1"/>
          </p:cNvSpPr>
          <p:nvPr>
            <p:ph idx="1"/>
          </p:nvPr>
        </p:nvSpPr>
        <p:spPr>
          <a:xfrm>
            <a:off x="228600" y="1268760"/>
            <a:ext cx="8610600" cy="4979640"/>
          </a:xfrm>
        </p:spPr>
        <p:txBody>
          <a:bodyPr/>
          <a:lstStyle/>
          <a:p>
            <a:r>
              <a:rPr lang="en-US" dirty="0" smtClean="0"/>
              <a:t>DRAM</a:t>
            </a:r>
          </a:p>
          <a:p>
            <a:endParaRPr lang="en-US" dirty="0"/>
          </a:p>
          <a:p>
            <a:r>
              <a:rPr lang="en-US" dirty="0" smtClean="0"/>
              <a:t>Flash memory</a:t>
            </a:r>
          </a:p>
          <a:p>
            <a:endParaRPr lang="en-US" dirty="0"/>
          </a:p>
          <a:p>
            <a:r>
              <a:rPr lang="en-US" dirty="0" smtClean="0"/>
              <a:t>Emerging Technologies</a:t>
            </a:r>
          </a:p>
          <a:p>
            <a:pPr lvl="1"/>
            <a:r>
              <a:rPr lang="en-US" dirty="0" smtClean="0"/>
              <a:t>Phase Change Memory</a:t>
            </a:r>
          </a:p>
          <a:p>
            <a:pPr lvl="1"/>
            <a:r>
              <a:rPr lang="en-US" dirty="0" smtClean="0"/>
              <a:t>STT-MRAM</a:t>
            </a:r>
          </a:p>
          <a:p>
            <a:pPr lvl="1"/>
            <a:r>
              <a:rPr lang="en-US" dirty="0" smtClean="0"/>
              <a:t>RRAM, memristors</a:t>
            </a:r>
          </a:p>
          <a:p>
            <a:pPr lvl="1"/>
            <a:r>
              <a:rPr lang="en-US" dirty="0" smtClean="0"/>
              <a:t>… </a:t>
            </a:r>
          </a:p>
          <a:p>
            <a:pPr lvl="1"/>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50</a:t>
            </a:fld>
            <a:endParaRPr lang="en-US" altLang="en-US">
              <a:solidFill>
                <a:srgbClr val="000000"/>
              </a:solidFill>
            </a:endParaRPr>
          </a:p>
        </p:txBody>
      </p:sp>
    </p:spTree>
    <p:extLst>
      <p:ext uri="{BB962C8B-B14F-4D97-AF65-F5344CB8AC3E}">
        <p14:creationId xmlns:p14="http://schemas.microsoft.com/office/powerpoint/2010/main" val="41300744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Keep Memory Secure?</a:t>
            </a:r>
          </a:p>
        </p:txBody>
      </p:sp>
      <p:sp>
        <p:nvSpPr>
          <p:cNvPr id="3" name="Content Placeholder 2"/>
          <p:cNvSpPr>
            <a:spLocks noGrp="1"/>
          </p:cNvSpPr>
          <p:nvPr>
            <p:ph idx="1"/>
          </p:nvPr>
        </p:nvSpPr>
        <p:spPr>
          <a:xfrm>
            <a:off x="0" y="1268760"/>
            <a:ext cx="9144000" cy="5112568"/>
          </a:xfrm>
        </p:spPr>
        <p:txBody>
          <a:bodyPr/>
          <a:lstStyle/>
          <a:p>
            <a:r>
              <a:rPr lang="en-US" dirty="0" smtClean="0">
                <a:solidFill>
                  <a:srgbClr val="FF0000"/>
                </a:solidFill>
              </a:rPr>
              <a:t>Understand:</a:t>
            </a:r>
            <a:r>
              <a:rPr lang="en-US" dirty="0" smtClean="0">
                <a:solidFill>
                  <a:srgbClr val="0000FF"/>
                </a:solidFill>
              </a:rPr>
              <a:t> Solid methodologies for failure modeling and discovery</a:t>
            </a:r>
          </a:p>
          <a:p>
            <a:pPr lvl="1"/>
            <a:r>
              <a:rPr lang="en-US" dirty="0" smtClean="0"/>
              <a:t>Modeling based on real device data – small scale and large scale</a:t>
            </a:r>
          </a:p>
          <a:p>
            <a:endParaRPr lang="en-US" dirty="0" smtClean="0"/>
          </a:p>
          <a:p>
            <a:pPr marL="0" indent="0">
              <a:buNone/>
            </a:pPr>
            <a:endParaRPr lang="en-US" dirty="0"/>
          </a:p>
          <a:p>
            <a:r>
              <a:rPr lang="en-US" dirty="0" smtClean="0">
                <a:solidFill>
                  <a:srgbClr val="FF0000"/>
                </a:solidFill>
              </a:rPr>
              <a:t>Architect:</a:t>
            </a:r>
            <a:r>
              <a:rPr lang="en-US" dirty="0" smtClean="0">
                <a:solidFill>
                  <a:srgbClr val="0000FF"/>
                </a:solidFill>
              </a:rPr>
              <a:t> Principled </a:t>
            </a:r>
            <a:r>
              <a:rPr lang="en-US" dirty="0">
                <a:solidFill>
                  <a:srgbClr val="0000FF"/>
                </a:solidFill>
              </a:rPr>
              <a:t>co-architecting of system and memory</a:t>
            </a:r>
          </a:p>
          <a:p>
            <a:pPr lvl="1"/>
            <a:r>
              <a:rPr lang="en-US" dirty="0" smtClean="0"/>
              <a:t>Good partitioning of duties across the stack</a:t>
            </a:r>
          </a:p>
          <a:p>
            <a:endParaRPr lang="en-US" dirty="0"/>
          </a:p>
          <a:p>
            <a:endParaRPr lang="en-US" dirty="0" smtClean="0"/>
          </a:p>
          <a:p>
            <a:r>
              <a:rPr lang="en-US" dirty="0" smtClean="0">
                <a:solidFill>
                  <a:srgbClr val="FF0000"/>
                </a:solidFill>
              </a:rPr>
              <a:t>Design &amp; Test:</a:t>
            </a:r>
            <a:r>
              <a:rPr lang="en-US" dirty="0" smtClean="0">
                <a:solidFill>
                  <a:srgbClr val="0000FF"/>
                </a:solidFill>
              </a:rPr>
              <a:t> Principled electronic design, automation, testing</a:t>
            </a:r>
          </a:p>
          <a:p>
            <a:pPr lvl="1"/>
            <a:r>
              <a:rPr lang="en-US" dirty="0" smtClean="0"/>
              <a:t>High coverage and good interaction with system reliability methods</a:t>
            </a:r>
          </a:p>
          <a:p>
            <a:endParaRPr lang="en-US" dirty="0" smtClean="0"/>
          </a:p>
          <a:p>
            <a:pPr marL="0" indent="0">
              <a:buNone/>
            </a:pPr>
            <a:endParaRPr lang="en-US" dirty="0"/>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51</a:t>
            </a:fld>
            <a:endParaRPr lang="en-US"/>
          </a:p>
        </p:txBody>
      </p:sp>
    </p:spTree>
    <p:extLst>
      <p:ext uri="{BB962C8B-B14F-4D97-AF65-F5344CB8AC3E}">
        <p14:creationId xmlns:p14="http://schemas.microsoft.com/office/powerpoint/2010/main" val="4638791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 with Experiments (</a:t>
            </a:r>
            <a:r>
              <a:rPr lang="en-US" dirty="0"/>
              <a:t>DRAM)</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52</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latin typeface="Tahoma" charset="0"/>
                <a:ea typeface="ＭＳ Ｐゴシック" charset="0"/>
                <a:cs typeface="ＭＳ Ｐゴシック" charset="0"/>
              </a:rPr>
              <a:t>Kim+, “</a:t>
            </a:r>
            <a:r>
              <a:rPr lang="en-US" sz="1600" dirty="0">
                <a:solidFill>
                  <a:srgbClr val="0000FF"/>
                </a:solidFill>
                <a:latin typeface="Tahoma"/>
              </a:rPr>
              <a:t>Flipping Bits in Memory Without Accessing Them: An Experimental Study of DRAM Disturbance Errors</a:t>
            </a:r>
            <a:r>
              <a:rPr lang="en-US" sz="1600" dirty="0">
                <a:solidFill>
                  <a:srgbClr val="000000"/>
                </a:solidFill>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Temperature</a:t>
            </a:r>
          </a:p>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Controller</a:t>
            </a:r>
            <a:endParaRPr lang="en-US" sz="2400" b="1">
              <a:solidFill>
                <a:srgbClr val="FFFF00"/>
              </a:solidFill>
              <a:effectLst>
                <a:outerShdw blurRad="38100" dist="38100" dir="2700000" algn="tl">
                  <a:srgbClr val="000000">
                    <a:alpha val="43137"/>
                  </a:srgbClr>
                </a:outerShdw>
              </a:effectLst>
              <a:latin typeface="Tahoma"/>
            </a:endParaRPr>
          </a:p>
          <a:p>
            <a:pPr algn="ctr">
              <a:lnSpc>
                <a:spcPct val="90000"/>
              </a:lnSpc>
            </a:pPr>
            <a:endParaRPr lang="en-US" sz="3200" b="1" smtClean="0">
              <a:solidFill>
                <a:srgbClr val="FFFF00"/>
              </a:solidFill>
              <a:effectLst>
                <a:outerShdw blurRad="38100" dist="38100" dir="2700000" algn="tl">
                  <a:srgbClr val="000000">
                    <a:alpha val="43137"/>
                  </a:srgbClr>
                </a:outerShdw>
              </a:effectLst>
              <a:latin typeface="Tahoma"/>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effectLst>
                  <a:outerShdw blurRad="38100" dist="38100" dir="2700000" algn="tl">
                    <a:srgbClr val="000000">
                      <a:alpha val="43137"/>
                    </a:srgbClr>
                  </a:outerShdw>
                </a:effectLst>
                <a:latin typeface="Tahoma"/>
              </a:rPr>
              <a:t>PC</a:t>
            </a:r>
            <a:endParaRPr lang="en-US" sz="2400" b="1">
              <a:solidFill>
                <a:srgbClr val="FFFF00"/>
              </a:solidFill>
              <a:effectLst>
                <a:outerShdw blurRad="38100" dist="38100" dir="2700000" algn="tl">
                  <a:srgbClr val="000000">
                    <a:alpha val="43137"/>
                  </a:srgbClr>
                </a:outerShdw>
              </a:effectLst>
              <a:latin typeface="Tahoma"/>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smtClean="0">
                <a:solidFill>
                  <a:srgbClr val="FFFF00"/>
                </a:solidFill>
                <a:effectLst>
                  <a:outerShdw blurRad="38100" dist="38100" dir="2700000" algn="tl">
                    <a:srgbClr val="000000">
                      <a:alpha val="43137"/>
                    </a:srgbClr>
                  </a:outerShdw>
                </a:effectLst>
                <a:latin typeface="Tahoma"/>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Tree>
    <p:extLst>
      <p:ext uri="{BB962C8B-B14F-4D97-AF65-F5344CB8AC3E}">
        <p14:creationId xmlns:p14="http://schemas.microsoft.com/office/powerpoint/2010/main" val="1329845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 with Experiments (Flash)</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53</a:t>
            </a:fld>
            <a:endParaRPr lang="en-US" altLang="en-US"/>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FFFF00"/>
                  </a:solidFill>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FFFF00"/>
                </a:solidFill>
                <a:latin typeface="Tahoma"/>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smtClean="0">
                  <a:solidFill>
                    <a:srgbClr val="FFFF00"/>
                  </a:solidFill>
                </a:rPr>
                <a:t>Virtex-II Pro</a:t>
              </a:r>
            </a:p>
            <a:p>
              <a:pPr algn="ctr">
                <a:defRPr/>
              </a:pPr>
              <a:r>
                <a:rPr lang="en-US" sz="1800" kern="0" smtClean="0">
                  <a:solidFill>
                    <a:srgbClr val="FFFF00"/>
                  </a:solidFill>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FFFF00"/>
              </a:solidFill>
              <a:latin typeface="Tahoma"/>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smtClean="0">
                <a:solidFill>
                  <a:srgbClr val="FFFF00"/>
                </a:solidFill>
              </a:rPr>
              <a:t>Virtex-V FPGA</a:t>
            </a:r>
          </a:p>
          <a:p>
            <a:pPr algn="ctr">
              <a:defRPr/>
            </a:pPr>
            <a:r>
              <a:rPr lang="en-US" sz="1800" kern="0" smtClean="0">
                <a:solidFill>
                  <a:srgbClr val="FFFF00"/>
                </a:solidFill>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0066CC"/>
                </a:solidFill>
                <a:latin typeface="Tahoma"/>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0000FF"/>
                  </a:solidFill>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0000FF"/>
                  </a:solidFill>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grpSp>
        <p:nvGrpSpPr>
          <p:cNvPr id="55" name="Group 45"/>
          <p:cNvGrpSpPr>
            <a:grpSpLocks/>
          </p:cNvGrpSpPr>
          <p:nvPr/>
        </p:nvGrpSpPr>
        <p:grpSpPr bwMode="auto">
          <a:xfrm>
            <a:off x="5867400" y="4433888"/>
            <a:ext cx="2508250" cy="1814512"/>
            <a:chOff x="3696" y="3072"/>
            <a:chExt cx="1580" cy="1143"/>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57" name="Text Box 43"/>
            <p:cNvSpPr txBox="1">
              <a:spLocks noChangeArrowheads="1"/>
            </p:cNvSpPr>
            <p:nvPr/>
          </p:nvSpPr>
          <p:spPr bwMode="auto">
            <a:xfrm>
              <a:off x="3696" y="3984"/>
              <a:ext cx="15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0000FF"/>
                  </a:solidFill>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eaLnBrk="0" hangingPunct="0">
              <a:defRPr/>
            </a:pPr>
            <a:endParaRPr lang="en-US" kern="0" smtClean="0">
              <a:solidFill>
                <a:sysClr val="windowText" lastClr="000000"/>
              </a:solidFill>
              <a:latin typeface="Tahoma"/>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smtClean="0">
                <a:solidFill>
                  <a:srgbClr val="FFFF00"/>
                </a:solidFill>
              </a:rPr>
              <a:t>3x-nm</a:t>
            </a:r>
          </a:p>
          <a:p>
            <a:pPr algn="ctr">
              <a:defRPr/>
            </a:pPr>
            <a:r>
              <a:rPr lang="en-US" sz="1800" kern="0" smtClean="0">
                <a:solidFill>
                  <a:srgbClr val="FFFF00"/>
                </a:solidFill>
              </a:rPr>
              <a:t>NAND Flash</a:t>
            </a:r>
          </a:p>
        </p:txBody>
      </p:sp>
      <p:sp>
        <p:nvSpPr>
          <p:cNvPr id="61" name="Rectangle 60"/>
          <p:cNvSpPr/>
          <p:nvPr/>
        </p:nvSpPr>
        <p:spPr>
          <a:xfrm>
            <a:off x="107504" y="5805264"/>
            <a:ext cx="5904656" cy="584776"/>
          </a:xfrm>
          <a:prstGeom prst="rect">
            <a:avLst/>
          </a:prstGeom>
        </p:spPr>
        <p:txBody>
          <a:bodyPr wrap="square">
            <a:spAutoFit/>
          </a:bodyPr>
          <a:lstStyle/>
          <a:p>
            <a:r>
              <a:rPr lang="en-US" sz="1600" dirty="0">
                <a:solidFill>
                  <a:srgbClr val="006633"/>
                </a:solidFill>
                <a:latin typeface="Tahoma"/>
              </a:rPr>
              <a:t>[</a:t>
            </a:r>
            <a:r>
              <a:rPr lang="en-US" sz="1600" dirty="0" err="1">
                <a:solidFill>
                  <a:srgbClr val="006633"/>
                </a:solidFill>
                <a:latin typeface="Tahoma"/>
              </a:rPr>
              <a:t>Cai</a:t>
            </a:r>
            <a:r>
              <a:rPr lang="en-US" sz="1600" dirty="0">
                <a:solidFill>
                  <a:srgbClr val="006633"/>
                </a:solidFill>
                <a:latin typeface="Tahoma"/>
              </a:rPr>
              <a:t>+, DATE 2012, ICCD 2012, DATE 2013, ITJ 2013, ICCD 2013, SIGMETRICS </a:t>
            </a:r>
            <a:r>
              <a:rPr lang="en-US" sz="1600" dirty="0" smtClean="0">
                <a:solidFill>
                  <a:srgbClr val="006633"/>
                </a:solidFill>
                <a:latin typeface="Tahoma"/>
              </a:rPr>
              <a:t>2014, HPCA 2015, DSN 2015, MSST 2015]</a:t>
            </a:r>
            <a:endParaRPr lang="en-US" sz="1600" dirty="0">
              <a:solidFill>
                <a:srgbClr val="000000"/>
              </a:solidFill>
              <a:latin typeface="Tahoma"/>
            </a:endParaRPr>
          </a:p>
        </p:txBody>
      </p:sp>
    </p:spTree>
    <p:extLst>
      <p:ext uri="{BB962C8B-B14F-4D97-AF65-F5344CB8AC3E}">
        <p14:creationId xmlns:p14="http://schemas.microsoft.com/office/powerpoint/2010/main" val="23250629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Another Time: NAND Flash Vulnerabilities</a:t>
            </a:r>
            <a:endParaRPr lang="en-US" sz="3600" dirty="0"/>
          </a:p>
        </p:txBody>
      </p:sp>
      <p:sp>
        <p:nvSpPr>
          <p:cNvPr id="3" name="Content Placeholder 2"/>
          <p:cNvSpPr>
            <a:spLocks noGrp="1"/>
          </p:cNvSpPr>
          <p:nvPr>
            <p:ph idx="1"/>
          </p:nvPr>
        </p:nvSpPr>
        <p:spPr>
          <a:xfrm>
            <a:off x="228600" y="908720"/>
            <a:ext cx="8807896" cy="5256584"/>
          </a:xfrm>
        </p:spPr>
        <p:txBody>
          <a:bodyPr/>
          <a:lstStyle/>
          <a:p>
            <a:r>
              <a:rPr lang="en-US" sz="1800" dirty="0" smtClean="0"/>
              <a:t>Onur Mutlu,</a:t>
            </a:r>
            <a:r>
              <a:rPr lang="en-US" sz="1800" dirty="0"/>
              <a:t/>
            </a:r>
            <a:br>
              <a:rPr lang="en-US" sz="1800" dirty="0"/>
            </a:br>
            <a:r>
              <a:rPr lang="en-US" sz="1800" b="1" dirty="0" smtClean="0">
                <a:hlinkClick r:id="rId2"/>
              </a:rPr>
              <a:t>"</a:t>
            </a:r>
            <a:r>
              <a:rPr lang="en-US" sz="1800" b="1" dirty="0">
                <a:hlinkClick r:id="rId2"/>
              </a:rPr>
              <a:t>Error Analysis and Management for MLC NAND Flash Memory"</a:t>
            </a:r>
            <a:r>
              <a:rPr lang="en-US" sz="1800" dirty="0"/>
              <a:t/>
            </a:r>
            <a:br>
              <a:rPr lang="en-US" sz="1800" dirty="0"/>
            </a:br>
            <a:r>
              <a:rPr lang="en-US" sz="1800" i="1" dirty="0"/>
              <a:t>Technical talk at </a:t>
            </a:r>
            <a:r>
              <a:rPr lang="en-US" sz="1800" i="1" dirty="0">
                <a:hlinkClick r:id="rId3"/>
              </a:rPr>
              <a:t>Flash Memory Summit 2014</a:t>
            </a:r>
            <a:r>
              <a:rPr lang="en-US" sz="1800" i="1" dirty="0"/>
              <a:t> (</a:t>
            </a:r>
            <a:r>
              <a:rPr lang="en-US" sz="1800" b="1" i="1" dirty="0"/>
              <a:t>FMS</a:t>
            </a:r>
            <a:r>
              <a:rPr lang="en-US" sz="1800" i="1" dirty="0"/>
              <a:t>)</a:t>
            </a:r>
            <a:r>
              <a:rPr lang="en-US" sz="1800" dirty="0"/>
              <a:t>, Santa Clara, CA, August 2014. </a:t>
            </a:r>
            <a:r>
              <a:rPr lang="en-US" sz="1800" dirty="0">
                <a:hlinkClick r:id="rId4"/>
              </a:rPr>
              <a:t>Slides (ppt)</a:t>
            </a:r>
            <a:r>
              <a:rPr lang="en-US" sz="1800" dirty="0"/>
              <a:t> </a:t>
            </a:r>
            <a:r>
              <a:rPr lang="en-US" sz="1800" dirty="0">
                <a:hlinkClick r:id="rId2"/>
              </a:rPr>
              <a:t>(pdf)</a:t>
            </a:r>
            <a:r>
              <a:rPr lang="en-US" sz="1800" dirty="0"/>
              <a:t> </a:t>
            </a:r>
            <a:endParaRPr lang="en-US" sz="1800" dirty="0" smtClean="0"/>
          </a:p>
          <a:p>
            <a:endParaRPr lang="en-US" sz="100" dirty="0" smtClean="0"/>
          </a:p>
          <a:p>
            <a:endParaRPr lang="en-US" sz="300" dirty="0"/>
          </a:p>
          <a:p>
            <a:pPr marL="0" indent="0">
              <a:buNone/>
            </a:pPr>
            <a:r>
              <a:rPr lang="en-US" sz="1500" dirty="0" err="1" smtClean="0"/>
              <a:t>Cai</a:t>
            </a:r>
            <a:r>
              <a:rPr lang="en-US" sz="1500" dirty="0"/>
              <a:t>+, “</a:t>
            </a:r>
            <a:r>
              <a:rPr lang="en-US" sz="1500" dirty="0">
                <a:solidFill>
                  <a:srgbClr val="0000FF"/>
                </a:solidFill>
              </a:rPr>
              <a:t>Error Patterns in MLC NAND Flash Memory: Measurement, Characterization, and </a:t>
            </a:r>
            <a:r>
              <a:rPr lang="en-US" sz="1500" dirty="0" smtClean="0">
                <a:solidFill>
                  <a:srgbClr val="0000FF"/>
                </a:solidFill>
              </a:rPr>
              <a:t>Analysis</a:t>
            </a:r>
            <a:r>
              <a:rPr lang="en-US" sz="1500" dirty="0" smtClean="0"/>
              <a:t>,</a:t>
            </a:r>
            <a:r>
              <a:rPr lang="en-US" sz="1500" dirty="0"/>
              <a:t>” DATE 2012</a:t>
            </a:r>
            <a:r>
              <a:rPr lang="en-US" sz="1500" dirty="0" smtClean="0"/>
              <a:t>.</a:t>
            </a:r>
          </a:p>
          <a:p>
            <a:pPr marL="0" indent="0">
              <a:buNone/>
            </a:pPr>
            <a:r>
              <a:rPr lang="en-US" sz="1500" dirty="0" err="1" smtClean="0"/>
              <a:t>Cai</a:t>
            </a:r>
            <a:r>
              <a:rPr lang="en-US" sz="1500" dirty="0"/>
              <a:t>+, “</a:t>
            </a:r>
            <a:r>
              <a:rPr lang="en-US" sz="1500" dirty="0">
                <a:solidFill>
                  <a:srgbClr val="0000FF"/>
                </a:solidFill>
              </a:rPr>
              <a:t>Flash Correct-and-Refresh: Retention-Aware Error Management for Increased Flash Memory </a:t>
            </a:r>
            <a:r>
              <a:rPr lang="en-US" sz="1500" dirty="0" smtClean="0">
                <a:solidFill>
                  <a:srgbClr val="0000FF"/>
                </a:solidFill>
              </a:rPr>
              <a:t>Lifetime</a:t>
            </a:r>
            <a:r>
              <a:rPr lang="en-US" sz="1500" dirty="0" smtClean="0"/>
              <a:t>,” ICCD 2012.</a:t>
            </a:r>
          </a:p>
          <a:p>
            <a:pPr marL="0" indent="0">
              <a:buNone/>
            </a:pPr>
            <a:r>
              <a:rPr lang="en-US" sz="1500" dirty="0" err="1" smtClean="0"/>
              <a:t>Cai</a:t>
            </a:r>
            <a:r>
              <a:rPr lang="en-US" sz="1500" dirty="0"/>
              <a:t>+, “</a:t>
            </a:r>
            <a:r>
              <a:rPr lang="en-US" sz="1500" dirty="0">
                <a:solidFill>
                  <a:srgbClr val="0000FF"/>
                </a:solidFill>
              </a:rPr>
              <a:t>Threshold Voltage Distribution in MLC NAND Flash Memory: Characterization, Analysis and </a:t>
            </a:r>
            <a:r>
              <a:rPr lang="en-US" sz="1500" dirty="0" smtClean="0">
                <a:solidFill>
                  <a:srgbClr val="0000FF"/>
                </a:solidFill>
              </a:rPr>
              <a:t>Modeling</a:t>
            </a:r>
            <a:r>
              <a:rPr lang="en-US" sz="1500" dirty="0" smtClean="0"/>
              <a:t>,” DATE 2013.</a:t>
            </a:r>
          </a:p>
          <a:p>
            <a:pPr marL="0" indent="0">
              <a:buNone/>
            </a:pPr>
            <a:r>
              <a:rPr lang="en-US" sz="1500" dirty="0" err="1" smtClean="0"/>
              <a:t>Cai</a:t>
            </a:r>
            <a:r>
              <a:rPr lang="en-US" sz="1500" dirty="0"/>
              <a:t>+, “</a:t>
            </a:r>
            <a:r>
              <a:rPr lang="en-US" sz="1500" dirty="0">
                <a:solidFill>
                  <a:srgbClr val="0000FF"/>
                </a:solidFill>
              </a:rPr>
              <a:t>Error Analysis and Retention-Aware Error Management for NAND Flash </a:t>
            </a:r>
            <a:r>
              <a:rPr lang="en-US" sz="1500" dirty="0" smtClean="0">
                <a:solidFill>
                  <a:srgbClr val="0000FF"/>
                </a:solidFill>
              </a:rPr>
              <a:t>Memory</a:t>
            </a:r>
            <a:r>
              <a:rPr lang="en-US" sz="1500" dirty="0" smtClean="0"/>
              <a:t>,” Intel Technology Journal 2013.</a:t>
            </a:r>
          </a:p>
          <a:p>
            <a:pPr marL="0" indent="0">
              <a:buNone/>
            </a:pPr>
            <a:r>
              <a:rPr lang="en-US" sz="1500" dirty="0" err="1" smtClean="0"/>
              <a:t>Cai</a:t>
            </a:r>
            <a:r>
              <a:rPr lang="en-US" sz="1500" dirty="0"/>
              <a:t>+, “</a:t>
            </a:r>
            <a:r>
              <a:rPr lang="en-US" sz="1500" dirty="0">
                <a:solidFill>
                  <a:srgbClr val="0000FF"/>
                </a:solidFill>
              </a:rPr>
              <a:t>Program Interference in MLC NAND Flash Memory: Characterization, Modeling, and </a:t>
            </a:r>
            <a:r>
              <a:rPr lang="en-US" sz="1500" dirty="0" smtClean="0">
                <a:solidFill>
                  <a:srgbClr val="0000FF"/>
                </a:solidFill>
              </a:rPr>
              <a:t>Mitigation</a:t>
            </a:r>
            <a:r>
              <a:rPr lang="en-US" sz="1500" dirty="0" smtClean="0"/>
              <a:t>,” ICCD 2013.</a:t>
            </a:r>
          </a:p>
          <a:p>
            <a:pPr marL="0" indent="0">
              <a:buNone/>
            </a:pPr>
            <a:r>
              <a:rPr lang="en-US" sz="1500" dirty="0" err="1" smtClean="0"/>
              <a:t>Cai</a:t>
            </a:r>
            <a:r>
              <a:rPr lang="en-US" sz="1500" dirty="0"/>
              <a:t>+, “</a:t>
            </a:r>
            <a:r>
              <a:rPr lang="en-US" sz="1500" dirty="0">
                <a:solidFill>
                  <a:srgbClr val="0000FF"/>
                </a:solidFill>
              </a:rPr>
              <a:t>Neighbor-Cell Assisted Error Correction for MLC NAND Flash </a:t>
            </a:r>
            <a:r>
              <a:rPr lang="en-US" sz="1500" dirty="0" smtClean="0">
                <a:solidFill>
                  <a:srgbClr val="0000FF"/>
                </a:solidFill>
              </a:rPr>
              <a:t>Memories</a:t>
            </a:r>
            <a:r>
              <a:rPr lang="en-US" sz="1500" dirty="0" smtClean="0"/>
              <a:t>,” SIGMETRICS 2014.</a:t>
            </a:r>
          </a:p>
          <a:p>
            <a:pPr marL="0" indent="0">
              <a:buNone/>
            </a:pPr>
            <a:r>
              <a:rPr lang="en-US" sz="1500" dirty="0" err="1" smtClean="0"/>
              <a:t>Cai</a:t>
            </a:r>
            <a:r>
              <a:rPr lang="en-US" sz="1500" dirty="0"/>
              <a:t>+,</a:t>
            </a:r>
            <a:r>
              <a:rPr lang="en-US" sz="1500" dirty="0" smtClean="0"/>
              <a:t>”</a:t>
            </a:r>
            <a:r>
              <a:rPr lang="en-US" sz="1500" dirty="0" smtClean="0">
                <a:solidFill>
                  <a:srgbClr val="0000FF"/>
                </a:solidFill>
              </a:rPr>
              <a:t>Data </a:t>
            </a:r>
            <a:r>
              <a:rPr lang="en-US" sz="1500" dirty="0">
                <a:solidFill>
                  <a:srgbClr val="0000FF"/>
                </a:solidFill>
              </a:rPr>
              <a:t>Retention in MLC NAND Flash Memory: Characterization, Optimization and Recovery</a:t>
            </a:r>
            <a:r>
              <a:rPr lang="en-US" sz="1500" dirty="0"/>
              <a:t>,” HPCA 2015</a:t>
            </a:r>
            <a:r>
              <a:rPr lang="en-US" sz="1500" dirty="0" smtClean="0"/>
              <a:t>.</a:t>
            </a:r>
          </a:p>
          <a:p>
            <a:pPr marL="0" indent="0">
              <a:buNone/>
            </a:pPr>
            <a:r>
              <a:rPr lang="en-US" sz="1500" dirty="0" err="1" smtClean="0"/>
              <a:t>Cai</a:t>
            </a:r>
            <a:r>
              <a:rPr lang="en-US" sz="1500" dirty="0" smtClean="0"/>
              <a:t>+, “</a:t>
            </a:r>
            <a:r>
              <a:rPr lang="en-US" sz="1500" dirty="0">
                <a:solidFill>
                  <a:srgbClr val="0000FF"/>
                </a:solidFill>
              </a:rPr>
              <a:t>Read Disturb Errors in MLC NAND Flash Memory: Characterization and </a:t>
            </a:r>
            <a:r>
              <a:rPr lang="en-US" sz="1500" dirty="0" smtClean="0">
                <a:solidFill>
                  <a:srgbClr val="0000FF"/>
                </a:solidFill>
              </a:rPr>
              <a:t>Mitigation</a:t>
            </a:r>
            <a:r>
              <a:rPr lang="en-US" sz="1500" dirty="0" smtClean="0"/>
              <a:t>,” DSN 2015. </a:t>
            </a:r>
          </a:p>
          <a:p>
            <a:pPr marL="0" indent="0">
              <a:buNone/>
            </a:pPr>
            <a:r>
              <a:rPr lang="en-US" sz="1500" dirty="0" err="1" smtClean="0"/>
              <a:t>Luo</a:t>
            </a:r>
            <a:r>
              <a:rPr lang="en-US" sz="1500" dirty="0" smtClean="0"/>
              <a:t>+, “</a:t>
            </a:r>
            <a:r>
              <a:rPr lang="en-US" sz="1500" dirty="0" smtClean="0">
                <a:solidFill>
                  <a:srgbClr val="0000FF"/>
                </a:solidFill>
              </a:rPr>
              <a:t>WARM: Improving </a:t>
            </a:r>
            <a:r>
              <a:rPr lang="en-US" sz="1500" dirty="0">
                <a:solidFill>
                  <a:srgbClr val="0000FF"/>
                </a:solidFill>
              </a:rPr>
              <a:t>NAND Flash Memory Lifetime with Write-hotness Aware Retention </a:t>
            </a:r>
            <a:r>
              <a:rPr lang="en-US" sz="1500" dirty="0" smtClean="0">
                <a:solidFill>
                  <a:srgbClr val="0000FF"/>
                </a:solidFill>
              </a:rPr>
              <a:t>Management</a:t>
            </a:r>
            <a:r>
              <a:rPr lang="en-US" sz="1500" dirty="0" smtClean="0"/>
              <a:t>,” MSST 2015.</a:t>
            </a:r>
          </a:p>
          <a:p>
            <a:pPr marL="0" indent="0">
              <a:buNone/>
            </a:pPr>
            <a:r>
              <a:rPr lang="en-US" sz="1500" dirty="0" smtClean="0"/>
              <a:t>Meza+, “</a:t>
            </a:r>
            <a:r>
              <a:rPr lang="en-US" sz="1500" dirty="0" smtClean="0">
                <a:solidFill>
                  <a:srgbClr val="0000FF"/>
                </a:solidFill>
              </a:rPr>
              <a:t>A Large-Scale Study of Flash Memory Errors in the Field</a:t>
            </a:r>
            <a:r>
              <a:rPr lang="en-US" sz="1500" dirty="0" smtClean="0"/>
              <a:t>,” SIGMETRICS 2015.</a:t>
            </a:r>
            <a:endParaRPr lang="en-US" sz="1500" dirty="0"/>
          </a:p>
          <a:p>
            <a:endParaRPr lang="en-US" sz="1700" dirty="0"/>
          </a:p>
          <a:p>
            <a:endParaRPr lang="en-US" sz="200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54</a:t>
            </a:fld>
            <a:endParaRPr lang="en-US" altLang="en-US"/>
          </a:p>
        </p:txBody>
      </p:sp>
      <p:sp>
        <p:nvSpPr>
          <p:cNvPr id="5" name="Rectangle 4"/>
          <p:cNvSpPr>
            <a:spLocks noChangeArrowheads="1"/>
          </p:cNvSpPr>
          <p:nvPr/>
        </p:nvSpPr>
        <p:spPr bwMode="auto">
          <a:xfrm>
            <a:off x="827584" y="4149080"/>
            <a:ext cx="1944216" cy="28803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dirty="0">
              <a:solidFill>
                <a:srgbClr val="FFFFFF"/>
              </a:solidFill>
              <a:latin typeface="Tahoma"/>
              <a:ea typeface="ＭＳ Ｐゴシック" charset="0"/>
              <a:cs typeface="ＭＳ Ｐゴシック" charset="0"/>
            </a:endParaRPr>
          </a:p>
        </p:txBody>
      </p:sp>
      <p:sp>
        <p:nvSpPr>
          <p:cNvPr id="6" name="Rectangle 5"/>
          <p:cNvSpPr>
            <a:spLocks noChangeArrowheads="1"/>
          </p:cNvSpPr>
          <p:nvPr/>
        </p:nvSpPr>
        <p:spPr bwMode="auto">
          <a:xfrm>
            <a:off x="827584" y="5445224"/>
            <a:ext cx="1800200" cy="262116"/>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dirty="0">
              <a:solidFill>
                <a:srgbClr val="FFFFFF"/>
              </a:solidFill>
              <a:latin typeface="Tahoma"/>
              <a:ea typeface="ＭＳ Ｐゴシック" charset="0"/>
              <a:cs typeface="ＭＳ Ｐゴシック" charset="0"/>
            </a:endParaRPr>
          </a:p>
        </p:txBody>
      </p:sp>
    </p:spTree>
    <p:extLst>
      <p:ext uri="{BB962C8B-B14F-4D97-AF65-F5344CB8AC3E}">
        <p14:creationId xmlns:p14="http://schemas.microsoft.com/office/powerpoint/2010/main" val="271250657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Large-Scale Flash SSD Error Analysis</a:t>
            </a:r>
            <a:endParaRPr lang="en-US" dirty="0"/>
          </a:p>
        </p:txBody>
      </p:sp>
      <p:sp>
        <p:nvSpPr>
          <p:cNvPr id="3" name="Content Placeholder 2"/>
          <p:cNvSpPr>
            <a:spLocks noGrp="1"/>
          </p:cNvSpPr>
          <p:nvPr>
            <p:ph idx="1"/>
          </p:nvPr>
        </p:nvSpPr>
        <p:spPr/>
        <p:txBody>
          <a:bodyPr/>
          <a:lstStyle/>
          <a:p>
            <a:r>
              <a:rPr lang="en-US" dirty="0" smtClean="0">
                <a:solidFill>
                  <a:srgbClr val="0000FF"/>
                </a:solidFill>
              </a:rPr>
              <a:t>First large-scale field study of flash memory errors</a:t>
            </a:r>
          </a:p>
          <a:p>
            <a:endParaRPr lang="en-US" sz="2200" dirty="0" smtClean="0">
              <a:solidFill>
                <a:srgbClr val="0000FF"/>
              </a:solidFill>
            </a:endParaRPr>
          </a:p>
          <a:p>
            <a:r>
              <a:rPr lang="en-US" sz="2000" dirty="0" smtClean="0"/>
              <a:t>Justin </a:t>
            </a:r>
            <a:r>
              <a:rPr lang="en-US" sz="2000" dirty="0"/>
              <a:t>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"A Large-Scale Study of Flash Memory Errors in the Field"</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Portland, OR,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Coverage at ZDNet</a:t>
            </a:r>
            <a:r>
              <a:rPr lang="en-US" sz="2000" dirty="0"/>
              <a:t>] [</a:t>
            </a:r>
            <a:r>
              <a:rPr lang="en-US" sz="2000" dirty="0">
                <a:hlinkClick r:id="rId7"/>
              </a:rPr>
              <a:t>Coverage on The Register</a:t>
            </a:r>
            <a:r>
              <a:rPr lang="en-US" sz="2000" dirty="0"/>
              <a:t>] [</a:t>
            </a:r>
            <a:r>
              <a:rPr lang="en-US" sz="2000" dirty="0">
                <a:hlinkClick r:id="rId8"/>
              </a:rPr>
              <a:t>Coverage on TechSpot</a:t>
            </a:r>
            <a:r>
              <a:rPr lang="en-US" sz="2000" dirty="0"/>
              <a:t>] [</a:t>
            </a:r>
            <a:r>
              <a:rPr lang="en-US" sz="2000" dirty="0">
                <a:hlinkClick r:id="rId9"/>
              </a:rPr>
              <a:t>Coverage on The Tech Report</a:t>
            </a:r>
            <a:r>
              <a:rPr lang="en-US" sz="2000" dirty="0"/>
              <a:t>] </a:t>
            </a:r>
            <a:endParaRPr lang="en-US" sz="2000" dirty="0" smtClean="0"/>
          </a:p>
          <a:p>
            <a:endParaRPr lang="en-US" sz="2200" dirty="0"/>
          </a:p>
          <a:p>
            <a:endParaRPr lang="en-US" sz="2200" dirty="0" smtClean="0"/>
          </a:p>
          <a:p>
            <a:endParaRPr lang="en-US" dirty="0"/>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55</a:t>
            </a:fld>
            <a:endParaRPr lang="en-US"/>
          </a:p>
        </p:txBody>
      </p:sp>
      <p:pic>
        <p:nvPicPr>
          <p:cNvPr id="5" name="Picture 4"/>
          <p:cNvPicPr>
            <a:picLocks noChangeAspect="1"/>
          </p:cNvPicPr>
          <p:nvPr/>
        </p:nvPicPr>
        <p:blipFill>
          <a:blip r:embed="rId10"/>
          <a:stretch>
            <a:fillRect/>
          </a:stretch>
        </p:blipFill>
        <p:spPr>
          <a:xfrm>
            <a:off x="0" y="4725144"/>
            <a:ext cx="9144000" cy="1313234"/>
          </a:xfrm>
          <a:prstGeom prst="rect">
            <a:avLst/>
          </a:prstGeom>
        </p:spPr>
      </p:pic>
    </p:spTree>
    <p:extLst>
      <p:ext uri="{BB962C8B-B14F-4D97-AF65-F5344CB8AC3E}">
        <p14:creationId xmlns:p14="http://schemas.microsoft.com/office/powerpoint/2010/main" val="20323026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251520" y="1052736"/>
            <a:ext cx="8892480" cy="5256584"/>
          </a:xfrm>
        </p:spPr>
        <p:txBody>
          <a:bodyPr/>
          <a:lstStyle/>
          <a:p>
            <a:r>
              <a:rPr lang="en-US" sz="2200" dirty="0" smtClean="0">
                <a:solidFill>
                  <a:srgbClr val="FF0000"/>
                </a:solidFill>
              </a:rPr>
              <a:t>Memory reliability is reducing</a:t>
            </a:r>
          </a:p>
          <a:p>
            <a:r>
              <a:rPr lang="en-US" sz="2200" dirty="0"/>
              <a:t>R</a:t>
            </a:r>
            <a:r>
              <a:rPr lang="en-US" sz="2200" dirty="0" smtClean="0"/>
              <a:t>eliability issues open up security vulnerabilities</a:t>
            </a:r>
          </a:p>
          <a:p>
            <a:pPr lvl="1"/>
            <a:r>
              <a:rPr lang="en-US" sz="2000" dirty="0" smtClean="0"/>
              <a:t>Very hard to defend against</a:t>
            </a:r>
          </a:p>
          <a:p>
            <a:r>
              <a:rPr lang="en-US" sz="2200" dirty="0" err="1" smtClean="0"/>
              <a:t>Rowhammer</a:t>
            </a:r>
            <a:r>
              <a:rPr lang="en-US" sz="2200" dirty="0"/>
              <a:t> </a:t>
            </a:r>
            <a:r>
              <a:rPr lang="en-US" sz="2200" dirty="0" smtClean="0"/>
              <a:t>is an example </a:t>
            </a:r>
          </a:p>
          <a:p>
            <a:pPr lvl="1"/>
            <a:r>
              <a:rPr lang="en-US" sz="2000" dirty="0"/>
              <a:t>I</a:t>
            </a:r>
            <a:r>
              <a:rPr lang="en-US" sz="2000" dirty="0" smtClean="0"/>
              <a:t>ts implications on system security research are tremendous</a:t>
            </a:r>
            <a:r>
              <a:rPr lang="en-US" sz="2000" dirty="0"/>
              <a:t> </a:t>
            </a:r>
            <a:r>
              <a:rPr lang="en-US" sz="2000" dirty="0" smtClean="0"/>
              <a:t>&amp; exciting</a:t>
            </a:r>
          </a:p>
          <a:p>
            <a:endParaRPr lang="en-US" dirty="0" smtClean="0">
              <a:solidFill>
                <a:srgbClr val="0000FF"/>
              </a:solidFill>
            </a:endParaRPr>
          </a:p>
          <a:p>
            <a:r>
              <a:rPr lang="en-US" sz="2200" b="1" dirty="0" smtClean="0">
                <a:solidFill>
                  <a:schemeClr val="accent6">
                    <a:lumMod val="75000"/>
                  </a:schemeClr>
                </a:solidFill>
              </a:rPr>
              <a:t>Good news: We have a lot more to do.</a:t>
            </a:r>
          </a:p>
          <a:p>
            <a:r>
              <a:rPr lang="en-US" sz="2200" dirty="0" smtClean="0">
                <a:solidFill>
                  <a:srgbClr val="FF0000"/>
                </a:solidFill>
              </a:rPr>
              <a:t>Understand</a:t>
            </a:r>
            <a:r>
              <a:rPr lang="en-US" sz="2200" dirty="0">
                <a:solidFill>
                  <a:srgbClr val="FF0000"/>
                </a:solidFill>
              </a:rPr>
              <a:t>:</a:t>
            </a:r>
            <a:r>
              <a:rPr lang="en-US" sz="2200" dirty="0">
                <a:solidFill>
                  <a:srgbClr val="0000FF"/>
                </a:solidFill>
              </a:rPr>
              <a:t> </a:t>
            </a:r>
            <a:r>
              <a:rPr lang="en-US" sz="2200" dirty="0" smtClean="0">
                <a:solidFill>
                  <a:srgbClr val="0000FF"/>
                </a:solidFill>
              </a:rPr>
              <a:t>Solid </a:t>
            </a:r>
            <a:r>
              <a:rPr lang="en-US" sz="2200" dirty="0">
                <a:solidFill>
                  <a:srgbClr val="0000FF"/>
                </a:solidFill>
              </a:rPr>
              <a:t>methodologies for failure modeling and discovery</a:t>
            </a:r>
          </a:p>
          <a:p>
            <a:pPr lvl="1"/>
            <a:r>
              <a:rPr lang="en-US" sz="2000" dirty="0"/>
              <a:t>Modeling based on real device data – small scale and large </a:t>
            </a:r>
            <a:r>
              <a:rPr lang="en-US" sz="2000" dirty="0" smtClean="0"/>
              <a:t>scale</a:t>
            </a:r>
            <a:endParaRPr lang="en-US" sz="2000" dirty="0"/>
          </a:p>
          <a:p>
            <a:r>
              <a:rPr lang="en-US" sz="2200" dirty="0">
                <a:solidFill>
                  <a:srgbClr val="FF0000"/>
                </a:solidFill>
              </a:rPr>
              <a:t>Architect:</a:t>
            </a:r>
            <a:r>
              <a:rPr lang="en-US" sz="2200" dirty="0">
                <a:solidFill>
                  <a:srgbClr val="0000FF"/>
                </a:solidFill>
              </a:rPr>
              <a:t> Principled co-architecting of system and memory</a:t>
            </a:r>
          </a:p>
          <a:p>
            <a:pPr lvl="1"/>
            <a:r>
              <a:rPr lang="en-US" sz="2000" dirty="0"/>
              <a:t>Good partitioning of duties across the </a:t>
            </a:r>
            <a:r>
              <a:rPr lang="en-US" sz="2000" dirty="0" smtClean="0"/>
              <a:t>stack</a:t>
            </a:r>
            <a:endParaRPr lang="en-US" sz="2000" dirty="0"/>
          </a:p>
          <a:p>
            <a:r>
              <a:rPr lang="en-US" sz="2200" dirty="0">
                <a:solidFill>
                  <a:srgbClr val="FF0000"/>
                </a:solidFill>
              </a:rPr>
              <a:t>Design &amp; Test:</a:t>
            </a:r>
            <a:r>
              <a:rPr lang="en-US" sz="2200" dirty="0">
                <a:solidFill>
                  <a:srgbClr val="0000FF"/>
                </a:solidFill>
              </a:rPr>
              <a:t> Principled electronic design, automation, testing</a:t>
            </a:r>
          </a:p>
          <a:p>
            <a:pPr lvl="1"/>
            <a:r>
              <a:rPr lang="en-US" sz="2000" dirty="0"/>
              <a:t>High coverage and good interaction with system reliability methods</a:t>
            </a:r>
          </a:p>
          <a:p>
            <a:endParaRPr lang="en-US" dirty="0" smtClean="0"/>
          </a:p>
          <a:p>
            <a:pPr marL="0" indent="0">
              <a:buNone/>
            </a:pPr>
            <a:endParaRPr lang="en-US" dirty="0"/>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56</a:t>
            </a:fld>
            <a:endParaRPr lang="en-US"/>
          </a:p>
        </p:txBody>
      </p:sp>
    </p:spTree>
    <p:extLst>
      <p:ext uri="{BB962C8B-B14F-4D97-AF65-F5344CB8AC3E}">
        <p14:creationId xmlns:p14="http://schemas.microsoft.com/office/powerpoint/2010/main" val="263676867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1268760"/>
            <a:ext cx="8382000" cy="2201416"/>
          </a:xfrm>
        </p:spPr>
        <p:txBody>
          <a:bodyPr>
            <a:normAutofit/>
          </a:bodyPr>
          <a:lstStyle/>
          <a:p>
            <a:pPr algn="ctr"/>
            <a:r>
              <a:rPr lang="en-US" sz="4400" dirty="0"/>
              <a:t>The </a:t>
            </a:r>
            <a:r>
              <a:rPr lang="en-US" sz="4400" dirty="0" err="1"/>
              <a:t>RowHammer</a:t>
            </a:r>
            <a:r>
              <a:rPr lang="en-US" sz="4400" dirty="0"/>
              <a:t> Problem </a:t>
            </a:r>
            <a:br>
              <a:rPr lang="en-US" sz="4400" dirty="0"/>
            </a:br>
            <a:r>
              <a:rPr lang="en-US" sz="3800" dirty="0">
                <a:solidFill>
                  <a:srgbClr val="FF0000"/>
                </a:solidFill>
              </a:rPr>
              <a:t>and Other Issues We May Face </a:t>
            </a:r>
            <a:br>
              <a:rPr lang="en-US" sz="3800" dirty="0">
                <a:solidFill>
                  <a:srgbClr val="FF0000"/>
                </a:solidFill>
              </a:rPr>
            </a:br>
            <a:r>
              <a:rPr lang="en-US" sz="3800" dirty="0">
                <a:solidFill>
                  <a:srgbClr val="FF0000"/>
                </a:solidFill>
              </a:rPr>
              <a:t>as Memory Becomes Denser</a:t>
            </a:r>
          </a:p>
        </p:txBody>
      </p:sp>
      <p:sp>
        <p:nvSpPr>
          <p:cNvPr id="3" name="Subtitle 2"/>
          <p:cNvSpPr>
            <a:spLocks noGrp="1"/>
          </p:cNvSpPr>
          <p:nvPr>
            <p:ph type="subTitle" idx="1"/>
          </p:nvPr>
        </p:nvSpPr>
        <p:spPr>
          <a:xfrm>
            <a:off x="467544" y="3645024"/>
            <a:ext cx="8208912" cy="614362"/>
          </a:xfrm>
        </p:spPr>
        <p:txBody>
          <a:bodyPr>
            <a:noAutofit/>
          </a:bodyPr>
          <a:lstStyle/>
          <a:p>
            <a:r>
              <a:rPr lang="en-US" sz="2200" dirty="0" smtClean="0"/>
              <a:t>Onur Mutlu</a:t>
            </a:r>
          </a:p>
          <a:p>
            <a:r>
              <a:rPr lang="en-US" sz="2200" dirty="0" err="1" smtClean="0"/>
              <a:t>omutlu@ethz.ch</a:t>
            </a:r>
            <a:endParaRPr lang="en-US" sz="2200" dirty="0" smtClean="0"/>
          </a:p>
          <a:p>
            <a:r>
              <a:rPr lang="en-US" sz="2200" dirty="0">
                <a:hlinkClick r:id="rId3"/>
              </a:rPr>
              <a:t>http://users.ece.cmu.edu/~omutlu</a:t>
            </a:r>
            <a:r>
              <a:rPr lang="en-US" sz="2200" dirty="0" smtClean="0">
                <a:hlinkClick r:id="rId3"/>
              </a:rPr>
              <a:t>/</a:t>
            </a:r>
            <a:endParaRPr lang="en-US" sz="2200" dirty="0" smtClean="0"/>
          </a:p>
          <a:p>
            <a:r>
              <a:rPr lang="en-US" sz="2200" dirty="0" smtClean="0"/>
              <a:t>June 9, 2016</a:t>
            </a:r>
          </a:p>
          <a:p>
            <a:r>
              <a:rPr lang="en-US" sz="2200" dirty="0" smtClean="0"/>
              <a:t>DAC Invited Talk </a:t>
            </a:r>
          </a:p>
          <a:p>
            <a:endParaRPr lang="en-US" sz="2200" dirty="0" smtClean="0"/>
          </a:p>
          <a:p>
            <a:pPr algn="l"/>
            <a:endParaRPr lang="en-US" sz="2200" dirty="0"/>
          </a:p>
        </p:txBody>
      </p:sp>
      <p:pic>
        <p:nvPicPr>
          <p:cNvPr id="7" name="Picture 6" descr="safari.png"/>
          <p:cNvPicPr>
            <a:picLocks noChangeAspect="1"/>
          </p:cNvPicPr>
          <p:nvPr/>
        </p:nvPicPr>
        <p:blipFill>
          <a:blip r:embed="rId4" cstate="print"/>
          <a:stretch>
            <a:fillRect/>
          </a:stretch>
        </p:blipFill>
        <p:spPr>
          <a:xfrm>
            <a:off x="179512" y="6453336"/>
            <a:ext cx="1080120" cy="312522"/>
          </a:xfrm>
          <a:prstGeom prst="rect">
            <a:avLst/>
          </a:prstGeom>
        </p:spPr>
      </p:pic>
      <p:pic>
        <p:nvPicPr>
          <p:cNvPr id="8" name="Picture 7" descr="Burgundy_CMU_JPG_Logo.jpg"/>
          <p:cNvPicPr>
            <a:picLocks noChangeAspect="1"/>
          </p:cNvPicPr>
          <p:nvPr/>
        </p:nvPicPr>
        <p:blipFill>
          <a:blip r:embed="rId5" cstate="print"/>
          <a:stretch>
            <a:fillRect/>
          </a:stretch>
        </p:blipFill>
        <p:spPr>
          <a:xfrm>
            <a:off x="5020008" y="5727018"/>
            <a:ext cx="3008376" cy="1086358"/>
          </a:xfrm>
          <a:prstGeom prst="rect">
            <a:avLst/>
          </a:prstGeom>
        </p:spPr>
      </p:pic>
      <p:pic>
        <p:nvPicPr>
          <p:cNvPr id="9" name="Picture 8"/>
          <p:cNvPicPr>
            <a:picLocks noChangeAspect="1"/>
          </p:cNvPicPr>
          <p:nvPr/>
        </p:nvPicPr>
        <p:blipFill>
          <a:blip r:embed="rId6"/>
          <a:stretch>
            <a:fillRect/>
          </a:stretch>
        </p:blipFill>
        <p:spPr>
          <a:xfrm>
            <a:off x="1883792" y="5890344"/>
            <a:ext cx="2616200" cy="635000"/>
          </a:xfrm>
          <a:prstGeom prst="rect">
            <a:avLst/>
          </a:prstGeom>
        </p:spPr>
      </p:pic>
      <p:pic>
        <p:nvPicPr>
          <p:cNvPr id="11" name="Picture 18" descr="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85826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4"/>
          <p:cNvSpPr>
            <a:spLocks noGrp="1" noChangeArrowheads="1"/>
          </p:cNvSpPr>
          <p:nvPr>
            <p:ph type="ctrTitle"/>
          </p:nvPr>
        </p:nvSpPr>
        <p:spPr>
          <a:xfrm>
            <a:off x="1" y="1844675"/>
            <a:ext cx="8794750" cy="822325"/>
          </a:xfrm>
        </p:spPr>
        <p:txBody>
          <a:bodyPr/>
          <a:lstStyle/>
          <a:p>
            <a:pPr algn="ctr" eaLnBrk="1" hangingPunct="1"/>
            <a:r>
              <a:rPr lang="en-US" sz="4000" dirty="0" smtClean="0">
                <a:latin typeface="Garamond" charset="0"/>
              </a:rPr>
              <a:t>More Detail</a:t>
            </a:r>
            <a:endParaRPr lang="en-US" sz="4000" dirty="0">
              <a:latin typeface="Garamond" charset="0"/>
            </a:endParaRPr>
          </a:p>
        </p:txBody>
      </p:sp>
      <p:sp>
        <p:nvSpPr>
          <p:cNvPr id="11571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7795322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RowHammer</a:t>
            </a:r>
            <a:r>
              <a:rPr lang="en-US" dirty="0" smtClean="0"/>
              <a:t> in Popular Sites and Press</a:t>
            </a:r>
            <a:endParaRPr lang="en-US" dirty="0"/>
          </a:p>
        </p:txBody>
      </p:sp>
      <p:sp>
        <p:nvSpPr>
          <p:cNvPr id="3" name="Content Placeholder 2"/>
          <p:cNvSpPr>
            <a:spLocks noGrp="1"/>
          </p:cNvSpPr>
          <p:nvPr>
            <p:ph idx="1"/>
          </p:nvPr>
        </p:nvSpPr>
        <p:spPr>
          <a:xfrm>
            <a:off x="228600" y="908720"/>
            <a:ext cx="8610600" cy="5193723"/>
          </a:xfrm>
        </p:spPr>
        <p:txBody>
          <a:bodyPr/>
          <a:lstStyle/>
          <a:p>
            <a:r>
              <a:rPr lang="en-US" dirty="0">
                <a:hlinkClick r:id="rId2"/>
              </a:rPr>
              <a:t>https://en.wikipedia.org/wiki/</a:t>
            </a:r>
            <a:r>
              <a:rPr lang="en-US" dirty="0" smtClean="0">
                <a:hlinkClick r:id="rId2"/>
              </a:rPr>
              <a:t>Row_hammer</a:t>
            </a:r>
            <a:r>
              <a:rPr lang="en-US" dirty="0" smtClean="0"/>
              <a:t> </a:t>
            </a:r>
          </a:p>
          <a:p>
            <a:r>
              <a:rPr lang="en-US" dirty="0" smtClean="0">
                <a:hlinkClick r:id="rId3"/>
              </a:rPr>
              <a:t>https</a:t>
            </a:r>
            <a:r>
              <a:rPr lang="en-US" dirty="0">
                <a:hlinkClick r:id="rId3"/>
              </a:rPr>
              <a:t>://twitter.com/hashtag/rowhammer?f=</a:t>
            </a:r>
            <a:r>
              <a:rPr lang="en-US" dirty="0" smtClean="0">
                <a:hlinkClick r:id="rId3"/>
              </a:rPr>
              <a:t>realtime</a:t>
            </a:r>
            <a:r>
              <a:rPr lang="en-US" dirty="0" smtClean="0"/>
              <a:t> </a:t>
            </a:r>
          </a:p>
          <a:p>
            <a:endParaRPr lang="en-US" sz="1200" dirty="0" smtClean="0">
              <a:hlinkClick r:id="rId4"/>
            </a:endParaRPr>
          </a:p>
          <a:p>
            <a:r>
              <a:rPr lang="en-US" sz="2000" dirty="0" smtClean="0">
                <a:hlinkClick r:id="rId4"/>
              </a:rPr>
              <a:t>http</a:t>
            </a:r>
            <a:r>
              <a:rPr lang="en-US" sz="2000" dirty="0">
                <a:hlinkClick r:id="rId4"/>
              </a:rPr>
              <a:t>://www.rowhammer.com/</a:t>
            </a:r>
            <a:r>
              <a:rPr lang="en-US" sz="2000" dirty="0"/>
              <a:t> </a:t>
            </a:r>
            <a:endParaRPr lang="en-US" sz="2000" dirty="0" smtClean="0"/>
          </a:p>
          <a:p>
            <a:r>
              <a:rPr lang="en-US" sz="2000" dirty="0">
                <a:hlinkClick r:id="rId5"/>
              </a:rPr>
              <a:t>http://www.zdnet.com/article/flipping-dram-bits-maliciously</a:t>
            </a:r>
            <a:r>
              <a:rPr lang="en-US" sz="2000" dirty="0" smtClean="0">
                <a:hlinkClick r:id="rId5"/>
              </a:rPr>
              <a:t>/</a:t>
            </a:r>
            <a:r>
              <a:rPr lang="en-US" sz="2000" dirty="0" smtClean="0"/>
              <a:t> </a:t>
            </a:r>
          </a:p>
          <a:p>
            <a:r>
              <a:rPr lang="en-US" sz="2000" dirty="0">
                <a:hlinkClick r:id="rId6"/>
              </a:rPr>
              <a:t>http://www.infoworld.com/article/2894497/security/rowhammer-hardware-bug-threatens-to-smashnotebook</a:t>
            </a:r>
            <a:r>
              <a:rPr lang="en-US" sz="2000" dirty="0" smtClean="0">
                <a:hlinkClick r:id="rId6"/>
              </a:rPr>
              <a:t>-</a:t>
            </a:r>
            <a:r>
              <a:rPr lang="en-US" sz="2000" dirty="0" smtClean="0"/>
              <a:t> </a:t>
            </a:r>
          </a:p>
          <a:p>
            <a:r>
              <a:rPr lang="en-US" sz="2000" dirty="0">
                <a:hlinkClick r:id="rId7"/>
              </a:rPr>
              <a:t>http://www.zdnet.com/article/rowhammer-dram-flaw-could-be-widespread-says-google</a:t>
            </a:r>
            <a:r>
              <a:rPr lang="en-US" sz="2000" dirty="0" smtClean="0">
                <a:hlinkClick r:id="rId7"/>
              </a:rPr>
              <a:t>/</a:t>
            </a:r>
            <a:r>
              <a:rPr lang="en-US" sz="2000" dirty="0" smtClean="0"/>
              <a:t> </a:t>
            </a:r>
          </a:p>
          <a:p>
            <a:r>
              <a:rPr lang="en-US" sz="2000" dirty="0">
                <a:hlinkClick r:id="rId8"/>
              </a:rPr>
              <a:t>http://arstechnica.com/security/2015/03/cutting-edge-hack-gives-super-user-status-by-exploiting-dramweakness</a:t>
            </a:r>
            <a:r>
              <a:rPr lang="en-US" sz="2000" dirty="0" smtClean="0">
                <a:hlinkClick r:id="rId8"/>
              </a:rPr>
              <a:t>/</a:t>
            </a:r>
            <a:r>
              <a:rPr lang="en-US" sz="2000" dirty="0" smtClean="0"/>
              <a:t> </a:t>
            </a:r>
          </a:p>
          <a:p>
            <a:r>
              <a:rPr lang="en-US" sz="2000" dirty="0">
                <a:hlinkClick r:id="rId9"/>
              </a:rPr>
              <a:t>https://www.youtube.com/watch?v=</a:t>
            </a:r>
            <a:r>
              <a:rPr lang="en-US" sz="2000" dirty="0" smtClean="0">
                <a:hlinkClick r:id="rId9"/>
              </a:rPr>
              <a:t>H63dUfGBpxE</a:t>
            </a:r>
            <a:r>
              <a:rPr lang="en-US" sz="2000" dirty="0" smtClean="0"/>
              <a:t> </a:t>
            </a:r>
          </a:p>
          <a:p>
            <a:r>
              <a:rPr lang="en-US" sz="2000" dirty="0">
                <a:hlinkClick r:id="rId10"/>
              </a:rPr>
              <a:t>http://www.wired.com/2015/03/google-hack-dram-memory-electric-leaks</a:t>
            </a:r>
            <a:r>
              <a:rPr lang="en-US" sz="2000" dirty="0" smtClean="0">
                <a:hlinkClick r:id="rId10"/>
              </a:rPr>
              <a:t>/</a:t>
            </a:r>
            <a:r>
              <a:rPr lang="en-US" sz="2000" dirty="0" smtClean="0"/>
              <a:t> </a:t>
            </a:r>
          </a:p>
          <a:p>
            <a:r>
              <a:rPr lang="en-US" sz="2000" dirty="0">
                <a:hlinkClick r:id="rId11"/>
              </a:rPr>
              <a:t>https://www.grc.com/sn/sn-498-</a:t>
            </a:r>
            <a:r>
              <a:rPr lang="en-US" sz="2000" dirty="0" smtClean="0">
                <a:hlinkClick r:id="rId11"/>
              </a:rPr>
              <a:t>notes.pdf</a:t>
            </a:r>
            <a:r>
              <a:rPr lang="en-US" sz="2000" dirty="0" smtClean="0"/>
              <a:t> </a:t>
            </a:r>
          </a:p>
          <a:p>
            <a:r>
              <a:rPr lang="en-US" sz="2000" dirty="0" smtClean="0"/>
              <a:t>…</a:t>
            </a:r>
            <a:endParaRPr lang="en-US" sz="2000"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59</a:t>
            </a:fld>
            <a:endParaRPr lang="en-US"/>
          </a:p>
        </p:txBody>
      </p:sp>
    </p:spTree>
    <p:extLst>
      <p:ext uri="{BB962C8B-B14F-4D97-AF65-F5344CB8AC3E}">
        <p14:creationId xmlns:p14="http://schemas.microsoft.com/office/powerpoint/2010/main" val="12920093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86%</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83%</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88%</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smtClean="0">
                <a:solidFill>
                  <a:srgbClr val="5B9BD5"/>
                </a:solidFill>
                <a:latin typeface="Calibri Light"/>
              </a:rPr>
              <a:t>A</a:t>
            </a:r>
            <a:r>
              <a:rPr lang="en-US" sz="4000" b="1" smtClean="0">
                <a:solidFill>
                  <a:srgbClr val="5B9BD5"/>
                </a:solidFill>
                <a:latin typeface="Calibri Light"/>
              </a:rPr>
              <a:t> </a:t>
            </a:r>
            <a:r>
              <a:rPr lang="en-US" sz="3200" smtClean="0">
                <a:solidFill>
                  <a:srgbClr val="5B9BD5"/>
                </a:solidFill>
                <a:latin typeface="Calibri Light"/>
              </a:rPr>
              <a:t>company</a:t>
            </a:r>
            <a:endParaRPr lang="en-US" sz="4000" smtClean="0">
              <a:solidFill>
                <a:srgbClr val="5B9BD5"/>
              </a:solidFill>
              <a:latin typeface="Calibri Light"/>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smtClean="0">
                <a:solidFill>
                  <a:srgbClr val="ED7D31"/>
                </a:solidFill>
                <a:latin typeface="Calibri Light"/>
              </a:rPr>
              <a:t>B</a:t>
            </a:r>
            <a:r>
              <a:rPr lang="en-US" sz="4000" smtClean="0">
                <a:solidFill>
                  <a:srgbClr val="ED7D31"/>
                </a:solidFill>
                <a:latin typeface="Calibri Light"/>
              </a:rPr>
              <a:t> </a:t>
            </a:r>
            <a:r>
              <a:rPr lang="en-US" sz="3200" smtClean="0">
                <a:solidFill>
                  <a:srgbClr val="ED7D31"/>
                </a:solidFill>
                <a:latin typeface="Calibri Light"/>
              </a:rPr>
              <a:t>company</a:t>
            </a:r>
            <a:endParaRPr lang="en-US" sz="4000" smtClean="0">
              <a:solidFill>
                <a:srgbClr val="ED7D31"/>
              </a:solidFill>
              <a:latin typeface="Calibri Light"/>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smtClean="0">
                <a:solidFill>
                  <a:srgbClr val="70AD47"/>
                </a:solidFill>
                <a:latin typeface="Calibri Light"/>
              </a:rPr>
              <a:t>C </a:t>
            </a:r>
            <a:r>
              <a:rPr lang="en-US" sz="3200" smtClean="0">
                <a:solidFill>
                  <a:srgbClr val="70AD47"/>
                </a:solidFill>
                <a:latin typeface="Calibri Light"/>
              </a:rPr>
              <a:t>company</a:t>
            </a:r>
            <a:endParaRPr lang="en-US" sz="4000" smtClean="0">
              <a:solidFill>
                <a:srgbClr val="70AD47"/>
              </a:solidFill>
              <a:latin typeface="Calibri Light"/>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smtClean="0">
                <a:solidFill>
                  <a:srgbClr val="5B9BD5"/>
                </a:solidFill>
                <a:latin typeface="Calibri Light"/>
                <a:cs typeface="Courier New" panose="02070309020205020404" pitchFamily="49" charset="0"/>
              </a:rPr>
              <a:t>Up to</a:t>
            </a:r>
          </a:p>
          <a:p>
            <a:pPr algn="ctr"/>
            <a:r>
              <a:rPr lang="en-US" sz="4400" b="1" dirty="0" smtClean="0">
                <a:solidFill>
                  <a:srgbClr val="5B9BD5"/>
                </a:solidFill>
                <a:latin typeface="Cambria Math" panose="02040503050406030204" pitchFamily="18" charset="0"/>
                <a:ea typeface="Cambria Math" panose="02040503050406030204" pitchFamily="18" charset="0"/>
                <a:cs typeface="Courier New" panose="02070309020205020404" pitchFamily="49" charset="0"/>
              </a:rPr>
              <a:t>1.0×10</a:t>
            </a:r>
            <a:r>
              <a:rPr lang="en-US" sz="4400" b="1" baseline="30000" dirty="0" smtClean="0">
                <a:solidFill>
                  <a:srgbClr val="5B9BD5"/>
                </a:solidFill>
                <a:latin typeface="Cambria Math" panose="02040503050406030204" pitchFamily="18" charset="0"/>
                <a:ea typeface="Cambria Math" panose="02040503050406030204" pitchFamily="18" charset="0"/>
                <a:cs typeface="Courier New" panose="02070309020205020404" pitchFamily="49" charset="0"/>
              </a:rPr>
              <a:t>7</a:t>
            </a:r>
            <a:r>
              <a:rPr lang="en-US" sz="3600" dirty="0" smtClean="0">
                <a:solidFill>
                  <a:srgbClr val="5B9BD5"/>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smtClean="0">
                <a:solidFill>
                  <a:srgbClr val="5B9BD5"/>
                </a:solidFill>
                <a:latin typeface="Cambria Math" panose="02040503050406030204" pitchFamily="18" charset="0"/>
                <a:ea typeface="Cambria Math" panose="02040503050406030204" pitchFamily="18" charset="0"/>
                <a:cs typeface="Courier New" panose="02070309020205020404" pitchFamily="49" charset="0"/>
              </a:rPr>
            </a:br>
            <a:r>
              <a:rPr lang="en-US" sz="3600" dirty="0" smtClean="0">
                <a:solidFill>
                  <a:srgbClr val="5B9BD5"/>
                </a:solidFill>
                <a:latin typeface="Calibri Light"/>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smtClean="0">
                <a:solidFill>
                  <a:srgbClr val="ED7D31"/>
                </a:solidFill>
                <a:latin typeface="Calibri Light"/>
                <a:cs typeface="Courier New" panose="02070309020205020404" pitchFamily="49" charset="0"/>
              </a:rPr>
              <a:t>Up to</a:t>
            </a:r>
          </a:p>
          <a:p>
            <a:pPr algn="ctr"/>
            <a:r>
              <a:rPr lang="en-US" sz="4400" b="1" dirty="0" smtClean="0">
                <a:solidFill>
                  <a:srgbClr val="ED7D31"/>
                </a:solidFill>
                <a:latin typeface="Cambria Math" panose="02040503050406030204" pitchFamily="18" charset="0"/>
                <a:ea typeface="Cambria Math" panose="02040503050406030204" pitchFamily="18" charset="0"/>
                <a:cs typeface="Courier New" panose="02070309020205020404" pitchFamily="49" charset="0"/>
              </a:rPr>
              <a:t>2.7×10</a:t>
            </a:r>
            <a:r>
              <a:rPr lang="en-US" sz="4400" b="1" baseline="30000" dirty="0" smtClean="0">
                <a:solidFill>
                  <a:srgbClr val="ED7D31"/>
                </a:solidFill>
                <a:latin typeface="Cambria Math" panose="02040503050406030204" pitchFamily="18" charset="0"/>
                <a:ea typeface="Cambria Math" panose="02040503050406030204" pitchFamily="18" charset="0"/>
                <a:cs typeface="Courier New" panose="02070309020205020404" pitchFamily="49" charset="0"/>
              </a:rPr>
              <a:t>6</a:t>
            </a:r>
            <a:r>
              <a:rPr lang="en-US" sz="3600" dirty="0" smtClean="0">
                <a:solidFill>
                  <a:srgbClr val="ED7D31"/>
                </a:solidFill>
                <a:latin typeface="Cambria Math" panose="02040503050406030204" pitchFamily="18" charset="0"/>
                <a:ea typeface="Cambria Math" panose="02040503050406030204" pitchFamily="18" charset="0"/>
                <a:cs typeface="Courier New" panose="02070309020205020404" pitchFamily="49" charset="0"/>
              </a:rPr>
              <a:t/>
            </a:r>
            <a:br>
              <a:rPr lang="en-US" sz="3600" dirty="0" smtClean="0">
                <a:solidFill>
                  <a:srgbClr val="ED7D31"/>
                </a:solidFill>
                <a:latin typeface="Cambria Math" panose="02040503050406030204" pitchFamily="18" charset="0"/>
                <a:ea typeface="Cambria Math" panose="02040503050406030204" pitchFamily="18" charset="0"/>
                <a:cs typeface="Courier New" panose="02070309020205020404" pitchFamily="49" charset="0"/>
              </a:rPr>
            </a:br>
            <a:r>
              <a:rPr lang="en-US" sz="3600" dirty="0" smtClean="0">
                <a:solidFill>
                  <a:srgbClr val="ED7D31"/>
                </a:solidFill>
                <a:latin typeface="Calibri Light"/>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smtClean="0">
                <a:solidFill>
                  <a:srgbClr val="70AD47"/>
                </a:solidFill>
                <a:latin typeface="Calibri Light"/>
                <a:cs typeface="Courier New" panose="02070309020205020404" pitchFamily="49" charset="0"/>
              </a:rPr>
              <a:t>Up to</a:t>
            </a:r>
          </a:p>
          <a:p>
            <a:pPr algn="ctr"/>
            <a:r>
              <a:rPr lang="en-US" sz="4400" b="1" dirty="0" smtClean="0">
                <a:solidFill>
                  <a:srgbClr val="70AD47"/>
                </a:solidFill>
                <a:latin typeface="Cambria Math" panose="02040503050406030204" pitchFamily="18" charset="0"/>
                <a:ea typeface="Cambria Math" panose="02040503050406030204" pitchFamily="18" charset="0"/>
                <a:cs typeface="Courier New" panose="02070309020205020404" pitchFamily="49" charset="0"/>
              </a:rPr>
              <a:t>3.3×10</a:t>
            </a:r>
            <a:r>
              <a:rPr lang="en-US" sz="4400" b="1" baseline="30000" dirty="0" smtClean="0">
                <a:solidFill>
                  <a:srgbClr val="70AD47"/>
                </a:solidFill>
                <a:latin typeface="Cambria Math" panose="02040503050406030204" pitchFamily="18" charset="0"/>
                <a:ea typeface="Cambria Math" panose="02040503050406030204" pitchFamily="18" charset="0"/>
                <a:cs typeface="Courier New" panose="02070309020205020404" pitchFamily="49" charset="0"/>
              </a:rPr>
              <a:t>5</a:t>
            </a:r>
            <a:r>
              <a:rPr lang="en-US" sz="3600" dirty="0" smtClean="0">
                <a:solidFill>
                  <a:srgbClr val="70AD47"/>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smtClean="0">
                <a:solidFill>
                  <a:srgbClr val="70AD47"/>
                </a:solidFill>
                <a:latin typeface="Cambria Math" panose="02040503050406030204" pitchFamily="18" charset="0"/>
                <a:ea typeface="Cambria Math" panose="02040503050406030204" pitchFamily="18" charset="0"/>
                <a:cs typeface="Courier New" panose="02070309020205020404" pitchFamily="49" charset="0"/>
              </a:rPr>
            </a:br>
            <a:r>
              <a:rPr lang="en-US" sz="3600" dirty="0" smtClean="0">
                <a:solidFill>
                  <a:srgbClr val="70AD47"/>
                </a:solidFill>
                <a:latin typeface="Calibri Light"/>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6</a:t>
            </a:fld>
            <a:endParaRPr lang="en-US">
              <a:solidFill>
                <a:prstClr val="black">
                  <a:tint val="75000"/>
                </a:prstClr>
              </a:solidFill>
            </a:endParaRPr>
          </a:p>
        </p:txBody>
      </p:sp>
      <p:sp>
        <p:nvSpPr>
          <p:cNvPr id="48" name="Title 1"/>
          <p:cNvSpPr>
            <a:spLocks noGrp="1"/>
          </p:cNvSpPr>
          <p:nvPr>
            <p:ph type="title"/>
          </p:nvPr>
        </p:nvSpPr>
        <p:spPr>
          <a:xfrm>
            <a:off x="228600" y="-27384"/>
            <a:ext cx="8610600" cy="1066800"/>
          </a:xfrm>
        </p:spPr>
        <p:txBody>
          <a:bodyPr/>
          <a:lstStyle/>
          <a:p>
            <a:r>
              <a:rPr lang="en-US" sz="4400" b="0" dirty="0" smtClean="0">
                <a:solidFill>
                  <a:srgbClr val="1A5712"/>
                </a:solidFill>
                <a:latin typeface="Garamond" charset="0"/>
                <a:ea typeface="ＭＳ Ｐゴシック" charset="0"/>
                <a:cs typeface="ＭＳ Ｐゴシック" charset="0"/>
              </a:rPr>
              <a:t>Most DRAM Modules Are Vulnerable</a:t>
            </a:r>
            <a:endParaRPr lang="en-US" sz="4400" b="0" dirty="0">
              <a:solidFill>
                <a:srgbClr val="1A5712"/>
              </a:solidFill>
              <a:latin typeface="Garamond" charset="0"/>
              <a:ea typeface="ＭＳ Ｐゴシック" charset="0"/>
              <a:cs typeface="ＭＳ Ｐゴシック" charset="0"/>
            </a:endParaRPr>
          </a:p>
        </p:txBody>
      </p:sp>
      <p:sp>
        <p:nvSpPr>
          <p:cNvPr id="44" name="Rectangle 43"/>
          <p:cNvSpPr/>
          <p:nvPr/>
        </p:nvSpPr>
        <p:spPr>
          <a:xfrm>
            <a:off x="107950" y="6165304"/>
            <a:ext cx="8568506" cy="646331"/>
          </a:xfrm>
          <a:prstGeom prst="rect">
            <a:avLst/>
          </a:prstGeom>
        </p:spPr>
        <p:txBody>
          <a:bodyPr wrap="square">
            <a:spAutoFit/>
          </a:bodyPr>
          <a:lstStyle/>
          <a:p>
            <a:pPr>
              <a:defRPr/>
            </a:pPr>
            <a:r>
              <a:rPr lang="en-US" dirty="0" smtClean="0">
                <a:solidFill>
                  <a:srgbClr val="0000FF"/>
                </a:solidFill>
                <a:latin typeface="Calibri"/>
                <a:ea typeface="ＭＳ Ｐゴシック" charset="0"/>
                <a:cs typeface="ＭＳ Ｐゴシック" charset="0"/>
                <a:hlinkClick r:id="rId5"/>
              </a:rPr>
              <a:t>Flipping </a:t>
            </a:r>
            <a:r>
              <a:rPr lang="en-US" dirty="0">
                <a:solidFill>
                  <a:srgbClr val="0000FF"/>
                </a:solidFill>
                <a:latin typeface="Calibri"/>
                <a:ea typeface="ＭＳ Ｐゴシック" charset="0"/>
                <a:cs typeface="ＭＳ Ｐゴシック" charset="0"/>
                <a:hlinkClick r:id="rId5"/>
              </a:rPr>
              <a:t>Bits in Memory Without Accessing Them: An Experimental Study of DRAM Disturbance </a:t>
            </a:r>
            <a:r>
              <a:rPr lang="en-US" dirty="0" smtClean="0">
                <a:solidFill>
                  <a:srgbClr val="0000FF"/>
                </a:solidFill>
                <a:latin typeface="Calibri"/>
                <a:ea typeface="ＭＳ Ｐゴシック" charset="0"/>
                <a:cs typeface="ＭＳ Ｐゴシック" charset="0"/>
                <a:hlinkClick r:id="rId5"/>
              </a:rPr>
              <a:t>Errors</a:t>
            </a:r>
            <a:r>
              <a:rPr lang="en-US" dirty="0" smtClean="0">
                <a:solidFill>
                  <a:srgbClr val="0000FF"/>
                </a:solidFill>
                <a:latin typeface="Calibri"/>
                <a:ea typeface="ＭＳ Ｐゴシック" charset="0"/>
                <a:cs typeface="ＭＳ Ｐゴシック" charset="0"/>
              </a:rPr>
              <a:t>,</a:t>
            </a:r>
            <a:r>
              <a:rPr lang="en-US" dirty="0" smtClean="0">
                <a:solidFill>
                  <a:prstClr val="black"/>
                </a:solidFill>
                <a:latin typeface="Tahoma" charset="0"/>
                <a:ea typeface="ＭＳ Ｐゴシック" charset="0"/>
                <a:cs typeface="ＭＳ Ｐゴシック" charset="0"/>
              </a:rPr>
              <a:t> </a:t>
            </a:r>
            <a:r>
              <a:rPr lang="en-US" dirty="0" smtClean="0">
                <a:solidFill>
                  <a:prstClr val="black"/>
                </a:solidFill>
                <a:latin typeface="Calibri"/>
                <a:ea typeface="ＭＳ Ｐゴシック" charset="0"/>
                <a:cs typeface="ＭＳ Ｐゴシック" charset="0"/>
              </a:rPr>
              <a:t>(Kim et al., ISCA 2014)</a:t>
            </a:r>
            <a:endParaRPr lang="en-US" dirty="0">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3697178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 The DRAM Scaling Problem</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60</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22452258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DRAM Retention Failure Analysis</a:t>
            </a:r>
            <a:endParaRPr lang="en-US" dirty="0"/>
          </a:p>
        </p:txBody>
      </p:sp>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a:t>
            </a:r>
            <a:r>
              <a:rPr lang="en-US" sz="1800" u="sng" dirty="0"/>
              <a:t>Onur Mutlu</a:t>
            </a:r>
            <a:r>
              <a:rPr lang="en-US" sz="1800" dirty="0"/>
              <a:t>,</a:t>
            </a:r>
            <a:br>
              <a:rPr lang="en-US" sz="1800" dirty="0"/>
            </a:br>
            <a:r>
              <a:rPr lang="en-US" sz="1800" b="1" dirty="0">
                <a:hlinkClick r:id="rId2"/>
              </a:rPr>
              <a:t>"An Experimental Study of Data Retention Behavior in Modern DRAM Devices: Implications for Retention Time Profiling Mechanisms"</a:t>
            </a:r>
            <a:r>
              <a:rPr lang="en-US" sz="1800" dirty="0"/>
              <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61</a:t>
            </a:fld>
            <a:endParaRPr lang="en-US">
              <a:solidFill>
                <a:srgbClr val="000000"/>
              </a:solidFill>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Tree>
    <p:extLst>
      <p:ext uri="{BB962C8B-B14F-4D97-AF65-F5344CB8AC3E}">
        <p14:creationId xmlns:p14="http://schemas.microsoft.com/office/powerpoint/2010/main" val="15573466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49520"/>
            <a:ext cx="9144000" cy="4525963"/>
          </a:xfrm>
        </p:spPr>
        <p:txBody>
          <a:bodyPr/>
          <a:lstStyle/>
          <a:p>
            <a:pPr marL="0" indent="0">
              <a:buNone/>
            </a:pPr>
            <a:r>
              <a:rPr lang="en-US" sz="4000" b="1" i="1" dirty="0" smtClean="0">
                <a:solidFill>
                  <a:schemeClr val="tx2"/>
                </a:solidFill>
              </a:rPr>
              <a:t>   Key Observations:</a:t>
            </a:r>
          </a:p>
          <a:p>
            <a:r>
              <a:rPr lang="en-US" b="1" dirty="0">
                <a:solidFill>
                  <a:srgbClr val="FF0000"/>
                </a:solidFill>
              </a:rPr>
              <a:t>Testing </a:t>
            </a:r>
            <a:r>
              <a:rPr lang="en-US" b="1" dirty="0"/>
              <a:t>alone</a:t>
            </a:r>
            <a:r>
              <a:rPr lang="en-US" b="1" dirty="0">
                <a:solidFill>
                  <a:srgbClr val="FF0000"/>
                </a:solidFill>
              </a:rPr>
              <a:t> cannot detect </a:t>
            </a:r>
            <a:r>
              <a:rPr lang="en-US" b="1" dirty="0">
                <a:solidFill>
                  <a:srgbClr val="000000"/>
                </a:solidFill>
              </a:rPr>
              <a:t>all possible </a:t>
            </a:r>
            <a:r>
              <a:rPr lang="en-US" b="1" dirty="0" smtClean="0">
                <a:solidFill>
                  <a:srgbClr val="000000"/>
                </a:solidFill>
              </a:rPr>
              <a:t>failures</a:t>
            </a:r>
          </a:p>
          <a:p>
            <a:r>
              <a:rPr lang="en-US" b="1" dirty="0">
                <a:solidFill>
                  <a:srgbClr val="FF0000"/>
                </a:solidFill>
              </a:rPr>
              <a:t>C</a:t>
            </a:r>
            <a:r>
              <a:rPr lang="en-US" b="1" dirty="0" smtClean="0">
                <a:solidFill>
                  <a:srgbClr val="FF0000"/>
                </a:solidFill>
              </a:rPr>
              <a:t>ombination </a:t>
            </a:r>
            <a:r>
              <a:rPr lang="en-US" b="1" dirty="0">
                <a:solidFill>
                  <a:srgbClr val="000000"/>
                </a:solidFill>
              </a:rPr>
              <a:t>of </a:t>
            </a:r>
            <a:r>
              <a:rPr lang="en-US" b="1" dirty="0" smtClean="0">
                <a:solidFill>
                  <a:srgbClr val="000000"/>
                </a:solidFill>
              </a:rPr>
              <a:t>ECC and other mitigation </a:t>
            </a:r>
            <a:r>
              <a:rPr lang="en-US" b="1" dirty="0">
                <a:solidFill>
                  <a:srgbClr val="000000"/>
                </a:solidFill>
              </a:rPr>
              <a:t>techniques is much more</a:t>
            </a:r>
            <a:r>
              <a:rPr lang="en-US" b="1" dirty="0">
                <a:solidFill>
                  <a:srgbClr val="FF0000"/>
                </a:solidFill>
              </a:rPr>
              <a:t> </a:t>
            </a:r>
            <a:r>
              <a:rPr lang="en-US" b="1" dirty="0" smtClean="0">
                <a:solidFill>
                  <a:srgbClr val="FF0000"/>
                </a:solidFill>
              </a:rPr>
              <a:t>effective</a:t>
            </a:r>
          </a:p>
          <a:p>
            <a:pPr lvl="1"/>
            <a:r>
              <a:rPr lang="en-US" b="1" dirty="0" smtClean="0">
                <a:solidFill>
                  <a:srgbClr val="FF0000"/>
                </a:solidFill>
              </a:rPr>
              <a:t>But degrades performance</a:t>
            </a:r>
          </a:p>
          <a:p>
            <a:r>
              <a:rPr lang="en-US" b="1" dirty="0">
                <a:solidFill>
                  <a:srgbClr val="FF0000"/>
                </a:solidFill>
              </a:rPr>
              <a:t>T</a:t>
            </a:r>
            <a:r>
              <a:rPr lang="en-US" b="1" dirty="0" smtClean="0">
                <a:solidFill>
                  <a:srgbClr val="FF0000"/>
                </a:solidFill>
              </a:rPr>
              <a:t>esting </a:t>
            </a:r>
            <a:r>
              <a:rPr lang="en-US" b="1" dirty="0" smtClean="0">
                <a:solidFill>
                  <a:srgbClr val="000000"/>
                </a:solidFill>
              </a:rPr>
              <a:t>can help to reduce the </a:t>
            </a:r>
            <a:r>
              <a:rPr lang="en-US" b="1" dirty="0" smtClean="0">
                <a:solidFill>
                  <a:srgbClr val="FF0000"/>
                </a:solidFill>
              </a:rPr>
              <a:t>ECC strength</a:t>
            </a:r>
          </a:p>
          <a:p>
            <a:pPr lvl="1"/>
            <a:r>
              <a:rPr lang="en-US" b="1" dirty="0">
                <a:solidFill>
                  <a:srgbClr val="000000"/>
                </a:solidFill>
              </a:rPr>
              <a:t>Even when </a:t>
            </a:r>
            <a:r>
              <a:rPr lang="en-US" b="1" dirty="0" smtClean="0">
                <a:solidFill>
                  <a:srgbClr val="000000"/>
                </a:solidFill>
              </a:rPr>
              <a:t>starting with a</a:t>
            </a:r>
            <a:r>
              <a:rPr lang="en-US" b="1" dirty="0" smtClean="0">
                <a:solidFill>
                  <a:srgbClr val="FF0000"/>
                </a:solidFill>
              </a:rPr>
              <a:t> </a:t>
            </a:r>
            <a:r>
              <a:rPr lang="en-US" b="1" dirty="0">
                <a:solidFill>
                  <a:srgbClr val="FF0000"/>
                </a:solidFill>
              </a:rPr>
              <a:t>higher strength </a:t>
            </a:r>
            <a:r>
              <a:rPr lang="en-US" b="1" dirty="0" smtClean="0">
                <a:solidFill>
                  <a:srgbClr val="FF0000"/>
                </a:solidFill>
              </a:rPr>
              <a:t>ECC</a:t>
            </a:r>
            <a:endParaRPr lang="en-US" b="1" dirty="0">
              <a:solidFill>
                <a:srgbClr val="FF0000"/>
              </a:solidFill>
            </a:endParaRPr>
          </a:p>
          <a:p>
            <a:endParaRPr lang="en-US" b="1" dirty="0">
              <a:solidFill>
                <a:srgbClr val="FF0000"/>
              </a:solidFill>
            </a:endParaRPr>
          </a:p>
          <a:p>
            <a:endParaRPr lang="en-US" b="1" dirty="0" smtClean="0">
              <a:solidFill>
                <a:srgbClr val="FF0000"/>
              </a:solidFill>
            </a:endParaRPr>
          </a:p>
          <a:p>
            <a:endParaRPr lang="en-US" b="1" dirty="0">
              <a:solidFill>
                <a:srgbClr val="FF0000"/>
              </a:solidFill>
            </a:endParaRPr>
          </a:p>
          <a:p>
            <a:pPr marL="0" indent="0">
              <a:buNone/>
            </a:pPr>
            <a:endParaRPr lang="en-US" dirty="0" smtClean="0"/>
          </a:p>
          <a:p>
            <a:endParaRPr lang="en-US" dirty="0" smtClean="0"/>
          </a:p>
          <a:p>
            <a:endParaRPr lang="en-US" dirty="0"/>
          </a:p>
        </p:txBody>
      </p:sp>
      <p:sp>
        <p:nvSpPr>
          <p:cNvPr id="5" name="Title 1"/>
          <p:cNvSpPr>
            <a:spLocks noGrp="1"/>
          </p:cNvSpPr>
          <p:nvPr>
            <p:ph type="title"/>
          </p:nvPr>
        </p:nvSpPr>
        <p:spPr>
          <a:xfrm>
            <a:off x="457200" y="-113054"/>
            <a:ext cx="8229600" cy="1143000"/>
          </a:xfrm>
        </p:spPr>
        <p:txBody>
          <a:bodyPr>
            <a:normAutofit fontScale="90000"/>
          </a:bodyPr>
          <a:lstStyle/>
          <a:p>
            <a:r>
              <a:rPr lang="en-US" b="1" dirty="0" smtClean="0"/>
              <a:t>Towards an Online Profiling System</a:t>
            </a:r>
            <a:endParaRPr lang="en-US" b="1" dirty="0"/>
          </a:p>
        </p:txBody>
      </p:sp>
      <p:sp>
        <p:nvSpPr>
          <p:cNvPr id="6" name="Rectangle 6"/>
          <p:cNvSpPr>
            <a:spLocks noChangeArrowheads="1"/>
          </p:cNvSpPr>
          <p:nvPr/>
        </p:nvSpPr>
        <p:spPr bwMode="auto">
          <a:xfrm>
            <a:off x="107504" y="6165304"/>
            <a:ext cx="82089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prstClr val="black"/>
                </a:solidFill>
                <a:latin typeface="Tahoma" charset="0"/>
                <a:ea typeface="ＭＳ Ｐゴシック" charset="0"/>
                <a:cs typeface="ＭＳ Ｐゴシック" charset="0"/>
              </a:rPr>
              <a:t>Khan+, “</a:t>
            </a:r>
            <a:r>
              <a:rPr lang="en-US" sz="1400" dirty="0">
                <a:solidFill>
                  <a:srgbClr val="0000FF"/>
                </a:solidFill>
                <a:latin typeface="Tahoma" charset="0"/>
                <a:ea typeface="ＭＳ Ｐゴシック" charset="0"/>
                <a:cs typeface="ＭＳ Ｐゴシック" charset="0"/>
              </a:rPr>
              <a:t>The Efficacy of Error Mitigation Techniques for DRAM Retention Failures: A Comparative Experimental Study</a:t>
            </a:r>
            <a:r>
              <a:rPr lang="en-US" sz="1400" dirty="0">
                <a:solidFill>
                  <a:prstClr val="black"/>
                </a:solidFill>
                <a:latin typeface="Tahoma" charset="0"/>
                <a:ea typeface="ＭＳ Ｐゴシック" charset="0"/>
                <a:cs typeface="ＭＳ Ｐゴシック" charset="0"/>
              </a:rPr>
              <a:t>,” SIGMETRICS 2014.</a:t>
            </a:r>
          </a:p>
        </p:txBody>
      </p:sp>
    </p:spTree>
    <p:extLst>
      <p:ext uri="{BB962C8B-B14F-4D97-AF65-F5344CB8AC3E}">
        <p14:creationId xmlns:p14="http://schemas.microsoft.com/office/powerpoint/2010/main" val="38611458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p:cNvSpPr txBox="1"/>
          <p:nvPr/>
        </p:nvSpPr>
        <p:spPr>
          <a:xfrm>
            <a:off x="-24379" y="5718539"/>
            <a:ext cx="9187055" cy="1200329"/>
          </a:xfrm>
          <a:prstGeom prst="rect">
            <a:avLst/>
          </a:prstGeom>
          <a:noFill/>
        </p:spPr>
        <p:txBody>
          <a:bodyPr wrap="square" rtlCol="0">
            <a:spAutoFit/>
          </a:bodyPr>
          <a:lstStyle/>
          <a:p>
            <a:pPr algn="ctr" defTabSz="457200"/>
            <a:r>
              <a:rPr lang="en-US" sz="3600" b="1" dirty="0" smtClean="0">
                <a:solidFill>
                  <a:srgbClr val="FF0000"/>
                </a:solidFill>
                <a:latin typeface="Calibri"/>
              </a:rPr>
              <a:t>Run tests periodically after a short interval </a:t>
            </a:r>
          </a:p>
          <a:p>
            <a:pPr algn="ctr" defTabSz="457200"/>
            <a:r>
              <a:rPr lang="en-US" sz="3600" b="1" dirty="0" smtClean="0">
                <a:solidFill>
                  <a:srgbClr val="FF0000"/>
                </a:solidFill>
                <a:latin typeface="Calibri"/>
              </a:rPr>
              <a:t>at smaller regions of memory </a:t>
            </a:r>
            <a:endParaRPr lang="en-US" sz="3600" b="1" dirty="0">
              <a:solidFill>
                <a:srgbClr val="FF0000"/>
              </a:solidFill>
              <a:latin typeface="Calibri"/>
            </a:endParaRPr>
          </a:p>
        </p:txBody>
      </p:sp>
      <p:sp>
        <p:nvSpPr>
          <p:cNvPr id="2" name="Title 1"/>
          <p:cNvSpPr>
            <a:spLocks noGrp="1"/>
          </p:cNvSpPr>
          <p:nvPr>
            <p:ph type="title"/>
          </p:nvPr>
        </p:nvSpPr>
        <p:spPr>
          <a:xfrm>
            <a:off x="457200" y="-263462"/>
            <a:ext cx="8229600" cy="1143000"/>
          </a:xfrm>
        </p:spPr>
        <p:txBody>
          <a:bodyPr>
            <a:normAutofit fontScale="90000"/>
          </a:bodyPr>
          <a:lstStyle/>
          <a:p>
            <a:r>
              <a:rPr lang="en-US" b="1" dirty="0" smtClean="0"/>
              <a:t>Towards an Online Profiling System</a:t>
            </a:r>
            <a:endParaRPr lang="en-US" b="1" dirty="0"/>
          </a:p>
        </p:txBody>
      </p:sp>
      <p:pic>
        <p:nvPicPr>
          <p:cNvPr id="4" name="Picture 3"/>
          <p:cNvPicPr>
            <a:picLocks noChangeAspect="1"/>
          </p:cNvPicPr>
          <p:nvPr/>
        </p:nvPicPr>
        <p:blipFill>
          <a:blip r:embed="rId3"/>
          <a:stretch>
            <a:fillRect/>
          </a:stretch>
        </p:blipFill>
        <p:spPr>
          <a:xfrm>
            <a:off x="11959" y="1887638"/>
            <a:ext cx="2790112" cy="1890735"/>
          </a:xfrm>
          <a:prstGeom prst="rect">
            <a:avLst/>
          </a:prstGeom>
        </p:spPr>
      </p:pic>
      <p:sp>
        <p:nvSpPr>
          <p:cNvPr id="6" name="TextBox 5"/>
          <p:cNvSpPr txBox="1"/>
          <p:nvPr/>
        </p:nvSpPr>
        <p:spPr>
          <a:xfrm>
            <a:off x="15306" y="883373"/>
            <a:ext cx="3509244"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defTabSz="457200"/>
            <a:r>
              <a:rPr lang="en-US" sz="2800" b="1" dirty="0" smtClean="0">
                <a:solidFill>
                  <a:srgbClr val="000000"/>
                </a:solidFill>
                <a:latin typeface="Calibri"/>
              </a:rPr>
              <a:t>Initially Protect DRAM </a:t>
            </a:r>
          </a:p>
          <a:p>
            <a:pPr algn="ctr" defTabSz="457200"/>
            <a:r>
              <a:rPr lang="en-US" sz="2800" b="1" dirty="0">
                <a:solidFill>
                  <a:srgbClr val="000000"/>
                </a:solidFill>
                <a:latin typeface="Calibri"/>
              </a:rPr>
              <a:t>w</a:t>
            </a:r>
            <a:r>
              <a:rPr lang="en-US" sz="2800" b="1" dirty="0" smtClean="0">
                <a:solidFill>
                  <a:srgbClr val="000000"/>
                </a:solidFill>
                <a:latin typeface="Calibri"/>
              </a:rPr>
              <a:t>ith Strong ECC</a:t>
            </a:r>
          </a:p>
        </p:txBody>
      </p:sp>
      <p:sp>
        <p:nvSpPr>
          <p:cNvPr id="7" name="Oval 6"/>
          <p:cNvSpPr>
            <a:spLocks noChangeAspect="1"/>
          </p:cNvSpPr>
          <p:nvPr/>
        </p:nvSpPr>
        <p:spPr>
          <a:xfrm>
            <a:off x="2995618" y="1312874"/>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r>
              <a:rPr lang="en-US" sz="4400" b="1" dirty="0" smtClean="0">
                <a:solidFill>
                  <a:prstClr val="white"/>
                </a:solidFill>
                <a:latin typeface="Calibri"/>
              </a:rPr>
              <a:t>1</a:t>
            </a:r>
            <a:endParaRPr lang="en-US" sz="4400" b="1" dirty="0">
              <a:solidFill>
                <a:prstClr val="white"/>
              </a:solidFill>
              <a:latin typeface="Calibri"/>
            </a:endParaRPr>
          </a:p>
        </p:txBody>
      </p:sp>
      <p:grpSp>
        <p:nvGrpSpPr>
          <p:cNvPr id="8" name="Group 7"/>
          <p:cNvGrpSpPr/>
          <p:nvPr/>
        </p:nvGrpSpPr>
        <p:grpSpPr>
          <a:xfrm>
            <a:off x="3621178" y="2059167"/>
            <a:ext cx="3273181" cy="2582606"/>
            <a:chOff x="428328" y="2110982"/>
            <a:chExt cx="3273181" cy="2582606"/>
          </a:xfrm>
        </p:grpSpPr>
        <p:cxnSp>
          <p:nvCxnSpPr>
            <p:cNvPr id="9" name="Straight Connector 8"/>
            <p:cNvCxnSpPr/>
            <p:nvPr/>
          </p:nvCxnSpPr>
          <p:spPr>
            <a:xfrm>
              <a:off x="3331890" y="21358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704366" y="21296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76842" y="21234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49881" y="42813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43673" y="36903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449318" y="21172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12657" y="21109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29848" y="24952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28328" y="3090309"/>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534160" y="2226069"/>
              <a:ext cx="3067764" cy="525790"/>
              <a:chOff x="534160" y="2226069"/>
              <a:chExt cx="3067764" cy="525790"/>
            </a:xfrm>
          </p:grpSpPr>
          <p:sp>
            <p:nvSpPr>
              <p:cNvPr id="37" name="Oval 36"/>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38" name="Oval 3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9" name="Oval 38"/>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0" name="Oval 3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1" name="Oval 40"/>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nvGrpSpPr>
            <p:cNvPr id="19" name="Group 18"/>
            <p:cNvGrpSpPr/>
            <p:nvPr/>
          </p:nvGrpSpPr>
          <p:grpSpPr>
            <a:xfrm>
              <a:off x="541777" y="2821081"/>
              <a:ext cx="3058627" cy="525790"/>
              <a:chOff x="534160" y="2226069"/>
              <a:chExt cx="3058627" cy="525790"/>
            </a:xfrm>
          </p:grpSpPr>
          <p:sp>
            <p:nvSpPr>
              <p:cNvPr id="32" name="Oval 31"/>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3" name="Oval 32"/>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4" name="Oval 33"/>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5" name="Oval 34"/>
              <p:cNvSpPr/>
              <p:nvPr/>
            </p:nvSpPr>
            <p:spPr>
              <a:xfrm>
                <a:off x="2425223"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6" name="Oval 35"/>
              <p:cNvSpPr/>
              <p:nvPr/>
            </p:nvSpPr>
            <p:spPr>
              <a:xfrm>
                <a:off x="3049486"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nvGrpSpPr>
            <p:cNvPr id="20" name="Group 19"/>
            <p:cNvGrpSpPr/>
            <p:nvPr/>
          </p:nvGrpSpPr>
          <p:grpSpPr>
            <a:xfrm>
              <a:off x="538848" y="3430281"/>
              <a:ext cx="3067764" cy="525790"/>
              <a:chOff x="543297" y="2226069"/>
              <a:chExt cx="3067764" cy="525790"/>
            </a:xfrm>
          </p:grpSpPr>
          <p:sp>
            <p:nvSpPr>
              <p:cNvPr id="27" name="Oval 26"/>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8" name="Oval 2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9" name="Oval 28"/>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0" name="Oval 2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1" name="Oval 30"/>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nvGrpSpPr>
            <p:cNvPr id="21" name="Group 20"/>
            <p:cNvGrpSpPr/>
            <p:nvPr/>
          </p:nvGrpSpPr>
          <p:grpSpPr>
            <a:xfrm>
              <a:off x="535919" y="4030345"/>
              <a:ext cx="3067764" cy="525790"/>
              <a:chOff x="543297" y="2226069"/>
              <a:chExt cx="3067764" cy="525790"/>
            </a:xfrm>
          </p:grpSpPr>
          <p:sp>
            <p:nvSpPr>
              <p:cNvPr id="22" name="Oval 21"/>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3" name="Oval 22"/>
              <p:cNvSpPr/>
              <p:nvPr/>
            </p:nvSpPr>
            <p:spPr>
              <a:xfrm>
                <a:off x="1185834"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4" name="Oval 23"/>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5" name="Oval 24"/>
              <p:cNvSpPr/>
              <p:nvPr/>
            </p:nvSpPr>
            <p:spPr>
              <a:xfrm>
                <a:off x="2443497"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6" name="Oval 25"/>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sp>
        <p:nvSpPr>
          <p:cNvPr id="42" name="Lightning Bolt 41"/>
          <p:cNvSpPr/>
          <p:nvPr/>
        </p:nvSpPr>
        <p:spPr>
          <a:xfrm>
            <a:off x="5084308"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3" name="Lightning Bolt 42"/>
          <p:cNvSpPr/>
          <p:nvPr/>
        </p:nvSpPr>
        <p:spPr>
          <a:xfrm>
            <a:off x="5730147"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4" name="Lightning Bolt 43"/>
          <p:cNvSpPr/>
          <p:nvPr/>
        </p:nvSpPr>
        <p:spPr>
          <a:xfrm>
            <a:off x="5710323" y="283750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5" name="TextBox 44"/>
          <p:cNvSpPr txBox="1"/>
          <p:nvPr/>
        </p:nvSpPr>
        <p:spPr>
          <a:xfrm>
            <a:off x="4332838" y="863581"/>
            <a:ext cx="2627692"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defTabSz="457200"/>
            <a:r>
              <a:rPr lang="en-US" sz="2800" b="1" dirty="0" smtClean="0">
                <a:solidFill>
                  <a:srgbClr val="000000"/>
                </a:solidFill>
                <a:latin typeface="Calibri"/>
              </a:rPr>
              <a:t>Periodically Test</a:t>
            </a:r>
          </a:p>
          <a:p>
            <a:pPr algn="ctr" defTabSz="457200"/>
            <a:r>
              <a:rPr lang="en-US" sz="2800" b="1" dirty="0" smtClean="0">
                <a:solidFill>
                  <a:srgbClr val="000000"/>
                </a:solidFill>
                <a:latin typeface="Calibri"/>
              </a:rPr>
              <a:t> Parts of DRAM</a:t>
            </a:r>
          </a:p>
        </p:txBody>
      </p:sp>
      <p:sp>
        <p:nvSpPr>
          <p:cNvPr id="46" name="Oval 45"/>
          <p:cNvSpPr>
            <a:spLocks noChangeAspect="1"/>
          </p:cNvSpPr>
          <p:nvPr/>
        </p:nvSpPr>
        <p:spPr>
          <a:xfrm>
            <a:off x="6872362" y="1293082"/>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r>
              <a:rPr lang="en-US" sz="4400" b="1" dirty="0">
                <a:solidFill>
                  <a:prstClr val="white"/>
                </a:solidFill>
                <a:latin typeface="Calibri"/>
              </a:rPr>
              <a:t>2</a:t>
            </a:r>
          </a:p>
        </p:txBody>
      </p:sp>
      <p:grpSp>
        <p:nvGrpSpPr>
          <p:cNvPr id="70" name="Group 69"/>
          <p:cNvGrpSpPr/>
          <p:nvPr/>
        </p:nvGrpSpPr>
        <p:grpSpPr>
          <a:xfrm>
            <a:off x="6832259" y="2062634"/>
            <a:ext cx="2060493" cy="2570158"/>
            <a:chOff x="2912465" y="3911935"/>
            <a:chExt cx="2060493" cy="2570158"/>
          </a:xfrm>
          <a:solidFill>
            <a:srgbClr val="7F7F7F"/>
          </a:solidFill>
        </p:grpSpPr>
        <p:cxnSp>
          <p:nvCxnSpPr>
            <p:cNvPr id="71" name="Straight Connector 70"/>
            <p:cNvCxnSpPr/>
            <p:nvPr/>
          </p:nvCxnSpPr>
          <p:spPr>
            <a:xfrm>
              <a:off x="4560979" y="3924383"/>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2934018" y="6069693"/>
              <a:ext cx="2038940" cy="12561"/>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2927810" y="5488552"/>
              <a:ext cx="2045148"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913985" y="4296250"/>
              <a:ext cx="2058973" cy="849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2912465" y="4885888"/>
              <a:ext cx="2060493"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9" name="Oval 78"/>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0" name="Oval 79"/>
            <p:cNvSpPr/>
            <p:nvPr/>
          </p:nvSpPr>
          <p:spPr>
            <a:xfrm>
              <a:off x="4285097" y="403012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1" name="Oval 80"/>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2" name="Oval 81"/>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3" name="Oval 82"/>
            <p:cNvSpPr/>
            <p:nvPr/>
          </p:nvSpPr>
          <p:spPr>
            <a:xfrm>
              <a:off x="4292714" y="46251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4" name="Oval 83"/>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5" name="Oval 84"/>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6" name="Oval 85"/>
            <p:cNvSpPr/>
            <p:nvPr/>
          </p:nvSpPr>
          <p:spPr>
            <a:xfrm>
              <a:off x="4289785" y="52343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7" name="Oval 8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8" name="Oval 8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9" name="Oval 88"/>
            <p:cNvSpPr/>
            <p:nvPr/>
          </p:nvSpPr>
          <p:spPr>
            <a:xfrm>
              <a:off x="4286856" y="583440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sp>
        <p:nvSpPr>
          <p:cNvPr id="98" name="TextBox 97"/>
          <p:cNvSpPr txBox="1"/>
          <p:nvPr/>
        </p:nvSpPr>
        <p:spPr>
          <a:xfrm>
            <a:off x="7276450" y="2690470"/>
            <a:ext cx="1374520" cy="1015663"/>
          </a:xfrm>
          <a:prstGeom prst="rect">
            <a:avLst/>
          </a:prstGeom>
          <a:noFill/>
          <a:scene3d>
            <a:camera prst="orthographicFront">
              <a:rot lat="0" lon="0" rev="18900000"/>
            </a:camera>
            <a:lightRig rig="threePt" dir="t"/>
          </a:scene3d>
        </p:spPr>
        <p:txBody>
          <a:bodyPr wrap="none" rtlCol="0">
            <a:spAutoFit/>
          </a:bodyPr>
          <a:lstStyle/>
          <a:p>
            <a:pPr defTabSz="457200"/>
            <a:r>
              <a:rPr lang="en-US" sz="6000" b="1" dirty="0" smtClean="0">
                <a:solidFill>
                  <a:prstClr val="black"/>
                </a:solidFill>
                <a:latin typeface="Calibri"/>
              </a:rPr>
              <a:t>ECC</a:t>
            </a:r>
            <a:endParaRPr lang="en-US" sz="6000" b="1" dirty="0">
              <a:solidFill>
                <a:prstClr val="black"/>
              </a:solidFill>
              <a:latin typeface="Calibri"/>
            </a:endParaRPr>
          </a:p>
        </p:txBody>
      </p:sp>
      <p:grpSp>
        <p:nvGrpSpPr>
          <p:cNvPr id="100" name="Group 99"/>
          <p:cNvGrpSpPr/>
          <p:nvPr/>
        </p:nvGrpSpPr>
        <p:grpSpPr>
          <a:xfrm>
            <a:off x="2583355" y="2066276"/>
            <a:ext cx="4348647" cy="1399650"/>
            <a:chOff x="2561827" y="2066276"/>
            <a:chExt cx="4348647" cy="1399650"/>
          </a:xfrm>
        </p:grpSpPr>
        <p:sp>
          <p:nvSpPr>
            <p:cNvPr id="90" name="Rectangle 89"/>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91" name="TextBox 90"/>
            <p:cNvSpPr txBox="1"/>
            <p:nvPr/>
          </p:nvSpPr>
          <p:spPr>
            <a:xfrm>
              <a:off x="2561827" y="2819595"/>
              <a:ext cx="989874" cy="646331"/>
            </a:xfrm>
            <a:prstGeom prst="rect">
              <a:avLst/>
            </a:prstGeom>
            <a:noFill/>
          </p:spPr>
          <p:txBody>
            <a:bodyPr wrap="none" rtlCol="0">
              <a:spAutoFit/>
            </a:bodyPr>
            <a:lstStyle/>
            <a:p>
              <a:pPr defTabSz="457200"/>
              <a:r>
                <a:rPr lang="en-US" sz="3600" b="1" dirty="0" smtClean="0">
                  <a:solidFill>
                    <a:prstClr val="black"/>
                  </a:solidFill>
                  <a:latin typeface="Calibri"/>
                </a:rPr>
                <a:t>Test</a:t>
              </a:r>
              <a:endParaRPr lang="en-US" sz="3600" b="1" dirty="0">
                <a:solidFill>
                  <a:prstClr val="black"/>
                </a:solidFill>
                <a:latin typeface="Calibri"/>
              </a:endParaRPr>
            </a:p>
          </p:txBody>
        </p:sp>
        <p:cxnSp>
          <p:nvCxnSpPr>
            <p:cNvPr id="93" name="Straight Arrow Connector 92"/>
            <p:cNvCxnSpPr>
              <a:endCxn id="90"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9" name="&quot;No&quot; Symbol 98"/>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grpSp>
      <p:grpSp>
        <p:nvGrpSpPr>
          <p:cNvPr id="101" name="Group 100"/>
          <p:cNvGrpSpPr/>
          <p:nvPr/>
        </p:nvGrpSpPr>
        <p:grpSpPr>
          <a:xfrm>
            <a:off x="2585059" y="2670680"/>
            <a:ext cx="4348647" cy="1399650"/>
            <a:chOff x="2561827" y="2066276"/>
            <a:chExt cx="4348647" cy="1399650"/>
          </a:xfrm>
        </p:grpSpPr>
        <p:sp>
          <p:nvSpPr>
            <p:cNvPr id="102" name="Rectangle 101"/>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03" name="TextBox 102"/>
            <p:cNvSpPr txBox="1"/>
            <p:nvPr/>
          </p:nvSpPr>
          <p:spPr>
            <a:xfrm>
              <a:off x="2561827" y="2819595"/>
              <a:ext cx="989874" cy="646331"/>
            </a:xfrm>
            <a:prstGeom prst="rect">
              <a:avLst/>
            </a:prstGeom>
            <a:noFill/>
          </p:spPr>
          <p:txBody>
            <a:bodyPr wrap="none" rtlCol="0">
              <a:spAutoFit/>
            </a:bodyPr>
            <a:lstStyle/>
            <a:p>
              <a:pPr defTabSz="457200"/>
              <a:r>
                <a:rPr lang="en-US" sz="3600" b="1" dirty="0" smtClean="0">
                  <a:solidFill>
                    <a:prstClr val="black"/>
                  </a:solidFill>
                  <a:latin typeface="Calibri"/>
                </a:rPr>
                <a:t>Test</a:t>
              </a:r>
              <a:endParaRPr lang="en-US" sz="3600" b="1" dirty="0">
                <a:solidFill>
                  <a:prstClr val="black"/>
                </a:solidFill>
                <a:latin typeface="Calibri"/>
              </a:endParaRPr>
            </a:p>
          </p:txBody>
        </p:sp>
        <p:cxnSp>
          <p:nvCxnSpPr>
            <p:cNvPr id="104" name="Straight Arrow Connector 103"/>
            <p:cNvCxnSpPr>
              <a:endCxn id="102"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5" name="&quot;No&quot; Symbol 104"/>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grpSp>
      <p:grpSp>
        <p:nvGrpSpPr>
          <p:cNvPr id="106" name="Group 105"/>
          <p:cNvGrpSpPr/>
          <p:nvPr/>
        </p:nvGrpSpPr>
        <p:grpSpPr>
          <a:xfrm>
            <a:off x="2586763" y="3275084"/>
            <a:ext cx="4348647" cy="1399650"/>
            <a:chOff x="2561827" y="2066276"/>
            <a:chExt cx="4348647" cy="1399650"/>
          </a:xfrm>
        </p:grpSpPr>
        <p:sp>
          <p:nvSpPr>
            <p:cNvPr id="107" name="Rectangle 106"/>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08" name="TextBox 107"/>
            <p:cNvSpPr txBox="1"/>
            <p:nvPr/>
          </p:nvSpPr>
          <p:spPr>
            <a:xfrm>
              <a:off x="2561827" y="2819595"/>
              <a:ext cx="989874" cy="646331"/>
            </a:xfrm>
            <a:prstGeom prst="rect">
              <a:avLst/>
            </a:prstGeom>
            <a:noFill/>
          </p:spPr>
          <p:txBody>
            <a:bodyPr wrap="none" rtlCol="0">
              <a:spAutoFit/>
            </a:bodyPr>
            <a:lstStyle/>
            <a:p>
              <a:pPr defTabSz="457200"/>
              <a:r>
                <a:rPr lang="en-US" sz="3600" b="1" dirty="0" smtClean="0">
                  <a:solidFill>
                    <a:prstClr val="black"/>
                  </a:solidFill>
                  <a:latin typeface="Calibri"/>
                </a:rPr>
                <a:t>Test</a:t>
              </a:r>
              <a:endParaRPr lang="en-US" sz="3600" b="1" dirty="0">
                <a:solidFill>
                  <a:prstClr val="black"/>
                </a:solidFill>
                <a:latin typeface="Calibri"/>
              </a:endParaRPr>
            </a:p>
          </p:txBody>
        </p:sp>
        <p:cxnSp>
          <p:nvCxnSpPr>
            <p:cNvPr id="109" name="Straight Arrow Connector 108"/>
            <p:cNvCxnSpPr>
              <a:endCxn id="107"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0" name="&quot;No&quot; Symbol 109"/>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grpSp>
      <p:sp>
        <p:nvSpPr>
          <p:cNvPr id="111" name="TextBox 110"/>
          <p:cNvSpPr txBox="1"/>
          <p:nvPr/>
        </p:nvSpPr>
        <p:spPr>
          <a:xfrm>
            <a:off x="5058325" y="4702165"/>
            <a:ext cx="3074605"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defTabSz="457200"/>
            <a:r>
              <a:rPr lang="en-US" sz="2800" b="1" dirty="0" smtClean="0">
                <a:solidFill>
                  <a:srgbClr val="000000"/>
                </a:solidFill>
                <a:latin typeface="Calibri"/>
              </a:rPr>
              <a:t>Mitigate errors and</a:t>
            </a:r>
          </a:p>
          <a:p>
            <a:pPr algn="ctr" defTabSz="457200"/>
            <a:r>
              <a:rPr lang="en-US" sz="2800" b="1" dirty="0" smtClean="0">
                <a:solidFill>
                  <a:srgbClr val="000000"/>
                </a:solidFill>
                <a:latin typeface="Calibri"/>
              </a:rPr>
              <a:t>reduce ECC</a:t>
            </a:r>
          </a:p>
        </p:txBody>
      </p:sp>
      <p:sp>
        <p:nvSpPr>
          <p:cNvPr id="112" name="Oval 111"/>
          <p:cNvSpPr>
            <a:spLocks noChangeAspect="1"/>
          </p:cNvSpPr>
          <p:nvPr/>
        </p:nvSpPr>
        <p:spPr>
          <a:xfrm>
            <a:off x="7821298" y="5131666"/>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r>
              <a:rPr lang="en-US" sz="4400" b="1" dirty="0" smtClean="0">
                <a:solidFill>
                  <a:prstClr val="white"/>
                </a:solidFill>
                <a:latin typeface="Calibri"/>
              </a:rPr>
              <a:t>3</a:t>
            </a:r>
            <a:endParaRPr lang="en-US" sz="4400" b="1" dirty="0">
              <a:solidFill>
                <a:prstClr val="white"/>
              </a:solidFill>
              <a:latin typeface="Calibri"/>
            </a:endParaRPr>
          </a:p>
        </p:txBody>
      </p:sp>
      <p:grpSp>
        <p:nvGrpSpPr>
          <p:cNvPr id="114" name="Group 113"/>
          <p:cNvGrpSpPr/>
          <p:nvPr/>
        </p:nvGrpSpPr>
        <p:grpSpPr>
          <a:xfrm>
            <a:off x="6830554" y="2060898"/>
            <a:ext cx="1436182" cy="2563934"/>
            <a:chOff x="2912465" y="3911935"/>
            <a:chExt cx="1436182" cy="2563934"/>
          </a:xfrm>
          <a:solidFill>
            <a:schemeClr val="bg1">
              <a:lumMod val="50000"/>
            </a:schemeClr>
          </a:solidFill>
        </p:grpSpPr>
        <p:cxnSp>
          <p:nvCxnSpPr>
            <p:cNvPr id="115" name="Straight Connector 114"/>
            <p:cNvCxnSpPr/>
            <p:nvPr/>
          </p:nvCxnSpPr>
          <p:spPr>
            <a:xfrm flipV="1">
              <a:off x="2934018" y="6069693"/>
              <a:ext cx="1414629" cy="12562"/>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2927810" y="5488552"/>
              <a:ext cx="1420837"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V="1">
              <a:off x="2913985" y="4283223"/>
              <a:ext cx="1413134" cy="1302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2912465" y="4885888"/>
              <a:ext cx="1436182"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1" name="Oval 120"/>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2" name="Oval 121"/>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3" name="Oval 122"/>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4" name="Oval 123"/>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5" name="Oval 124"/>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6" name="Oval 125"/>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7" name="Oval 12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8" name="Oval 12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pic>
        <p:nvPicPr>
          <p:cNvPr id="129" name="Picture 128"/>
          <p:cNvPicPr>
            <a:picLocks noChangeAspect="1"/>
          </p:cNvPicPr>
          <p:nvPr/>
        </p:nvPicPr>
        <p:blipFill>
          <a:blip r:embed="rId4"/>
          <a:stretch>
            <a:fillRect/>
          </a:stretch>
        </p:blipFill>
        <p:spPr>
          <a:xfrm>
            <a:off x="442836" y="4331776"/>
            <a:ext cx="2095500" cy="1013460"/>
          </a:xfrm>
          <a:prstGeom prst="rect">
            <a:avLst/>
          </a:prstGeom>
        </p:spPr>
      </p:pic>
      <p:sp>
        <p:nvSpPr>
          <p:cNvPr id="130" name="Lightning Bolt 129"/>
          <p:cNvSpPr/>
          <p:nvPr/>
        </p:nvSpPr>
        <p:spPr>
          <a:xfrm>
            <a:off x="1165262" y="4614186"/>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12904528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par>
                          <p:cTn id="19" fill="hold">
                            <p:stCondLst>
                              <p:cond delay="0"/>
                            </p:stCondLst>
                            <p:childTnLst>
                              <p:par>
                                <p:cTn id="20" presetID="42" presetClass="path" presetSubtype="0" accel="50000" decel="50000" fill="hold" nodeType="afterEffect">
                                  <p:stCondLst>
                                    <p:cond delay="0"/>
                                  </p:stCondLst>
                                  <p:childTnLst>
                                    <p:animMotion origin="layout" path="M -1.64498E-6 -1.56069E-6 L -1.64498E-6 0.08856 " pathEditMode="relative" rAng="0" ptsTypes="AA">
                                      <p:cBhvr>
                                        <p:cTn id="21" dur="1000" fill="hold"/>
                                        <p:tgtEl>
                                          <p:spTgt spid="100"/>
                                        </p:tgtEl>
                                        <p:attrNameLst>
                                          <p:attrName>ppt_x</p:attrName>
                                          <p:attrName>ppt_y</p:attrName>
                                        </p:attrNameLst>
                                      </p:cBhvr>
                                      <p:rCtr x="0" y="4416"/>
                                    </p:animMotion>
                                  </p:childTnLst>
                                </p:cTn>
                              </p:par>
                            </p:childTnLst>
                          </p:cTn>
                        </p:par>
                        <p:par>
                          <p:cTn id="22" fill="hold">
                            <p:stCondLst>
                              <p:cond delay="1000"/>
                            </p:stCondLst>
                            <p:childTnLst>
                              <p:par>
                                <p:cTn id="23" presetID="3" presetClass="exit" presetSubtype="10" fill="hold" nodeType="afterEffect">
                                  <p:stCondLst>
                                    <p:cond delay="0"/>
                                  </p:stCondLst>
                                  <p:childTnLst>
                                    <p:animEffect transition="out" filter="blinds(horizontal)">
                                      <p:cBhvr>
                                        <p:cTn id="24" dur="500"/>
                                        <p:tgtEl>
                                          <p:spTgt spid="100"/>
                                        </p:tgtEl>
                                      </p:cBhvr>
                                    </p:animEffect>
                                    <p:set>
                                      <p:cBhvr>
                                        <p:cTn id="25" dur="1" fill="hold">
                                          <p:stCondLst>
                                            <p:cond delay="499"/>
                                          </p:stCondLst>
                                        </p:cTn>
                                        <p:tgtEl>
                                          <p:spTgt spid="100"/>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01"/>
                                        </p:tgtEl>
                                        <p:attrNameLst>
                                          <p:attrName>style.visibility</p:attrName>
                                        </p:attrNameLst>
                                      </p:cBhvr>
                                      <p:to>
                                        <p:strVal val="visible"/>
                                      </p:to>
                                    </p:set>
                                  </p:childTnLst>
                                </p:cTn>
                              </p:par>
                            </p:childTnLst>
                          </p:cTn>
                        </p:par>
                        <p:par>
                          <p:cTn id="28" fill="hold">
                            <p:stCondLst>
                              <p:cond delay="1500"/>
                            </p:stCondLst>
                            <p:childTnLst>
                              <p:par>
                                <p:cTn id="29" presetID="42" presetClass="path" presetSubtype="0" accel="50000" decel="50000" fill="hold" nodeType="afterEffect">
                                  <p:stCondLst>
                                    <p:cond delay="0"/>
                                  </p:stCondLst>
                                  <p:childTnLst>
                                    <p:animMotion origin="layout" path="M -1.64498E-6 -1.56069E-6 L -1.64498E-6 0.08856 " pathEditMode="relative" rAng="0" ptsTypes="AA">
                                      <p:cBhvr>
                                        <p:cTn id="30" dur="1000" fill="hold"/>
                                        <p:tgtEl>
                                          <p:spTgt spid="101"/>
                                        </p:tgtEl>
                                        <p:attrNameLst>
                                          <p:attrName>ppt_x</p:attrName>
                                          <p:attrName>ppt_y</p:attrName>
                                        </p:attrNameLst>
                                      </p:cBhvr>
                                      <p:rCtr x="0" y="4416"/>
                                    </p:animMotion>
                                  </p:childTnLst>
                                </p:cTn>
                              </p:par>
                            </p:childTnLst>
                          </p:cTn>
                        </p:par>
                        <p:par>
                          <p:cTn id="31" fill="hold">
                            <p:stCondLst>
                              <p:cond delay="2500"/>
                            </p:stCondLst>
                            <p:childTnLst>
                              <p:par>
                                <p:cTn id="32" presetID="3" presetClass="exit" presetSubtype="10" fill="hold" nodeType="afterEffect">
                                  <p:stCondLst>
                                    <p:cond delay="0"/>
                                  </p:stCondLst>
                                  <p:childTnLst>
                                    <p:animEffect transition="out" filter="blinds(horizontal)">
                                      <p:cBhvr>
                                        <p:cTn id="33" dur="500"/>
                                        <p:tgtEl>
                                          <p:spTgt spid="101"/>
                                        </p:tgtEl>
                                      </p:cBhvr>
                                    </p:animEffect>
                                    <p:set>
                                      <p:cBhvr>
                                        <p:cTn id="34" dur="1" fill="hold">
                                          <p:stCondLst>
                                            <p:cond delay="499"/>
                                          </p:stCondLst>
                                        </p:cTn>
                                        <p:tgtEl>
                                          <p:spTgt spid="10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childTnLst>
                          </p:cTn>
                        </p:par>
                        <p:par>
                          <p:cTn id="37" fill="hold">
                            <p:stCondLst>
                              <p:cond delay="3000"/>
                            </p:stCondLst>
                            <p:childTnLst>
                              <p:par>
                                <p:cTn id="38" presetID="42" presetClass="path" presetSubtype="0" accel="50000" decel="50000" fill="hold" nodeType="afterEffect">
                                  <p:stCondLst>
                                    <p:cond delay="0"/>
                                  </p:stCondLst>
                                  <p:childTnLst>
                                    <p:animMotion origin="layout" path="M -1.64498E-6 -1.56069E-6 L -1.64498E-6 0.08856 " pathEditMode="relative" rAng="0" ptsTypes="AA">
                                      <p:cBhvr>
                                        <p:cTn id="39" dur="1000" fill="hold"/>
                                        <p:tgtEl>
                                          <p:spTgt spid="106"/>
                                        </p:tgtEl>
                                        <p:attrNameLst>
                                          <p:attrName>ppt_x</p:attrName>
                                          <p:attrName>ppt_y</p:attrName>
                                        </p:attrNameLst>
                                      </p:cBhvr>
                                      <p:rCtr x="0" y="4416"/>
                                    </p:animMotion>
                                  </p:childTnLst>
                                </p:cTn>
                              </p:par>
                            </p:childTnLst>
                          </p:cTn>
                        </p:par>
                        <p:par>
                          <p:cTn id="40" fill="hold">
                            <p:stCondLst>
                              <p:cond delay="4000"/>
                            </p:stCondLst>
                            <p:childTnLst>
                              <p:par>
                                <p:cTn id="41" presetID="3" presetClass="exit" presetSubtype="10" fill="hold" nodeType="afterEffect">
                                  <p:stCondLst>
                                    <p:cond delay="0"/>
                                  </p:stCondLst>
                                  <p:childTnLst>
                                    <p:animEffect transition="out" filter="blinds(horizontal)">
                                      <p:cBhvr>
                                        <p:cTn id="42" dur="500"/>
                                        <p:tgtEl>
                                          <p:spTgt spid="106"/>
                                        </p:tgtEl>
                                      </p:cBhvr>
                                    </p:animEffect>
                                    <p:set>
                                      <p:cBhvr>
                                        <p:cTn id="43" dur="1" fill="hold">
                                          <p:stCondLst>
                                            <p:cond delay="499"/>
                                          </p:stCondLst>
                                        </p:cTn>
                                        <p:tgtEl>
                                          <p:spTgt spid="10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1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1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grpId="0" nodeType="clickEffect">
                                  <p:stCondLst>
                                    <p:cond delay="0"/>
                                  </p:stCondLst>
                                  <p:childTnLst>
                                    <p:animEffect transition="out" filter="blinds(horizontal)">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par>
                                <p:cTn id="55" presetID="3" presetClass="exit" presetSubtype="10" fill="hold" grpId="0" nodeType="withEffect">
                                  <p:stCondLst>
                                    <p:cond delay="0"/>
                                  </p:stCondLst>
                                  <p:childTnLst>
                                    <p:animEffect transition="out" filter="blinds(horizontal)">
                                      <p:cBhvr>
                                        <p:cTn id="56" dur="500"/>
                                        <p:tgtEl>
                                          <p:spTgt spid="43"/>
                                        </p:tgtEl>
                                      </p:cBhvr>
                                    </p:animEffect>
                                    <p:set>
                                      <p:cBhvr>
                                        <p:cTn id="57" dur="1" fill="hold">
                                          <p:stCondLst>
                                            <p:cond delay="499"/>
                                          </p:stCondLst>
                                        </p:cTn>
                                        <p:tgtEl>
                                          <p:spTgt spid="43"/>
                                        </p:tgtEl>
                                        <p:attrNameLst>
                                          <p:attrName>style.visibility</p:attrName>
                                        </p:attrNameLst>
                                      </p:cBhvr>
                                      <p:to>
                                        <p:strVal val="hidden"/>
                                      </p:to>
                                    </p:set>
                                  </p:childTnLst>
                                </p:cTn>
                              </p:par>
                              <p:par>
                                <p:cTn id="58" presetID="3" presetClass="exit" presetSubtype="10" fill="hold" grpId="0" nodeType="withEffect">
                                  <p:stCondLst>
                                    <p:cond delay="0"/>
                                  </p:stCondLst>
                                  <p:childTnLst>
                                    <p:animEffect transition="out" filter="blinds(horizontal)">
                                      <p:cBhvr>
                                        <p:cTn id="59" dur="500"/>
                                        <p:tgtEl>
                                          <p:spTgt spid="44"/>
                                        </p:tgtEl>
                                      </p:cBhvr>
                                    </p:animEffect>
                                    <p:set>
                                      <p:cBhvr>
                                        <p:cTn id="60" dur="1" fill="hold">
                                          <p:stCondLst>
                                            <p:cond delay="499"/>
                                          </p:stCondLst>
                                        </p:cTn>
                                        <p:tgtEl>
                                          <p:spTgt spid="4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nodeType="clickEffect">
                                  <p:stCondLst>
                                    <p:cond delay="0"/>
                                  </p:stCondLst>
                                  <p:childTnLst>
                                    <p:animEffect transition="out" filter="blinds(horizontal)">
                                      <p:cBhvr>
                                        <p:cTn id="64" dur="500"/>
                                        <p:tgtEl>
                                          <p:spTgt spid="70"/>
                                        </p:tgtEl>
                                      </p:cBhvr>
                                    </p:animEffect>
                                    <p:set>
                                      <p:cBhvr>
                                        <p:cTn id="65" dur="1" fill="hold">
                                          <p:stCondLst>
                                            <p:cond delay="499"/>
                                          </p:stCondLst>
                                        </p:cTn>
                                        <p:tgtEl>
                                          <p:spTgt spid="70"/>
                                        </p:tgtEl>
                                        <p:attrNameLst>
                                          <p:attrName>style.visibility</p:attrName>
                                        </p:attrNameLst>
                                      </p:cBhvr>
                                      <p:to>
                                        <p:strVal val="hidden"/>
                                      </p:to>
                                    </p:set>
                                  </p:childTnLst>
                                </p:cTn>
                              </p:par>
                              <p:par>
                                <p:cTn id="66" presetID="3" presetClass="exit" presetSubtype="10" fill="hold" grpId="0" nodeType="withEffect">
                                  <p:stCondLst>
                                    <p:cond delay="0"/>
                                  </p:stCondLst>
                                  <p:childTnLst>
                                    <p:animEffect transition="out" filter="blinds(horizontal)">
                                      <p:cBhvr>
                                        <p:cTn id="67" dur="500"/>
                                        <p:tgtEl>
                                          <p:spTgt spid="98"/>
                                        </p:tgtEl>
                                      </p:cBhvr>
                                    </p:animEffect>
                                    <p:set>
                                      <p:cBhvr>
                                        <p:cTn id="68" dur="1" fill="hold">
                                          <p:stCondLst>
                                            <p:cond delay="499"/>
                                          </p:stCondLst>
                                        </p:cTn>
                                        <p:tgtEl>
                                          <p:spTgt spid="98"/>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1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6" grpId="0" animBg="1"/>
      <p:bldP spid="7" grpId="0" animBg="1"/>
      <p:bldP spid="42" grpId="0" animBg="1"/>
      <p:bldP spid="43" grpId="0" animBg="1"/>
      <p:bldP spid="44" grpId="0" animBg="1"/>
      <p:bldP spid="45" grpId="0" animBg="1"/>
      <p:bldP spid="46" grpId="0" animBg="1"/>
      <p:bldP spid="98" grpId="0"/>
      <p:bldP spid="111" grpId="0" animBg="1"/>
      <p:bldP spid="1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Online Mitigating of DRAM Failures</a:t>
            </a:r>
            <a:endParaRPr lang="en-US" sz="3800" dirty="0"/>
          </a:p>
        </p:txBody>
      </p:sp>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64</a:t>
            </a:fld>
            <a:endParaRPr lang="en-US">
              <a:solidFill>
                <a:srgbClr val="000000"/>
              </a:solidFill>
            </a:endParaRPr>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Tree>
    <p:extLst>
      <p:ext uri="{BB962C8B-B14F-4D97-AF65-F5344CB8AC3E}">
        <p14:creationId xmlns:p14="http://schemas.microsoft.com/office/powerpoint/2010/main" val="35791741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884238"/>
          </a:xfrm>
        </p:spPr>
        <p:txBody>
          <a:bodyPr/>
          <a:lstStyle/>
          <a:p>
            <a:r>
              <a:rPr lang="en-US" sz="3600" dirty="0" smtClean="0"/>
              <a:t>Memory Errors in </a:t>
            </a:r>
            <a:r>
              <a:rPr lang="en-US" sz="3600" dirty="0"/>
              <a:t>F</a:t>
            </a:r>
            <a:r>
              <a:rPr lang="en-US" sz="3600" dirty="0" smtClean="0"/>
              <a:t>acebook Fleet</a:t>
            </a:r>
            <a:br>
              <a:rPr lang="en-US" sz="3600" dirty="0" smtClean="0"/>
            </a:br>
            <a:endParaRPr lang="en-US" sz="3600" dirty="0"/>
          </a:p>
        </p:txBody>
      </p:sp>
      <p:sp>
        <p:nvSpPr>
          <p:cNvPr id="3" name="Content Placeholder 2"/>
          <p:cNvSpPr>
            <a:spLocks noGrp="1"/>
          </p:cNvSpPr>
          <p:nvPr>
            <p:ph idx="1"/>
          </p:nvPr>
        </p:nvSpPr>
        <p:spPr>
          <a:xfrm>
            <a:off x="228600" y="980728"/>
            <a:ext cx="8610600" cy="5153025"/>
          </a:xfrm>
        </p:spPr>
        <p:txBody>
          <a:bodyPr/>
          <a:lstStyle/>
          <a:p>
            <a:r>
              <a:rPr lang="en-US" dirty="0" smtClean="0">
                <a:solidFill>
                  <a:srgbClr val="0000FF"/>
                </a:solidFill>
              </a:rPr>
              <a:t>Analysis and modeling of memory errors found in all of Facebook’s server fleet</a:t>
            </a:r>
          </a:p>
          <a:p>
            <a:endParaRPr lang="en-US" dirty="0" smtClean="0"/>
          </a:p>
          <a:p>
            <a:r>
              <a:rPr lang="en-US" sz="2000" dirty="0"/>
              <a:t>Justin Meza, </a:t>
            </a:r>
            <a:r>
              <a:rPr lang="en-US" sz="2000" dirty="0" err="1"/>
              <a:t>Qiang</a:t>
            </a:r>
            <a:r>
              <a:rPr lang="en-US" sz="2000" dirty="0"/>
              <a:t> Wu, </a:t>
            </a:r>
            <a:r>
              <a:rPr lang="en-US" sz="2000" dirty="0" err="1"/>
              <a:t>Sanjeev</a:t>
            </a:r>
            <a:r>
              <a:rPr lang="en-US" sz="2000" dirty="0"/>
              <a:t> Kumar, and </a:t>
            </a:r>
            <a:r>
              <a:rPr lang="en-US" sz="2000" u="sng" dirty="0"/>
              <a:t>Onur Mutlu</a:t>
            </a:r>
            <a:r>
              <a:rPr lang="en-US" sz="2000" dirty="0"/>
              <a:t>,</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65</a:t>
            </a:fld>
            <a:endParaRPr lang="en-US">
              <a:solidFill>
                <a:srgbClr val="000000"/>
              </a:solidFill>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25777125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hape 41"/>
          <p:cNvSpPr/>
          <p:nvPr/>
        </p:nvSpPr>
        <p:spPr>
          <a:xfrm>
            <a:off x="3187712" y="2413732"/>
            <a:ext cx="2768576" cy="3159686"/>
          </a:xfrm>
          <a:prstGeom prst="pentagon">
            <a:avLst/>
          </a:pr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p>
            <a:pPr algn="ctr" defTabSz="259644">
              <a:lnSpc>
                <a:spcPct val="80000"/>
              </a:lnSpc>
              <a:defRPr spc="0">
                <a:solidFill>
                  <a:srgbClr val="000000"/>
                </a:solidFill>
              </a:defRPr>
            </a:pPr>
            <a:r>
              <a:rPr sz="3800" dirty="0">
                <a:solidFill>
                  <a:srgbClr val="FFFFFF"/>
                </a:solidFill>
                <a:latin typeface="Garamond"/>
                <a:sym typeface="Vista Sans OT Medium"/>
              </a:rPr>
              <a:t>New</a:t>
            </a:r>
            <a:br>
              <a:rPr sz="3800" dirty="0">
                <a:solidFill>
                  <a:srgbClr val="FFFFFF"/>
                </a:solidFill>
                <a:latin typeface="Garamond"/>
                <a:sym typeface="Vista Sans OT Medium"/>
              </a:rPr>
            </a:br>
            <a:r>
              <a:rPr sz="3800" dirty="0">
                <a:solidFill>
                  <a:srgbClr val="FFFFFF"/>
                </a:solidFill>
                <a:latin typeface="Garamond"/>
                <a:sym typeface="Vista Sans OT Medium"/>
              </a:rPr>
              <a:t>reliabili</a:t>
            </a:r>
            <a:r>
              <a:rPr lang="en-US" sz="3800" dirty="0">
                <a:solidFill>
                  <a:srgbClr val="FFFFFF"/>
                </a:solidFill>
                <a:latin typeface="Garamond"/>
                <a:sym typeface="Vista Sans OT Medium"/>
              </a:rPr>
              <a:t>t</a:t>
            </a:r>
            <a:r>
              <a:rPr sz="3800" dirty="0">
                <a:solidFill>
                  <a:srgbClr val="FFFFFF"/>
                </a:solidFill>
                <a:latin typeface="Garamond"/>
                <a:sym typeface="Vista Sans OT Medium"/>
              </a:rPr>
              <a:t>y</a:t>
            </a:r>
            <a:br>
              <a:rPr sz="3800" dirty="0">
                <a:solidFill>
                  <a:srgbClr val="FFFFFF"/>
                </a:solidFill>
                <a:latin typeface="Garamond"/>
                <a:sym typeface="Vista Sans OT Medium"/>
              </a:rPr>
            </a:br>
            <a:r>
              <a:rPr sz="3800" dirty="0">
                <a:solidFill>
                  <a:srgbClr val="FFFFFF"/>
                </a:solidFill>
                <a:latin typeface="Garamond"/>
                <a:sym typeface="Vista Sans OT Medium"/>
              </a:rPr>
              <a:t>trends</a:t>
            </a:r>
          </a:p>
        </p:txBody>
      </p:sp>
      <p:sp>
        <p:nvSpPr>
          <p:cNvPr id="42" name="Shape 42"/>
          <p:cNvSpPr/>
          <p:nvPr/>
        </p:nvSpPr>
        <p:spPr>
          <a:xfrm>
            <a:off x="739863" y="3084042"/>
            <a:ext cx="2292660"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gn="r">
              <a:lnSpc>
                <a:spcPct val="80000"/>
              </a:lnSpc>
              <a:defRPr spc="0">
                <a:solidFill>
                  <a:srgbClr val="000000"/>
                </a:solidFill>
              </a:defRPr>
            </a:pPr>
            <a:r>
              <a:rPr sz="3800" i="1" spc="-38">
                <a:solidFill>
                  <a:srgbClr val="000000"/>
                </a:solidFill>
                <a:latin typeface="Garamond"/>
                <a:sym typeface="Vista Sans OT Medium"/>
              </a:rPr>
              <a:t>Page offlining</a:t>
            </a:r>
            <a:br>
              <a:rPr sz="3800" i="1" spc="-38">
                <a:solidFill>
                  <a:srgbClr val="000000"/>
                </a:solidFill>
                <a:latin typeface="Garamond"/>
                <a:sym typeface="Vista Sans OT Medium"/>
              </a:rPr>
            </a:br>
            <a:r>
              <a:rPr sz="3800" i="1" spc="-38">
                <a:solidFill>
                  <a:srgbClr val="000000"/>
                </a:solidFill>
                <a:latin typeface="Garamond"/>
                <a:sym typeface="Vista Sans OT Medium"/>
              </a:rPr>
              <a:t>at scale</a:t>
            </a:r>
          </a:p>
        </p:txBody>
      </p:sp>
      <p:sp>
        <p:nvSpPr>
          <p:cNvPr id="43" name="Shape 43"/>
          <p:cNvSpPr/>
          <p:nvPr/>
        </p:nvSpPr>
        <p:spPr>
          <a:xfrm>
            <a:off x="2261889" y="1641088"/>
            <a:ext cx="4798815"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a:defRPr sz="1800" i="0" spc="0"/>
            </a:pPr>
            <a:r>
              <a:rPr sz="3800" i="0" spc="-38">
                <a:latin typeface="Garamond"/>
              </a:rPr>
              <a:t>Error/failure occurrence</a:t>
            </a:r>
          </a:p>
        </p:txBody>
      </p:sp>
      <p:sp>
        <p:nvSpPr>
          <p:cNvPr id="44" name="Shape 44"/>
          <p:cNvSpPr/>
          <p:nvPr/>
        </p:nvSpPr>
        <p:spPr>
          <a:xfrm>
            <a:off x="6102548" y="3084042"/>
            <a:ext cx="1880072"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nSpc>
                <a:spcPct val="80000"/>
              </a:lnSpc>
              <a:defRPr spc="0">
                <a:solidFill>
                  <a:srgbClr val="000000"/>
                </a:solidFill>
              </a:defRPr>
            </a:pPr>
            <a:r>
              <a:rPr sz="3800" i="1" spc="-38">
                <a:solidFill>
                  <a:srgbClr val="000000"/>
                </a:solidFill>
                <a:latin typeface="Garamond"/>
                <a:sym typeface="Vista Sans OT Medium"/>
              </a:rPr>
              <a:t>Technology</a:t>
            </a:r>
            <a:br>
              <a:rPr sz="3800" i="1" spc="-38">
                <a:solidFill>
                  <a:srgbClr val="000000"/>
                </a:solidFill>
                <a:latin typeface="Garamond"/>
                <a:sym typeface="Vista Sans OT Medium"/>
              </a:rPr>
            </a:br>
            <a:r>
              <a:rPr sz="3800" i="1" spc="-38">
                <a:solidFill>
                  <a:srgbClr val="000000"/>
                </a:solidFill>
                <a:latin typeface="Garamond"/>
                <a:sym typeface="Vista Sans OT Medium"/>
              </a:rPr>
              <a:t>scaling</a:t>
            </a:r>
          </a:p>
        </p:txBody>
      </p:sp>
      <p:sp>
        <p:nvSpPr>
          <p:cNvPr id="45" name="Shape 45"/>
          <p:cNvSpPr/>
          <p:nvPr/>
        </p:nvSpPr>
        <p:spPr>
          <a:xfrm>
            <a:off x="1415425" y="5680236"/>
            <a:ext cx="3046963"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r">
              <a:defRPr sz="5000" i="1" spc="-50">
                <a:solidFill>
                  <a:srgbClr val="000000"/>
                </a:solidFill>
                <a:latin typeface="+mj-lt"/>
                <a:ea typeface="+mj-ea"/>
                <a:cs typeface="+mj-cs"/>
                <a:sym typeface="Vista Sans OT Medium"/>
              </a:defRPr>
            </a:lvl1pPr>
          </a:lstStyle>
          <a:p>
            <a:pPr>
              <a:defRPr sz="1800" i="0" spc="0"/>
            </a:pPr>
            <a:r>
              <a:rPr sz="3800" i="0" spc="-38">
                <a:latin typeface="Garamond"/>
              </a:rPr>
              <a:t>Modeling errors</a:t>
            </a:r>
          </a:p>
        </p:txBody>
      </p:sp>
      <p:sp>
        <p:nvSpPr>
          <p:cNvPr id="46" name="Shape 46"/>
          <p:cNvSpPr/>
          <p:nvPr/>
        </p:nvSpPr>
        <p:spPr>
          <a:xfrm>
            <a:off x="5125733" y="5676870"/>
            <a:ext cx="2621266" cy="8479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ct val="70000"/>
              </a:lnSpc>
              <a:defRPr spc="0">
                <a:solidFill>
                  <a:srgbClr val="000000"/>
                </a:solidFill>
              </a:defRPr>
            </a:pPr>
            <a:r>
              <a:rPr sz="3800" i="1" spc="-38">
                <a:solidFill>
                  <a:srgbClr val="000000"/>
                </a:solidFill>
                <a:latin typeface="Garamond"/>
                <a:sym typeface="Vista Sans OT Medium"/>
              </a:rPr>
              <a:t>Architecture &amp;</a:t>
            </a:r>
            <a:br>
              <a:rPr sz="3800" i="1" spc="-38">
                <a:solidFill>
                  <a:srgbClr val="000000"/>
                </a:solidFill>
                <a:latin typeface="Garamond"/>
                <a:sym typeface="Vista Sans OT Medium"/>
              </a:rPr>
            </a:br>
            <a:r>
              <a:rPr sz="3800" i="1" spc="-38">
                <a:solidFill>
                  <a:srgbClr val="000000"/>
                </a:solidFill>
                <a:latin typeface="Garamond"/>
                <a:sym typeface="Vista Sans OT Medium"/>
              </a:rPr>
              <a:t>workload</a:t>
            </a:r>
          </a:p>
        </p:txBody>
      </p:sp>
      <p:sp>
        <p:nvSpPr>
          <p:cNvPr id="47" name="Shape 47"/>
          <p:cNvSpPr/>
          <p:nvPr/>
        </p:nvSpPr>
        <p:spPr>
          <a:xfrm>
            <a:off x="490275" y="437517"/>
            <a:ext cx="2867884"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lang="en-US" sz="6100" b="0" spc="-60" dirty="0" smtClean="0">
                <a:latin typeface="Tahoma"/>
              </a:rPr>
              <a:t>Findings</a:t>
            </a:r>
            <a:endParaRPr sz="6100" b="0" spc="-60" dirty="0">
              <a:latin typeface="Tahoma"/>
            </a:endParaRPr>
          </a:p>
        </p:txBody>
      </p:sp>
    </p:spTree>
    <p:extLst>
      <p:ext uri="{BB962C8B-B14F-4D97-AF65-F5344CB8AC3E}">
        <p14:creationId xmlns:p14="http://schemas.microsoft.com/office/powerpoint/2010/main" val="225540143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3187712" y="2413732"/>
            <a:ext cx="2768576" cy="3159686"/>
          </a:xfrm>
          <a:prstGeom prst="pentagon">
            <a:avLst/>
          </a:pr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p>
            <a:pPr algn="ctr" defTabSz="259644">
              <a:lnSpc>
                <a:spcPct val="80000"/>
              </a:lnSpc>
              <a:defRPr spc="0">
                <a:solidFill>
                  <a:srgbClr val="000000"/>
                </a:solidFill>
              </a:defRPr>
            </a:pPr>
            <a:r>
              <a:rPr sz="3800">
                <a:solidFill>
                  <a:srgbClr val="FFFFFF"/>
                </a:solidFill>
                <a:latin typeface="Garamond"/>
                <a:sym typeface="Vista Sans OT Medium"/>
              </a:rPr>
              <a:t>New</a:t>
            </a:r>
            <a:br>
              <a:rPr sz="3800">
                <a:solidFill>
                  <a:srgbClr val="FFFFFF"/>
                </a:solidFill>
                <a:latin typeface="Garamond"/>
                <a:sym typeface="Vista Sans OT Medium"/>
              </a:rPr>
            </a:br>
            <a:r>
              <a:rPr sz="3800">
                <a:solidFill>
                  <a:srgbClr val="FFFFFF"/>
                </a:solidFill>
                <a:latin typeface="Garamond"/>
                <a:sym typeface="Vista Sans OT Medium"/>
              </a:rPr>
              <a:t>reliability</a:t>
            </a:r>
            <a:br>
              <a:rPr sz="3800">
                <a:solidFill>
                  <a:srgbClr val="FFFFFF"/>
                </a:solidFill>
                <a:latin typeface="Garamond"/>
                <a:sym typeface="Vista Sans OT Medium"/>
              </a:rPr>
            </a:br>
            <a:r>
              <a:rPr sz="3800">
                <a:solidFill>
                  <a:srgbClr val="FFFFFF"/>
                </a:solidFill>
                <a:latin typeface="Garamond"/>
                <a:sym typeface="Vista Sans OT Medium"/>
              </a:rPr>
              <a:t>trends</a:t>
            </a:r>
          </a:p>
        </p:txBody>
      </p:sp>
      <p:sp>
        <p:nvSpPr>
          <p:cNvPr id="50" name="Shape 50"/>
          <p:cNvSpPr/>
          <p:nvPr/>
        </p:nvSpPr>
        <p:spPr>
          <a:xfrm>
            <a:off x="739863" y="3084042"/>
            <a:ext cx="2292660"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gn="r">
              <a:lnSpc>
                <a:spcPct val="80000"/>
              </a:lnSpc>
              <a:defRPr spc="0">
                <a:solidFill>
                  <a:srgbClr val="000000"/>
                </a:solidFill>
              </a:defRPr>
            </a:pPr>
            <a:r>
              <a:rPr sz="3800" i="1" spc="-38">
                <a:solidFill>
                  <a:srgbClr val="000000"/>
                </a:solidFill>
                <a:latin typeface="Garamond"/>
                <a:sym typeface="Vista Sans OT Medium"/>
              </a:rPr>
              <a:t>Page offlining</a:t>
            </a:r>
            <a:br>
              <a:rPr sz="3800" i="1" spc="-38">
                <a:solidFill>
                  <a:srgbClr val="000000"/>
                </a:solidFill>
                <a:latin typeface="Garamond"/>
                <a:sym typeface="Vista Sans OT Medium"/>
              </a:rPr>
            </a:br>
            <a:r>
              <a:rPr sz="3800" i="1" spc="-38">
                <a:solidFill>
                  <a:srgbClr val="000000"/>
                </a:solidFill>
                <a:latin typeface="Garamond"/>
                <a:sym typeface="Vista Sans OT Medium"/>
              </a:rPr>
              <a:t>at scale</a:t>
            </a:r>
          </a:p>
        </p:txBody>
      </p:sp>
      <p:sp>
        <p:nvSpPr>
          <p:cNvPr id="51" name="Shape 51"/>
          <p:cNvSpPr/>
          <p:nvPr/>
        </p:nvSpPr>
        <p:spPr>
          <a:xfrm>
            <a:off x="6102548" y="3084042"/>
            <a:ext cx="1880072"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nSpc>
                <a:spcPct val="80000"/>
              </a:lnSpc>
              <a:defRPr spc="0">
                <a:solidFill>
                  <a:srgbClr val="000000"/>
                </a:solidFill>
              </a:defRPr>
            </a:pPr>
            <a:r>
              <a:rPr sz="3800" i="1" spc="-38">
                <a:solidFill>
                  <a:srgbClr val="000000"/>
                </a:solidFill>
                <a:latin typeface="Garamond"/>
                <a:sym typeface="Vista Sans OT Medium"/>
              </a:rPr>
              <a:t>Technology</a:t>
            </a:r>
            <a:br>
              <a:rPr sz="3800" i="1" spc="-38">
                <a:solidFill>
                  <a:srgbClr val="000000"/>
                </a:solidFill>
                <a:latin typeface="Garamond"/>
                <a:sym typeface="Vista Sans OT Medium"/>
              </a:rPr>
            </a:br>
            <a:r>
              <a:rPr sz="3800" i="1" spc="-38">
                <a:solidFill>
                  <a:srgbClr val="000000"/>
                </a:solidFill>
                <a:latin typeface="Garamond"/>
                <a:sym typeface="Vista Sans OT Medium"/>
              </a:rPr>
              <a:t>scaling</a:t>
            </a:r>
          </a:p>
        </p:txBody>
      </p:sp>
      <p:sp>
        <p:nvSpPr>
          <p:cNvPr id="52" name="Shape 52"/>
          <p:cNvSpPr/>
          <p:nvPr/>
        </p:nvSpPr>
        <p:spPr>
          <a:xfrm>
            <a:off x="1415425" y="5680236"/>
            <a:ext cx="3046963"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r">
              <a:defRPr sz="5000" i="1" spc="-50">
                <a:solidFill>
                  <a:srgbClr val="000000"/>
                </a:solidFill>
                <a:latin typeface="+mj-lt"/>
                <a:ea typeface="+mj-ea"/>
                <a:cs typeface="+mj-cs"/>
                <a:sym typeface="Vista Sans OT Medium"/>
              </a:defRPr>
            </a:lvl1pPr>
          </a:lstStyle>
          <a:p>
            <a:pPr>
              <a:defRPr sz="1800" i="0" spc="0"/>
            </a:pPr>
            <a:r>
              <a:rPr sz="3800" i="0" spc="-38">
                <a:latin typeface="Garamond"/>
              </a:rPr>
              <a:t>Modeling errors</a:t>
            </a:r>
          </a:p>
        </p:txBody>
      </p:sp>
      <p:sp>
        <p:nvSpPr>
          <p:cNvPr id="53" name="Shape 53"/>
          <p:cNvSpPr/>
          <p:nvPr/>
        </p:nvSpPr>
        <p:spPr>
          <a:xfrm>
            <a:off x="5125733" y="5676870"/>
            <a:ext cx="2621266" cy="8479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ct val="70000"/>
              </a:lnSpc>
              <a:defRPr spc="0">
                <a:solidFill>
                  <a:srgbClr val="000000"/>
                </a:solidFill>
              </a:defRPr>
            </a:pPr>
            <a:r>
              <a:rPr sz="3800" i="1" spc="-38">
                <a:solidFill>
                  <a:srgbClr val="000000"/>
                </a:solidFill>
                <a:latin typeface="Garamond"/>
                <a:sym typeface="Vista Sans OT Medium"/>
              </a:rPr>
              <a:t>Architecture &amp;</a:t>
            </a:r>
            <a:br>
              <a:rPr sz="3800" i="1" spc="-38">
                <a:solidFill>
                  <a:srgbClr val="000000"/>
                </a:solidFill>
                <a:latin typeface="Garamond"/>
                <a:sym typeface="Vista Sans OT Medium"/>
              </a:rPr>
            </a:br>
            <a:r>
              <a:rPr sz="3800" i="1" spc="-38">
                <a:solidFill>
                  <a:srgbClr val="000000"/>
                </a:solidFill>
                <a:latin typeface="Garamond"/>
                <a:sym typeface="Vista Sans OT Medium"/>
              </a:rPr>
              <a:t>workload</a:t>
            </a:r>
          </a:p>
        </p:txBody>
      </p:sp>
      <p:sp>
        <p:nvSpPr>
          <p:cNvPr id="54" name="Shape 54"/>
          <p:cNvSpPr/>
          <p:nvPr/>
        </p:nvSpPr>
        <p:spPr>
          <a:xfrm>
            <a:off x="120830" y="1230817"/>
            <a:ext cx="8784929" cy="5473393"/>
          </a:xfrm>
          <a:prstGeom prst="rect">
            <a:avLst/>
          </a:prstGeom>
          <a:solidFill>
            <a:srgbClr val="FFFFFF">
              <a:alpha val="80000"/>
            </a:srgbClr>
          </a:solidFill>
          <a:ln w="25400">
            <a:miter lim="400000"/>
          </a:ln>
        </p:spPr>
        <p:txBody>
          <a:bodyPr lIns="0" tIns="0" rIns="0" bIns="0" anchor="ctr"/>
          <a:lstStyle/>
          <a:p>
            <a:pPr algn="ctr" defTabSz="259644">
              <a:defRPr sz="2000" spc="0">
                <a:latin typeface="+mj-lt"/>
                <a:ea typeface="+mj-ea"/>
                <a:cs typeface="+mj-cs"/>
                <a:sym typeface="Vista Sans OT Medium"/>
              </a:defRPr>
            </a:pPr>
            <a:endParaRPr sz="2000">
              <a:solidFill>
                <a:srgbClr val="000000"/>
              </a:solidFill>
              <a:latin typeface="Garamond"/>
              <a:sym typeface="Vista Sans OT Medium"/>
            </a:endParaRPr>
          </a:p>
        </p:txBody>
      </p:sp>
      <p:sp>
        <p:nvSpPr>
          <p:cNvPr id="55" name="Shape 55"/>
          <p:cNvSpPr/>
          <p:nvPr/>
        </p:nvSpPr>
        <p:spPr>
          <a:xfrm>
            <a:off x="2261889" y="1641088"/>
            <a:ext cx="4798815"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a:defRPr sz="1800" i="0" spc="0"/>
            </a:pPr>
            <a:r>
              <a:rPr sz="3800" i="0" spc="-38">
                <a:latin typeface="Garamond"/>
              </a:rPr>
              <a:t>Error/failure occurrence</a:t>
            </a:r>
          </a:p>
        </p:txBody>
      </p:sp>
      <p:sp>
        <p:nvSpPr>
          <p:cNvPr id="56" name="Shape 56"/>
          <p:cNvSpPr/>
          <p:nvPr/>
        </p:nvSpPr>
        <p:spPr>
          <a:xfrm>
            <a:off x="490275" y="437517"/>
            <a:ext cx="2867884"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lang="en-US" sz="6100" b="0" spc="-60" dirty="0" smtClean="0">
                <a:latin typeface="Tahoma"/>
              </a:rPr>
              <a:t>Findings</a:t>
            </a:r>
            <a:endParaRPr sz="6100" b="0" spc="-60" dirty="0">
              <a:latin typeface="Tahoma"/>
            </a:endParaRPr>
          </a:p>
        </p:txBody>
      </p:sp>
      <p:sp>
        <p:nvSpPr>
          <p:cNvPr id="57" name="Shape 57"/>
          <p:cNvSpPr/>
          <p:nvPr/>
        </p:nvSpPr>
        <p:spPr>
          <a:xfrm>
            <a:off x="1488293" y="2284312"/>
            <a:ext cx="6187551" cy="1321858"/>
          </a:xfrm>
          <a:custGeom>
            <a:avLst/>
            <a:gdLst/>
            <a:ahLst/>
            <a:cxnLst>
              <a:cxn ang="0">
                <a:pos x="wd2" y="hd2"/>
              </a:cxn>
              <a:cxn ang="5400000">
                <a:pos x="wd2" y="hd2"/>
              </a:cxn>
              <a:cxn ang="10800000">
                <a:pos x="wd2" y="hd2"/>
              </a:cxn>
              <a:cxn ang="16200000">
                <a:pos x="wd2" y="hd2"/>
              </a:cxn>
            </a:cxnLst>
            <a:rect l="0" t="0" r="r" b="b"/>
            <a:pathLst>
              <a:path w="21600" h="21600" extrusionOk="0">
                <a:moveTo>
                  <a:pt x="0" y="15742"/>
                </a:moveTo>
                <a:lnTo>
                  <a:pt x="10820" y="0"/>
                </a:lnTo>
                <a:lnTo>
                  <a:pt x="21600" y="15630"/>
                </a:lnTo>
                <a:lnTo>
                  <a:pt x="10645" y="21600"/>
                </a:lnTo>
                <a:lnTo>
                  <a:pt x="0" y="15742"/>
                </a:lnTo>
                <a:close/>
              </a:path>
            </a:pathLst>
          </a:custGeom>
          <a:solidFill>
            <a:srgbClr val="405F82">
              <a:alpha val="60000"/>
            </a:srgbClr>
          </a:solidFill>
          <a:ln w="12700">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sz="2000">
              <a:solidFill>
                <a:srgbClr val="000000"/>
              </a:solidFill>
              <a:latin typeface="Garamond"/>
              <a:sym typeface="Vista Sans OT Medium"/>
            </a:endParaRPr>
          </a:p>
        </p:txBody>
      </p:sp>
      <p:grpSp>
        <p:nvGrpSpPr>
          <p:cNvPr id="60" name="Group 60"/>
          <p:cNvGrpSpPr/>
          <p:nvPr/>
        </p:nvGrpSpPr>
        <p:grpSpPr>
          <a:xfrm>
            <a:off x="1410805" y="3223612"/>
            <a:ext cx="6313462" cy="2149604"/>
            <a:chOff x="-215900" y="-139700"/>
            <a:chExt cx="8979145" cy="2292706"/>
          </a:xfrm>
        </p:grpSpPr>
        <p:sp>
          <p:nvSpPr>
            <p:cNvPr id="59" name="Shape 59"/>
            <p:cNvSpPr/>
            <p:nvPr/>
          </p:nvSpPr>
          <p:spPr>
            <a:xfrm>
              <a:off x="0" y="0"/>
              <a:ext cx="8547345" cy="1978887"/>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t">
              <a:spAutoFit/>
            </a:bodyPr>
            <a:lstStyle/>
            <a:p>
              <a:pPr>
                <a:lnSpc>
                  <a:spcPct val="90000"/>
                </a:lnSpc>
                <a:defRPr spc="0">
                  <a:solidFill>
                    <a:srgbClr val="000000"/>
                  </a:solidFill>
                </a:defRPr>
              </a:pPr>
              <a:r>
                <a:rPr sz="3000" spc="-30">
                  <a:solidFill>
                    <a:srgbClr val="405F82"/>
                  </a:solidFill>
                  <a:latin typeface="Tahoma"/>
                </a:rPr>
                <a:t>Errors follow a </a:t>
              </a:r>
              <a:r>
                <a:rPr sz="3000" b="1" i="1" spc="-30">
                  <a:solidFill>
                    <a:srgbClr val="405F82"/>
                  </a:solidFill>
                  <a:latin typeface="Tahoma"/>
                </a:rPr>
                <a:t>power-law distribution</a:t>
              </a:r>
              <a:r>
                <a:rPr sz="3000" spc="-30">
                  <a:solidFill>
                    <a:srgbClr val="405F82"/>
                  </a:solidFill>
                  <a:latin typeface="Tahoma"/>
                </a:rPr>
                <a:t> and a large number of errors occur due to </a:t>
              </a:r>
              <a:r>
                <a:rPr sz="3000" b="1" i="1" spc="-30">
                  <a:solidFill>
                    <a:srgbClr val="405F82"/>
                  </a:solidFill>
                  <a:latin typeface="Tahoma"/>
                </a:rPr>
                <a:t>sockets/channels</a:t>
              </a:r>
            </a:p>
          </p:txBody>
        </p:sp>
        <p:pic>
          <p:nvPicPr>
            <p:cNvPr id="58" name="Picture 57"/>
            <p:cNvPicPr/>
            <p:nvPr/>
          </p:nvPicPr>
          <p:blipFill>
            <a:blip r:embed="rId3">
              <a:extLst/>
            </a:blip>
            <a:stretch>
              <a:fillRect/>
            </a:stretch>
          </p:blipFill>
          <p:spPr>
            <a:xfrm>
              <a:off x="-215900" y="-139700"/>
              <a:ext cx="8979145" cy="2292706"/>
            </a:xfrm>
            <a:prstGeom prst="rect">
              <a:avLst/>
            </a:prstGeom>
            <a:effectLst/>
          </p:spPr>
        </p:pic>
      </p:grpSp>
    </p:spTree>
    <p:extLst>
      <p:ext uri="{BB962C8B-B14F-4D97-AF65-F5344CB8AC3E}">
        <p14:creationId xmlns:p14="http://schemas.microsoft.com/office/powerpoint/2010/main" val="253593169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hape 64"/>
          <p:cNvSpPr/>
          <p:nvPr/>
        </p:nvSpPr>
        <p:spPr>
          <a:xfrm>
            <a:off x="3187712" y="2413732"/>
            <a:ext cx="2768576" cy="3159686"/>
          </a:xfrm>
          <a:prstGeom prst="pentagon">
            <a:avLst/>
          </a:pr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p>
            <a:pPr algn="ctr" defTabSz="259644">
              <a:lnSpc>
                <a:spcPct val="80000"/>
              </a:lnSpc>
              <a:defRPr spc="0">
                <a:solidFill>
                  <a:srgbClr val="000000"/>
                </a:solidFill>
              </a:defRPr>
            </a:pPr>
            <a:r>
              <a:rPr sz="3800">
                <a:solidFill>
                  <a:srgbClr val="FFFFFF"/>
                </a:solidFill>
                <a:latin typeface="Garamond"/>
                <a:sym typeface="Vista Sans OT Medium"/>
              </a:rPr>
              <a:t>New</a:t>
            </a:r>
            <a:br>
              <a:rPr sz="3800">
                <a:solidFill>
                  <a:srgbClr val="FFFFFF"/>
                </a:solidFill>
                <a:latin typeface="Garamond"/>
                <a:sym typeface="Vista Sans OT Medium"/>
              </a:rPr>
            </a:br>
            <a:r>
              <a:rPr sz="3800">
                <a:solidFill>
                  <a:srgbClr val="FFFFFF"/>
                </a:solidFill>
                <a:latin typeface="Garamond"/>
                <a:sym typeface="Vista Sans OT Medium"/>
              </a:rPr>
              <a:t>reliability</a:t>
            </a:r>
            <a:br>
              <a:rPr sz="3800">
                <a:solidFill>
                  <a:srgbClr val="FFFFFF"/>
                </a:solidFill>
                <a:latin typeface="Garamond"/>
                <a:sym typeface="Vista Sans OT Medium"/>
              </a:rPr>
            </a:br>
            <a:r>
              <a:rPr sz="3800">
                <a:solidFill>
                  <a:srgbClr val="FFFFFF"/>
                </a:solidFill>
                <a:latin typeface="Garamond"/>
                <a:sym typeface="Vista Sans OT Medium"/>
              </a:rPr>
              <a:t>trends</a:t>
            </a:r>
          </a:p>
        </p:txBody>
      </p:sp>
      <p:sp>
        <p:nvSpPr>
          <p:cNvPr id="65" name="Shape 65"/>
          <p:cNvSpPr/>
          <p:nvPr/>
        </p:nvSpPr>
        <p:spPr>
          <a:xfrm>
            <a:off x="739863" y="3084042"/>
            <a:ext cx="2292660"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gn="r">
              <a:lnSpc>
                <a:spcPct val="80000"/>
              </a:lnSpc>
              <a:defRPr spc="0">
                <a:solidFill>
                  <a:srgbClr val="000000"/>
                </a:solidFill>
              </a:defRPr>
            </a:pPr>
            <a:r>
              <a:rPr sz="3800" i="1" spc="-38">
                <a:solidFill>
                  <a:srgbClr val="000000"/>
                </a:solidFill>
                <a:latin typeface="Garamond"/>
                <a:sym typeface="Vista Sans OT Medium"/>
              </a:rPr>
              <a:t>Page offlining</a:t>
            </a:r>
            <a:br>
              <a:rPr sz="3800" i="1" spc="-38">
                <a:solidFill>
                  <a:srgbClr val="000000"/>
                </a:solidFill>
                <a:latin typeface="Garamond"/>
                <a:sym typeface="Vista Sans OT Medium"/>
              </a:rPr>
            </a:br>
            <a:r>
              <a:rPr sz="3800" i="1" spc="-38">
                <a:solidFill>
                  <a:srgbClr val="000000"/>
                </a:solidFill>
                <a:latin typeface="Garamond"/>
                <a:sym typeface="Vista Sans OT Medium"/>
              </a:rPr>
              <a:t>at scale</a:t>
            </a:r>
          </a:p>
        </p:txBody>
      </p:sp>
      <p:sp>
        <p:nvSpPr>
          <p:cNvPr id="66" name="Shape 66"/>
          <p:cNvSpPr/>
          <p:nvPr/>
        </p:nvSpPr>
        <p:spPr>
          <a:xfrm>
            <a:off x="1415425" y="5680236"/>
            <a:ext cx="3046963"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r">
              <a:defRPr sz="5000" i="1" spc="-50">
                <a:solidFill>
                  <a:srgbClr val="000000"/>
                </a:solidFill>
                <a:latin typeface="+mj-lt"/>
                <a:ea typeface="+mj-ea"/>
                <a:cs typeface="+mj-cs"/>
                <a:sym typeface="Vista Sans OT Medium"/>
              </a:defRPr>
            </a:lvl1pPr>
          </a:lstStyle>
          <a:p>
            <a:pPr>
              <a:defRPr sz="1800" i="0" spc="0"/>
            </a:pPr>
            <a:r>
              <a:rPr sz="3800" i="0" spc="-38">
                <a:latin typeface="Garamond"/>
              </a:rPr>
              <a:t>Modeling errors</a:t>
            </a:r>
          </a:p>
        </p:txBody>
      </p:sp>
      <p:sp>
        <p:nvSpPr>
          <p:cNvPr id="67" name="Shape 67"/>
          <p:cNvSpPr/>
          <p:nvPr/>
        </p:nvSpPr>
        <p:spPr>
          <a:xfrm>
            <a:off x="5125733" y="5676870"/>
            <a:ext cx="2621266" cy="8479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ct val="70000"/>
              </a:lnSpc>
              <a:defRPr spc="0">
                <a:solidFill>
                  <a:srgbClr val="000000"/>
                </a:solidFill>
              </a:defRPr>
            </a:pPr>
            <a:r>
              <a:rPr sz="3800" i="1" spc="-38">
                <a:solidFill>
                  <a:srgbClr val="000000"/>
                </a:solidFill>
                <a:latin typeface="Garamond"/>
                <a:sym typeface="Vista Sans OT Medium"/>
              </a:rPr>
              <a:t>Architecture &amp;</a:t>
            </a:r>
            <a:br>
              <a:rPr sz="3800" i="1" spc="-38">
                <a:solidFill>
                  <a:srgbClr val="000000"/>
                </a:solidFill>
                <a:latin typeface="Garamond"/>
                <a:sym typeface="Vista Sans OT Medium"/>
              </a:rPr>
            </a:br>
            <a:r>
              <a:rPr sz="3800" i="1" spc="-38">
                <a:solidFill>
                  <a:srgbClr val="000000"/>
                </a:solidFill>
                <a:latin typeface="Garamond"/>
                <a:sym typeface="Vista Sans OT Medium"/>
              </a:rPr>
              <a:t>workload</a:t>
            </a:r>
          </a:p>
        </p:txBody>
      </p:sp>
      <p:sp>
        <p:nvSpPr>
          <p:cNvPr id="68" name="Shape 68"/>
          <p:cNvSpPr/>
          <p:nvPr/>
        </p:nvSpPr>
        <p:spPr>
          <a:xfrm>
            <a:off x="2261889" y="1641088"/>
            <a:ext cx="4798815"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a:defRPr sz="1800" i="0" spc="0"/>
            </a:pPr>
            <a:r>
              <a:rPr sz="3800" i="0" spc="-38">
                <a:latin typeface="Garamond"/>
              </a:rPr>
              <a:t>Error/failure occurrence</a:t>
            </a:r>
          </a:p>
        </p:txBody>
      </p:sp>
      <p:sp>
        <p:nvSpPr>
          <p:cNvPr id="69" name="Shape 69"/>
          <p:cNvSpPr/>
          <p:nvPr/>
        </p:nvSpPr>
        <p:spPr>
          <a:xfrm>
            <a:off x="120830" y="1230817"/>
            <a:ext cx="8784929" cy="5473393"/>
          </a:xfrm>
          <a:prstGeom prst="rect">
            <a:avLst/>
          </a:prstGeom>
          <a:solidFill>
            <a:srgbClr val="FFFFFF">
              <a:alpha val="80000"/>
            </a:srgbClr>
          </a:solidFill>
          <a:ln w="25400">
            <a:miter lim="400000"/>
          </a:ln>
        </p:spPr>
        <p:txBody>
          <a:bodyPr lIns="0" tIns="0" rIns="0" bIns="0" anchor="ctr"/>
          <a:lstStyle/>
          <a:p>
            <a:pPr algn="ctr" defTabSz="259644">
              <a:defRPr sz="2000" spc="0">
                <a:latin typeface="+mj-lt"/>
                <a:ea typeface="+mj-ea"/>
                <a:cs typeface="+mj-cs"/>
                <a:sym typeface="Vista Sans OT Medium"/>
              </a:defRPr>
            </a:pPr>
            <a:endParaRPr sz="2000">
              <a:solidFill>
                <a:srgbClr val="000000"/>
              </a:solidFill>
              <a:latin typeface="Garamond"/>
              <a:sym typeface="Vista Sans OT Medium"/>
            </a:endParaRPr>
          </a:p>
        </p:txBody>
      </p:sp>
      <p:sp>
        <p:nvSpPr>
          <p:cNvPr id="70" name="Shape 70"/>
          <p:cNvSpPr/>
          <p:nvPr/>
        </p:nvSpPr>
        <p:spPr>
          <a:xfrm>
            <a:off x="6102548" y="3084042"/>
            <a:ext cx="1880072"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nSpc>
                <a:spcPct val="80000"/>
              </a:lnSpc>
              <a:defRPr spc="0">
                <a:solidFill>
                  <a:srgbClr val="000000"/>
                </a:solidFill>
              </a:defRPr>
            </a:pPr>
            <a:r>
              <a:rPr sz="3800" i="1" spc="-38">
                <a:solidFill>
                  <a:srgbClr val="000000"/>
                </a:solidFill>
                <a:latin typeface="Garamond"/>
                <a:sym typeface="Vista Sans OT Medium"/>
              </a:rPr>
              <a:t>Technology</a:t>
            </a:r>
            <a:br>
              <a:rPr sz="3800" i="1" spc="-38">
                <a:solidFill>
                  <a:srgbClr val="000000"/>
                </a:solidFill>
                <a:latin typeface="Garamond"/>
                <a:sym typeface="Vista Sans OT Medium"/>
              </a:rPr>
            </a:br>
            <a:r>
              <a:rPr sz="3800" i="1" spc="-38">
                <a:solidFill>
                  <a:srgbClr val="000000"/>
                </a:solidFill>
                <a:latin typeface="Garamond"/>
                <a:sym typeface="Vista Sans OT Medium"/>
              </a:rPr>
              <a:t>scaling</a:t>
            </a:r>
          </a:p>
        </p:txBody>
      </p:sp>
      <p:sp>
        <p:nvSpPr>
          <p:cNvPr id="71" name="Shape 71"/>
          <p:cNvSpPr/>
          <p:nvPr/>
        </p:nvSpPr>
        <p:spPr>
          <a:xfrm>
            <a:off x="490275" y="437517"/>
            <a:ext cx="2867884"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lang="en-US" sz="6100" b="0" spc="-60" dirty="0" smtClean="0">
                <a:latin typeface="Tahoma"/>
              </a:rPr>
              <a:t>Findings</a:t>
            </a:r>
            <a:endParaRPr sz="6100" b="0" spc="-60" dirty="0">
              <a:latin typeface="Tahoma"/>
            </a:endParaRPr>
          </a:p>
        </p:txBody>
      </p:sp>
      <p:sp>
        <p:nvSpPr>
          <p:cNvPr id="72" name="Shape 72"/>
          <p:cNvSpPr/>
          <p:nvPr/>
        </p:nvSpPr>
        <p:spPr>
          <a:xfrm>
            <a:off x="4810659" y="2645545"/>
            <a:ext cx="1290690" cy="1689609"/>
          </a:xfrm>
          <a:custGeom>
            <a:avLst/>
            <a:gdLst/>
            <a:ahLst/>
            <a:cxnLst>
              <a:cxn ang="0">
                <a:pos x="wd2" y="hd2"/>
              </a:cxn>
              <a:cxn ang="5400000">
                <a:pos x="wd2" y="hd2"/>
              </a:cxn>
              <a:cxn ang="10800000">
                <a:pos x="wd2" y="hd2"/>
              </a:cxn>
              <a:cxn ang="16200000">
                <a:pos x="wd2" y="hd2"/>
              </a:cxn>
            </a:cxnLst>
            <a:rect l="0" t="0" r="r" b="b"/>
            <a:pathLst>
              <a:path w="21600" h="21600" extrusionOk="0">
                <a:moveTo>
                  <a:pt x="21600" y="12069"/>
                </a:moveTo>
                <a:lnTo>
                  <a:pt x="7592" y="0"/>
                </a:lnTo>
                <a:lnTo>
                  <a:pt x="0" y="11617"/>
                </a:lnTo>
                <a:lnTo>
                  <a:pt x="7726" y="21600"/>
                </a:lnTo>
                <a:lnTo>
                  <a:pt x="21600" y="12069"/>
                </a:lnTo>
                <a:close/>
              </a:path>
            </a:pathLst>
          </a:custGeom>
          <a:solidFill>
            <a:srgbClr val="405F82">
              <a:alpha val="60000"/>
            </a:srgbClr>
          </a:solidFill>
          <a:ln w="12700">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sz="2000">
              <a:solidFill>
                <a:srgbClr val="000000"/>
              </a:solidFill>
              <a:latin typeface="Garamond"/>
              <a:sym typeface="Vista Sans OT Medium"/>
            </a:endParaRPr>
          </a:p>
        </p:txBody>
      </p:sp>
      <p:grpSp>
        <p:nvGrpSpPr>
          <p:cNvPr id="75" name="Group 75"/>
          <p:cNvGrpSpPr/>
          <p:nvPr/>
        </p:nvGrpSpPr>
        <p:grpSpPr>
          <a:xfrm>
            <a:off x="339911" y="2633214"/>
            <a:ext cx="4969649" cy="1934472"/>
            <a:chOff x="-215900" y="-139700"/>
            <a:chExt cx="7067943" cy="2292706"/>
          </a:xfrm>
        </p:grpSpPr>
        <p:sp>
          <p:nvSpPr>
            <p:cNvPr id="74" name="Shape 74"/>
            <p:cNvSpPr/>
            <p:nvPr/>
          </p:nvSpPr>
          <p:spPr>
            <a:xfrm>
              <a:off x="0" y="123730"/>
              <a:ext cx="6636143" cy="1486445"/>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a:lnSpc>
                  <a:spcPct val="90000"/>
                </a:lnSpc>
                <a:defRPr spc="0">
                  <a:solidFill>
                    <a:srgbClr val="000000"/>
                  </a:solidFill>
                </a:defRPr>
              </a:pPr>
              <a:r>
                <a:rPr sz="3000" spc="-30">
                  <a:solidFill>
                    <a:srgbClr val="405F82"/>
                  </a:solidFill>
                  <a:latin typeface="Tahoma"/>
                </a:rPr>
                <a:t>We find that </a:t>
              </a:r>
              <a:r>
                <a:rPr sz="3000" b="1" i="1" spc="-30">
                  <a:solidFill>
                    <a:srgbClr val="405F82"/>
                  </a:solidFill>
                  <a:latin typeface="Tahoma"/>
                </a:rPr>
                <a:t>newer</a:t>
              </a:r>
              <a:r>
                <a:rPr sz="3000" spc="-30">
                  <a:solidFill>
                    <a:srgbClr val="405F82"/>
                  </a:solidFill>
                  <a:latin typeface="Tahoma"/>
                </a:rPr>
                <a:t> cell fabrication technologies have </a:t>
              </a:r>
              <a:r>
                <a:rPr sz="3000" b="1" i="1" spc="-30">
                  <a:solidFill>
                    <a:srgbClr val="405F82"/>
                  </a:solidFill>
                  <a:latin typeface="Tahoma"/>
                </a:rPr>
                <a:t>higher failure rates</a:t>
              </a:r>
            </a:p>
          </p:txBody>
        </p:sp>
        <p:pic>
          <p:nvPicPr>
            <p:cNvPr id="73" name="Picture 72"/>
            <p:cNvPicPr/>
            <p:nvPr/>
          </p:nvPicPr>
          <p:blipFill>
            <a:blip r:embed="rId2">
              <a:extLst/>
            </a:blip>
            <a:stretch>
              <a:fillRect/>
            </a:stretch>
          </p:blipFill>
          <p:spPr>
            <a:xfrm>
              <a:off x="-215900" y="-139700"/>
              <a:ext cx="7067943" cy="2292706"/>
            </a:xfrm>
            <a:prstGeom prst="rect">
              <a:avLst/>
            </a:prstGeom>
            <a:effectLst/>
          </p:spPr>
        </p:pic>
      </p:grpSp>
    </p:spTree>
    <p:extLst>
      <p:ext uri="{BB962C8B-B14F-4D97-AF65-F5344CB8AC3E}">
        <p14:creationId xmlns:p14="http://schemas.microsoft.com/office/powerpoint/2010/main" val="235428196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p:nvPr/>
        </p:nvSpPr>
        <p:spPr>
          <a:xfrm>
            <a:off x="3187712" y="2413732"/>
            <a:ext cx="2768576" cy="3159686"/>
          </a:xfrm>
          <a:prstGeom prst="pentagon">
            <a:avLst/>
          </a:pr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p>
            <a:pPr algn="ctr" defTabSz="259644">
              <a:lnSpc>
                <a:spcPct val="80000"/>
              </a:lnSpc>
              <a:defRPr spc="0">
                <a:solidFill>
                  <a:srgbClr val="000000"/>
                </a:solidFill>
              </a:defRPr>
            </a:pPr>
            <a:r>
              <a:rPr sz="3800">
                <a:solidFill>
                  <a:srgbClr val="FFFFFF"/>
                </a:solidFill>
                <a:latin typeface="Garamond"/>
                <a:sym typeface="Vista Sans OT Medium"/>
              </a:rPr>
              <a:t>New</a:t>
            </a:r>
            <a:br>
              <a:rPr sz="3800">
                <a:solidFill>
                  <a:srgbClr val="FFFFFF"/>
                </a:solidFill>
                <a:latin typeface="Garamond"/>
                <a:sym typeface="Vista Sans OT Medium"/>
              </a:rPr>
            </a:br>
            <a:r>
              <a:rPr sz="3800">
                <a:solidFill>
                  <a:srgbClr val="FFFFFF"/>
                </a:solidFill>
                <a:latin typeface="Garamond"/>
                <a:sym typeface="Vista Sans OT Medium"/>
              </a:rPr>
              <a:t>reliability</a:t>
            </a:r>
            <a:br>
              <a:rPr sz="3800">
                <a:solidFill>
                  <a:srgbClr val="FFFFFF"/>
                </a:solidFill>
                <a:latin typeface="Garamond"/>
                <a:sym typeface="Vista Sans OT Medium"/>
              </a:rPr>
            </a:br>
            <a:r>
              <a:rPr sz="3800">
                <a:solidFill>
                  <a:srgbClr val="FFFFFF"/>
                </a:solidFill>
                <a:latin typeface="Garamond"/>
                <a:sym typeface="Vista Sans OT Medium"/>
              </a:rPr>
              <a:t>trends</a:t>
            </a:r>
          </a:p>
        </p:txBody>
      </p:sp>
      <p:sp>
        <p:nvSpPr>
          <p:cNvPr id="78" name="Shape 78"/>
          <p:cNvSpPr/>
          <p:nvPr/>
        </p:nvSpPr>
        <p:spPr>
          <a:xfrm>
            <a:off x="739863" y="3084042"/>
            <a:ext cx="2292660"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gn="r">
              <a:lnSpc>
                <a:spcPct val="80000"/>
              </a:lnSpc>
              <a:defRPr spc="0">
                <a:solidFill>
                  <a:srgbClr val="000000"/>
                </a:solidFill>
              </a:defRPr>
            </a:pPr>
            <a:r>
              <a:rPr sz="3800" i="1" spc="-38">
                <a:solidFill>
                  <a:srgbClr val="000000"/>
                </a:solidFill>
                <a:latin typeface="Garamond"/>
                <a:sym typeface="Vista Sans OT Medium"/>
              </a:rPr>
              <a:t>Page offlining</a:t>
            </a:r>
            <a:br>
              <a:rPr sz="3800" i="1" spc="-38">
                <a:solidFill>
                  <a:srgbClr val="000000"/>
                </a:solidFill>
                <a:latin typeface="Garamond"/>
                <a:sym typeface="Vista Sans OT Medium"/>
              </a:rPr>
            </a:br>
            <a:r>
              <a:rPr sz="3800" i="1" spc="-38">
                <a:solidFill>
                  <a:srgbClr val="000000"/>
                </a:solidFill>
                <a:latin typeface="Garamond"/>
                <a:sym typeface="Vista Sans OT Medium"/>
              </a:rPr>
              <a:t>at scale</a:t>
            </a:r>
          </a:p>
        </p:txBody>
      </p:sp>
      <p:sp>
        <p:nvSpPr>
          <p:cNvPr id="79" name="Shape 79"/>
          <p:cNvSpPr/>
          <p:nvPr/>
        </p:nvSpPr>
        <p:spPr>
          <a:xfrm>
            <a:off x="1415425" y="5680236"/>
            <a:ext cx="3046963"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r">
              <a:defRPr sz="5000" i="1" spc="-50">
                <a:solidFill>
                  <a:srgbClr val="000000"/>
                </a:solidFill>
                <a:latin typeface="+mj-lt"/>
                <a:ea typeface="+mj-ea"/>
                <a:cs typeface="+mj-cs"/>
                <a:sym typeface="Vista Sans OT Medium"/>
              </a:defRPr>
            </a:lvl1pPr>
          </a:lstStyle>
          <a:p>
            <a:pPr>
              <a:defRPr sz="1800" i="0" spc="0"/>
            </a:pPr>
            <a:r>
              <a:rPr sz="3800" i="0" spc="-38">
                <a:latin typeface="Garamond"/>
              </a:rPr>
              <a:t>Modeling errors</a:t>
            </a:r>
          </a:p>
        </p:txBody>
      </p:sp>
      <p:sp>
        <p:nvSpPr>
          <p:cNvPr id="80" name="Shape 80"/>
          <p:cNvSpPr/>
          <p:nvPr/>
        </p:nvSpPr>
        <p:spPr>
          <a:xfrm>
            <a:off x="2261889" y="1641088"/>
            <a:ext cx="4798815"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a:defRPr sz="1800" i="0" spc="0"/>
            </a:pPr>
            <a:r>
              <a:rPr sz="3800" i="0" spc="-38">
                <a:latin typeface="Garamond"/>
              </a:rPr>
              <a:t>Error/failure occurrence</a:t>
            </a:r>
          </a:p>
        </p:txBody>
      </p:sp>
      <p:sp>
        <p:nvSpPr>
          <p:cNvPr id="81" name="Shape 81"/>
          <p:cNvSpPr/>
          <p:nvPr/>
        </p:nvSpPr>
        <p:spPr>
          <a:xfrm>
            <a:off x="6102548" y="3084042"/>
            <a:ext cx="1880072"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nSpc>
                <a:spcPct val="80000"/>
              </a:lnSpc>
              <a:defRPr spc="0">
                <a:solidFill>
                  <a:srgbClr val="000000"/>
                </a:solidFill>
              </a:defRPr>
            </a:pPr>
            <a:r>
              <a:rPr sz="3800" i="1" spc="-38">
                <a:solidFill>
                  <a:srgbClr val="000000"/>
                </a:solidFill>
                <a:latin typeface="Garamond"/>
                <a:sym typeface="Vista Sans OT Medium"/>
              </a:rPr>
              <a:t>Technology</a:t>
            </a:r>
            <a:br>
              <a:rPr sz="3800" i="1" spc="-38">
                <a:solidFill>
                  <a:srgbClr val="000000"/>
                </a:solidFill>
                <a:latin typeface="Garamond"/>
                <a:sym typeface="Vista Sans OT Medium"/>
              </a:rPr>
            </a:br>
            <a:r>
              <a:rPr sz="3800" i="1" spc="-38">
                <a:solidFill>
                  <a:srgbClr val="000000"/>
                </a:solidFill>
                <a:latin typeface="Garamond"/>
                <a:sym typeface="Vista Sans OT Medium"/>
              </a:rPr>
              <a:t>scaling</a:t>
            </a:r>
          </a:p>
        </p:txBody>
      </p:sp>
      <p:sp>
        <p:nvSpPr>
          <p:cNvPr id="82" name="Shape 82"/>
          <p:cNvSpPr/>
          <p:nvPr/>
        </p:nvSpPr>
        <p:spPr>
          <a:xfrm>
            <a:off x="120830" y="1230817"/>
            <a:ext cx="8784929" cy="5473393"/>
          </a:xfrm>
          <a:prstGeom prst="rect">
            <a:avLst/>
          </a:prstGeom>
          <a:solidFill>
            <a:srgbClr val="FFFFFF">
              <a:alpha val="80000"/>
            </a:srgbClr>
          </a:solidFill>
          <a:ln w="25400">
            <a:miter lim="400000"/>
          </a:ln>
        </p:spPr>
        <p:txBody>
          <a:bodyPr lIns="0" tIns="0" rIns="0" bIns="0" anchor="ctr"/>
          <a:lstStyle/>
          <a:p>
            <a:pPr algn="ctr" defTabSz="259644">
              <a:defRPr sz="2000" spc="0">
                <a:latin typeface="+mj-lt"/>
                <a:ea typeface="+mj-ea"/>
                <a:cs typeface="+mj-cs"/>
                <a:sym typeface="Vista Sans OT Medium"/>
              </a:defRPr>
            </a:pPr>
            <a:endParaRPr sz="2000">
              <a:solidFill>
                <a:srgbClr val="000000"/>
              </a:solidFill>
              <a:latin typeface="Garamond"/>
              <a:sym typeface="Vista Sans OT Medium"/>
            </a:endParaRPr>
          </a:p>
        </p:txBody>
      </p:sp>
      <p:sp>
        <p:nvSpPr>
          <p:cNvPr id="83" name="Shape 83"/>
          <p:cNvSpPr/>
          <p:nvPr/>
        </p:nvSpPr>
        <p:spPr>
          <a:xfrm>
            <a:off x="5125733" y="5676870"/>
            <a:ext cx="2621266" cy="8479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ct val="70000"/>
              </a:lnSpc>
              <a:defRPr spc="0">
                <a:solidFill>
                  <a:srgbClr val="000000"/>
                </a:solidFill>
              </a:defRPr>
            </a:pPr>
            <a:r>
              <a:rPr sz="3800" i="1" spc="-38">
                <a:solidFill>
                  <a:srgbClr val="000000"/>
                </a:solidFill>
                <a:latin typeface="Garamond"/>
                <a:sym typeface="Vista Sans OT Medium"/>
              </a:rPr>
              <a:t>Architecture &amp;</a:t>
            </a:r>
            <a:br>
              <a:rPr sz="3800" i="1" spc="-38">
                <a:solidFill>
                  <a:srgbClr val="000000"/>
                </a:solidFill>
                <a:latin typeface="Garamond"/>
                <a:sym typeface="Vista Sans OT Medium"/>
              </a:rPr>
            </a:br>
            <a:r>
              <a:rPr sz="3800" i="1" spc="-38">
                <a:solidFill>
                  <a:srgbClr val="000000"/>
                </a:solidFill>
                <a:latin typeface="Garamond"/>
                <a:sym typeface="Vista Sans OT Medium"/>
              </a:rPr>
              <a:t>workload</a:t>
            </a:r>
          </a:p>
        </p:txBody>
      </p:sp>
      <p:sp>
        <p:nvSpPr>
          <p:cNvPr id="84" name="Shape 84"/>
          <p:cNvSpPr/>
          <p:nvPr/>
        </p:nvSpPr>
        <p:spPr>
          <a:xfrm>
            <a:off x="490275" y="437517"/>
            <a:ext cx="2867884"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lang="en-US" sz="6100" b="0" spc="-60" dirty="0" smtClean="0">
                <a:latin typeface="Tahoma"/>
              </a:rPr>
              <a:t>Findings</a:t>
            </a:r>
            <a:endParaRPr sz="6100" b="0" spc="-60" dirty="0">
              <a:latin typeface="Tahoma"/>
            </a:endParaRPr>
          </a:p>
        </p:txBody>
      </p:sp>
      <p:sp>
        <p:nvSpPr>
          <p:cNvPr id="85" name="Shape 85"/>
          <p:cNvSpPr/>
          <p:nvPr/>
        </p:nvSpPr>
        <p:spPr>
          <a:xfrm>
            <a:off x="1488642" y="3766651"/>
            <a:ext cx="6206861" cy="1941387"/>
          </a:xfrm>
          <a:custGeom>
            <a:avLst/>
            <a:gdLst/>
            <a:ahLst/>
            <a:cxnLst>
              <a:cxn ang="0">
                <a:pos x="wd2" y="hd2"/>
              </a:cxn>
              <a:cxn ang="5400000">
                <a:pos x="wd2" y="hd2"/>
              </a:cxn>
              <a:cxn ang="10800000">
                <a:pos x="wd2" y="hd2"/>
              </a:cxn>
              <a:cxn ang="16200000">
                <a:pos x="wd2" y="hd2"/>
              </a:cxn>
            </a:cxnLst>
            <a:rect l="0" t="0" r="r" b="b"/>
            <a:pathLst>
              <a:path w="21600" h="21600" extrusionOk="0">
                <a:moveTo>
                  <a:pt x="16722" y="21600"/>
                </a:moveTo>
                <a:lnTo>
                  <a:pt x="0" y="7962"/>
                </a:lnTo>
                <a:lnTo>
                  <a:pt x="10098" y="0"/>
                </a:lnTo>
                <a:lnTo>
                  <a:pt x="21600" y="8304"/>
                </a:lnTo>
                <a:lnTo>
                  <a:pt x="16722" y="21600"/>
                </a:lnTo>
                <a:close/>
              </a:path>
            </a:pathLst>
          </a:custGeom>
          <a:solidFill>
            <a:srgbClr val="405F82">
              <a:alpha val="60000"/>
            </a:srgbClr>
          </a:solidFill>
          <a:ln w="12700">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sz="2000">
              <a:solidFill>
                <a:srgbClr val="000000"/>
              </a:solidFill>
              <a:latin typeface="Garamond"/>
              <a:sym typeface="Vista Sans OT Medium"/>
            </a:endParaRPr>
          </a:p>
        </p:txBody>
      </p:sp>
      <p:grpSp>
        <p:nvGrpSpPr>
          <p:cNvPr id="88" name="Group 88"/>
          <p:cNvGrpSpPr/>
          <p:nvPr/>
        </p:nvGrpSpPr>
        <p:grpSpPr>
          <a:xfrm>
            <a:off x="1410805" y="2420888"/>
            <a:ext cx="6313462" cy="2316588"/>
            <a:chOff x="-215900" y="-244981"/>
            <a:chExt cx="8979145" cy="2397987"/>
          </a:xfrm>
        </p:grpSpPr>
        <p:sp>
          <p:nvSpPr>
            <p:cNvPr id="87" name="Shape 87"/>
            <p:cNvSpPr/>
            <p:nvPr/>
          </p:nvSpPr>
          <p:spPr>
            <a:xfrm>
              <a:off x="0" y="-244981"/>
              <a:ext cx="8547345" cy="1978887"/>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b">
              <a:spAutoFit/>
            </a:bodyPr>
            <a:lstStyle/>
            <a:p>
              <a:pPr>
                <a:lnSpc>
                  <a:spcPct val="90000"/>
                </a:lnSpc>
                <a:defRPr spc="0">
                  <a:solidFill>
                    <a:srgbClr val="000000"/>
                  </a:solidFill>
                </a:defRPr>
              </a:pPr>
              <a:r>
                <a:rPr sz="3000" b="1" i="1" spc="-30">
                  <a:solidFill>
                    <a:srgbClr val="405F82"/>
                  </a:solidFill>
                  <a:latin typeface="Tahoma"/>
                </a:rPr>
                <a:t>Chips per DIMM</a:t>
              </a:r>
              <a:r>
                <a:rPr sz="3000" spc="-30">
                  <a:solidFill>
                    <a:srgbClr val="405F82"/>
                  </a:solidFill>
                  <a:latin typeface="Tahoma"/>
                </a:rPr>
                <a:t>, </a:t>
              </a:r>
              <a:r>
                <a:rPr sz="3000" b="1" i="1" spc="-30">
                  <a:solidFill>
                    <a:srgbClr val="405F82"/>
                  </a:solidFill>
                  <a:latin typeface="Tahoma"/>
                </a:rPr>
                <a:t>transfer width</a:t>
              </a:r>
              <a:r>
                <a:rPr sz="3000" spc="-30">
                  <a:solidFill>
                    <a:srgbClr val="405F82"/>
                  </a:solidFill>
                  <a:latin typeface="Tahoma"/>
                </a:rPr>
                <a:t>, and </a:t>
              </a:r>
              <a:r>
                <a:rPr sz="3000" b="1" i="1" spc="-30">
                  <a:solidFill>
                    <a:srgbClr val="405F82"/>
                  </a:solidFill>
                  <a:latin typeface="Tahoma"/>
                </a:rPr>
                <a:t>workload type</a:t>
              </a:r>
              <a:r>
                <a:rPr sz="3000" spc="-30">
                  <a:solidFill>
                    <a:srgbClr val="405F82"/>
                  </a:solidFill>
                  <a:latin typeface="Tahoma"/>
                </a:rPr>
                <a:t> (not necessarily CPU/memory utilization) affect reliability</a:t>
              </a:r>
            </a:p>
          </p:txBody>
        </p:sp>
        <p:pic>
          <p:nvPicPr>
            <p:cNvPr id="86" name="Picture 85"/>
            <p:cNvPicPr/>
            <p:nvPr/>
          </p:nvPicPr>
          <p:blipFill>
            <a:blip r:embed="rId2">
              <a:extLst/>
            </a:blip>
            <a:stretch>
              <a:fillRect/>
            </a:stretch>
          </p:blipFill>
          <p:spPr>
            <a:xfrm>
              <a:off x="-215900" y="-139700"/>
              <a:ext cx="8979145" cy="2292706"/>
            </a:xfrm>
            <a:prstGeom prst="rect">
              <a:avLst/>
            </a:prstGeom>
            <a:effectLst/>
          </p:spPr>
        </p:pic>
      </p:grpSp>
    </p:spTree>
    <p:extLst>
      <p:ext uri="{BB962C8B-B14F-4D97-AF65-F5344CB8AC3E}">
        <p14:creationId xmlns:p14="http://schemas.microsoft.com/office/powerpoint/2010/main" val="62410725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7</a:t>
            </a:fld>
            <a:endParaRPr lang="en-US">
              <a:solidFill>
                <a:prstClr val="black">
                  <a:tint val="75000"/>
                </a:prstClr>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algn="ctr"/>
            <a:r>
              <a:rPr lang="en-US" sz="3600" i="1" dirty="0" smtClean="0">
                <a:solidFill>
                  <a:srgbClr val="FF0000"/>
                </a:solidFill>
                <a:latin typeface="Calibri Light"/>
              </a:rPr>
              <a:t>All modules from </a:t>
            </a:r>
            <a:r>
              <a:rPr lang="en-US" sz="3200" i="1" dirty="0" smtClean="0">
                <a:solidFill>
                  <a:srgbClr val="FF0000"/>
                </a:solidFill>
                <a:latin typeface="Cambria Math" panose="02040503050406030204" pitchFamily="18" charset="0"/>
                <a:ea typeface="Cambria Math" panose="02040503050406030204" pitchFamily="18" charset="0"/>
              </a:rPr>
              <a:t>2012–2013 </a:t>
            </a:r>
            <a:r>
              <a:rPr lang="en-US" sz="3600" i="1" dirty="0" smtClean="0">
                <a:solidFill>
                  <a:srgbClr val="FF0000"/>
                </a:solidFill>
                <a:latin typeface="Calibri Light"/>
              </a:rPr>
              <a:t>are vulnerable</a:t>
            </a:r>
            <a:endParaRPr lang="en-US" sz="3600" i="1" dirty="0">
              <a:solidFill>
                <a:srgbClr val="FF0000"/>
              </a:solidFill>
              <a:latin typeface="Calibri Light"/>
            </a:endParaRP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smtClean="0">
                <a:solidFill>
                  <a:srgbClr val="70AE46"/>
                </a:solidFill>
                <a:latin typeface="Calibri Light"/>
                <a:cs typeface="Courier New" panose="02070309020205020404" pitchFamily="49" charset="0"/>
              </a:rPr>
              <a:t>First</a:t>
            </a:r>
          </a:p>
          <a:p>
            <a:pPr algn="ctr">
              <a:lnSpc>
                <a:spcPct val="80000"/>
              </a:lnSpc>
            </a:pPr>
            <a:r>
              <a:rPr lang="en-US" sz="2800" i="1" dirty="0" smtClean="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Title 1"/>
          <p:cNvSpPr>
            <a:spLocks noGrp="1"/>
          </p:cNvSpPr>
          <p:nvPr>
            <p:ph type="title"/>
          </p:nvPr>
        </p:nvSpPr>
        <p:spPr>
          <a:xfrm>
            <a:off x="228600" y="-14064"/>
            <a:ext cx="8610600" cy="1066800"/>
          </a:xfrm>
        </p:spPr>
        <p:txBody>
          <a:bodyPr/>
          <a:lstStyle/>
          <a:p>
            <a:r>
              <a:rPr lang="en-US" sz="4400" b="0" dirty="0" smtClean="0">
                <a:solidFill>
                  <a:srgbClr val="1A5712"/>
                </a:solidFill>
                <a:latin typeface="Garamond" charset="0"/>
                <a:ea typeface="ＭＳ Ｐゴシック" charset="0"/>
                <a:cs typeface="ＭＳ Ｐゴシック" charset="0"/>
              </a:rPr>
              <a:t>Recent DRAM Is More Vulnerable</a:t>
            </a:r>
            <a:endParaRPr lang="en-US" sz="4400" b="0" dirty="0">
              <a:solidFill>
                <a:srgbClr val="1A5712"/>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6128007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p:nvPr/>
        </p:nvSpPr>
        <p:spPr>
          <a:xfrm>
            <a:off x="3187712" y="2413732"/>
            <a:ext cx="2768576" cy="3159686"/>
          </a:xfrm>
          <a:prstGeom prst="pentagon">
            <a:avLst/>
          </a:pr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p>
            <a:pPr algn="ctr" defTabSz="259644">
              <a:lnSpc>
                <a:spcPct val="80000"/>
              </a:lnSpc>
              <a:defRPr spc="0">
                <a:solidFill>
                  <a:srgbClr val="000000"/>
                </a:solidFill>
              </a:defRPr>
            </a:pPr>
            <a:r>
              <a:rPr sz="3800">
                <a:solidFill>
                  <a:srgbClr val="FFFFFF"/>
                </a:solidFill>
                <a:latin typeface="Garamond"/>
                <a:sym typeface="Vista Sans OT Medium"/>
              </a:rPr>
              <a:t>New</a:t>
            </a:r>
            <a:br>
              <a:rPr sz="3800">
                <a:solidFill>
                  <a:srgbClr val="FFFFFF"/>
                </a:solidFill>
                <a:latin typeface="Garamond"/>
                <a:sym typeface="Vista Sans OT Medium"/>
              </a:rPr>
            </a:br>
            <a:r>
              <a:rPr sz="3800">
                <a:solidFill>
                  <a:srgbClr val="FFFFFF"/>
                </a:solidFill>
                <a:latin typeface="Garamond"/>
                <a:sym typeface="Vista Sans OT Medium"/>
              </a:rPr>
              <a:t>reliability</a:t>
            </a:r>
            <a:br>
              <a:rPr sz="3800">
                <a:solidFill>
                  <a:srgbClr val="FFFFFF"/>
                </a:solidFill>
                <a:latin typeface="Garamond"/>
                <a:sym typeface="Vista Sans OT Medium"/>
              </a:rPr>
            </a:br>
            <a:r>
              <a:rPr sz="3800">
                <a:solidFill>
                  <a:srgbClr val="FFFFFF"/>
                </a:solidFill>
                <a:latin typeface="Garamond"/>
                <a:sym typeface="Vista Sans OT Medium"/>
              </a:rPr>
              <a:t>trends</a:t>
            </a:r>
          </a:p>
        </p:txBody>
      </p:sp>
      <p:sp>
        <p:nvSpPr>
          <p:cNvPr id="91" name="Shape 91"/>
          <p:cNvSpPr/>
          <p:nvPr/>
        </p:nvSpPr>
        <p:spPr>
          <a:xfrm>
            <a:off x="739863" y="3084042"/>
            <a:ext cx="2292660"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gn="r">
              <a:lnSpc>
                <a:spcPct val="80000"/>
              </a:lnSpc>
              <a:defRPr spc="0">
                <a:solidFill>
                  <a:srgbClr val="000000"/>
                </a:solidFill>
              </a:defRPr>
            </a:pPr>
            <a:r>
              <a:rPr sz="3800" i="1" spc="-38">
                <a:solidFill>
                  <a:srgbClr val="000000"/>
                </a:solidFill>
                <a:latin typeface="Garamond"/>
                <a:sym typeface="Vista Sans OT Medium"/>
              </a:rPr>
              <a:t>Page offlining</a:t>
            </a:r>
            <a:br>
              <a:rPr sz="3800" i="1" spc="-38">
                <a:solidFill>
                  <a:srgbClr val="000000"/>
                </a:solidFill>
                <a:latin typeface="Garamond"/>
                <a:sym typeface="Vista Sans OT Medium"/>
              </a:rPr>
            </a:br>
            <a:r>
              <a:rPr sz="3800" i="1" spc="-38">
                <a:solidFill>
                  <a:srgbClr val="000000"/>
                </a:solidFill>
                <a:latin typeface="Garamond"/>
                <a:sym typeface="Vista Sans OT Medium"/>
              </a:rPr>
              <a:t>at scale</a:t>
            </a:r>
          </a:p>
        </p:txBody>
      </p:sp>
      <p:sp>
        <p:nvSpPr>
          <p:cNvPr id="92" name="Shape 92"/>
          <p:cNvSpPr/>
          <p:nvPr/>
        </p:nvSpPr>
        <p:spPr>
          <a:xfrm>
            <a:off x="2261889" y="1641088"/>
            <a:ext cx="4798815"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a:defRPr sz="1800" i="0" spc="0"/>
            </a:pPr>
            <a:r>
              <a:rPr sz="3800" i="0" spc="-38">
                <a:latin typeface="Garamond"/>
              </a:rPr>
              <a:t>Error/failure occurrence</a:t>
            </a:r>
          </a:p>
        </p:txBody>
      </p:sp>
      <p:sp>
        <p:nvSpPr>
          <p:cNvPr id="93" name="Shape 93"/>
          <p:cNvSpPr/>
          <p:nvPr/>
        </p:nvSpPr>
        <p:spPr>
          <a:xfrm>
            <a:off x="6102548" y="3084042"/>
            <a:ext cx="1880072"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nSpc>
                <a:spcPct val="80000"/>
              </a:lnSpc>
              <a:defRPr spc="0">
                <a:solidFill>
                  <a:srgbClr val="000000"/>
                </a:solidFill>
              </a:defRPr>
            </a:pPr>
            <a:r>
              <a:rPr sz="3800" i="1" spc="-38">
                <a:solidFill>
                  <a:srgbClr val="000000"/>
                </a:solidFill>
                <a:latin typeface="Garamond"/>
                <a:sym typeface="Vista Sans OT Medium"/>
              </a:rPr>
              <a:t>Technology</a:t>
            </a:r>
            <a:br>
              <a:rPr sz="3800" i="1" spc="-38">
                <a:solidFill>
                  <a:srgbClr val="000000"/>
                </a:solidFill>
                <a:latin typeface="Garamond"/>
                <a:sym typeface="Vista Sans OT Medium"/>
              </a:rPr>
            </a:br>
            <a:r>
              <a:rPr sz="3800" i="1" spc="-38">
                <a:solidFill>
                  <a:srgbClr val="000000"/>
                </a:solidFill>
                <a:latin typeface="Garamond"/>
                <a:sym typeface="Vista Sans OT Medium"/>
              </a:rPr>
              <a:t>scaling</a:t>
            </a:r>
          </a:p>
        </p:txBody>
      </p:sp>
      <p:sp>
        <p:nvSpPr>
          <p:cNvPr id="94" name="Shape 94"/>
          <p:cNvSpPr/>
          <p:nvPr/>
        </p:nvSpPr>
        <p:spPr>
          <a:xfrm>
            <a:off x="5125733" y="5676870"/>
            <a:ext cx="2621266" cy="8479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ct val="70000"/>
              </a:lnSpc>
              <a:defRPr spc="0">
                <a:solidFill>
                  <a:srgbClr val="000000"/>
                </a:solidFill>
              </a:defRPr>
            </a:pPr>
            <a:r>
              <a:rPr sz="3800" i="1" spc="-38">
                <a:solidFill>
                  <a:srgbClr val="000000"/>
                </a:solidFill>
                <a:latin typeface="Garamond"/>
                <a:sym typeface="Vista Sans OT Medium"/>
              </a:rPr>
              <a:t>Architecture &amp;</a:t>
            </a:r>
            <a:br>
              <a:rPr sz="3800" i="1" spc="-38">
                <a:solidFill>
                  <a:srgbClr val="000000"/>
                </a:solidFill>
                <a:latin typeface="Garamond"/>
                <a:sym typeface="Vista Sans OT Medium"/>
              </a:rPr>
            </a:br>
            <a:r>
              <a:rPr sz="3800" i="1" spc="-38">
                <a:solidFill>
                  <a:srgbClr val="000000"/>
                </a:solidFill>
                <a:latin typeface="Garamond"/>
                <a:sym typeface="Vista Sans OT Medium"/>
              </a:rPr>
              <a:t>workload</a:t>
            </a:r>
          </a:p>
        </p:txBody>
      </p:sp>
      <p:sp>
        <p:nvSpPr>
          <p:cNvPr id="95" name="Shape 95"/>
          <p:cNvSpPr/>
          <p:nvPr/>
        </p:nvSpPr>
        <p:spPr>
          <a:xfrm>
            <a:off x="120830" y="1230817"/>
            <a:ext cx="8784929" cy="5473393"/>
          </a:xfrm>
          <a:prstGeom prst="rect">
            <a:avLst/>
          </a:prstGeom>
          <a:solidFill>
            <a:srgbClr val="FFFFFF">
              <a:alpha val="80000"/>
            </a:srgbClr>
          </a:solidFill>
          <a:ln w="25400">
            <a:miter lim="400000"/>
          </a:ln>
        </p:spPr>
        <p:txBody>
          <a:bodyPr lIns="0" tIns="0" rIns="0" bIns="0" anchor="ctr"/>
          <a:lstStyle/>
          <a:p>
            <a:pPr algn="ctr" defTabSz="259644">
              <a:defRPr sz="2000" spc="0">
                <a:latin typeface="+mj-lt"/>
                <a:ea typeface="+mj-ea"/>
                <a:cs typeface="+mj-cs"/>
                <a:sym typeface="Vista Sans OT Medium"/>
              </a:defRPr>
            </a:pPr>
            <a:endParaRPr sz="2000">
              <a:solidFill>
                <a:srgbClr val="000000"/>
              </a:solidFill>
              <a:latin typeface="Garamond"/>
              <a:sym typeface="Vista Sans OT Medium"/>
            </a:endParaRPr>
          </a:p>
        </p:txBody>
      </p:sp>
      <p:sp>
        <p:nvSpPr>
          <p:cNvPr id="96" name="Shape 96"/>
          <p:cNvSpPr/>
          <p:nvPr/>
        </p:nvSpPr>
        <p:spPr>
          <a:xfrm>
            <a:off x="1415425" y="5680236"/>
            <a:ext cx="3046963"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r">
              <a:defRPr sz="5000" i="1" spc="-50">
                <a:solidFill>
                  <a:srgbClr val="000000"/>
                </a:solidFill>
                <a:latin typeface="+mj-lt"/>
                <a:ea typeface="+mj-ea"/>
                <a:cs typeface="+mj-cs"/>
                <a:sym typeface="Vista Sans OT Medium"/>
              </a:defRPr>
            </a:lvl1pPr>
          </a:lstStyle>
          <a:p>
            <a:pPr>
              <a:defRPr sz="1800" i="0" spc="0"/>
            </a:pPr>
            <a:r>
              <a:rPr sz="3800" i="0" spc="-38">
                <a:latin typeface="Garamond"/>
              </a:rPr>
              <a:t>Modeling errors</a:t>
            </a:r>
          </a:p>
        </p:txBody>
      </p:sp>
      <p:sp>
        <p:nvSpPr>
          <p:cNvPr id="97" name="Shape 97"/>
          <p:cNvSpPr/>
          <p:nvPr/>
        </p:nvSpPr>
        <p:spPr>
          <a:xfrm>
            <a:off x="490275" y="437517"/>
            <a:ext cx="2867884"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lang="en-US" sz="6100" b="0" spc="-60" dirty="0" smtClean="0">
                <a:latin typeface="Tahoma"/>
              </a:rPr>
              <a:t>Findings</a:t>
            </a:r>
            <a:endParaRPr sz="6100" b="0" spc="-60" dirty="0">
              <a:latin typeface="Tahoma"/>
            </a:endParaRPr>
          </a:p>
        </p:txBody>
      </p:sp>
      <p:sp>
        <p:nvSpPr>
          <p:cNvPr id="98" name="Shape 98"/>
          <p:cNvSpPr/>
          <p:nvPr/>
        </p:nvSpPr>
        <p:spPr>
          <a:xfrm flipH="1">
            <a:off x="1488642" y="3766651"/>
            <a:ext cx="6206861" cy="1941387"/>
          </a:xfrm>
          <a:custGeom>
            <a:avLst/>
            <a:gdLst/>
            <a:ahLst/>
            <a:cxnLst>
              <a:cxn ang="0">
                <a:pos x="wd2" y="hd2"/>
              </a:cxn>
              <a:cxn ang="5400000">
                <a:pos x="wd2" y="hd2"/>
              </a:cxn>
              <a:cxn ang="10800000">
                <a:pos x="wd2" y="hd2"/>
              </a:cxn>
              <a:cxn ang="16200000">
                <a:pos x="wd2" y="hd2"/>
              </a:cxn>
            </a:cxnLst>
            <a:rect l="0" t="0" r="r" b="b"/>
            <a:pathLst>
              <a:path w="21600" h="21600" extrusionOk="0">
                <a:moveTo>
                  <a:pt x="16722" y="21600"/>
                </a:moveTo>
                <a:lnTo>
                  <a:pt x="0" y="7962"/>
                </a:lnTo>
                <a:lnTo>
                  <a:pt x="10098" y="0"/>
                </a:lnTo>
                <a:lnTo>
                  <a:pt x="21600" y="8304"/>
                </a:lnTo>
                <a:lnTo>
                  <a:pt x="16722" y="21600"/>
                </a:lnTo>
                <a:close/>
              </a:path>
            </a:pathLst>
          </a:custGeom>
          <a:solidFill>
            <a:srgbClr val="405F82">
              <a:alpha val="60000"/>
            </a:srgbClr>
          </a:solidFill>
          <a:ln w="12700">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sz="2000">
              <a:solidFill>
                <a:srgbClr val="000000"/>
              </a:solidFill>
              <a:latin typeface="Garamond"/>
              <a:sym typeface="Vista Sans OT Medium"/>
            </a:endParaRPr>
          </a:p>
        </p:txBody>
      </p:sp>
      <p:grpSp>
        <p:nvGrpSpPr>
          <p:cNvPr id="101" name="Group 101"/>
          <p:cNvGrpSpPr/>
          <p:nvPr/>
        </p:nvGrpSpPr>
        <p:grpSpPr>
          <a:xfrm>
            <a:off x="1410805" y="2803003"/>
            <a:ext cx="6313462" cy="1934473"/>
            <a:chOff x="-215900" y="-139700"/>
            <a:chExt cx="8979145" cy="2292706"/>
          </a:xfrm>
        </p:grpSpPr>
        <p:sp>
          <p:nvSpPr>
            <p:cNvPr id="100" name="Shape 100"/>
            <p:cNvSpPr/>
            <p:nvPr/>
          </p:nvSpPr>
          <p:spPr>
            <a:xfrm>
              <a:off x="0" y="247461"/>
              <a:ext cx="8547345" cy="1486445"/>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b">
              <a:spAutoFit/>
            </a:bodyPr>
            <a:lstStyle/>
            <a:p>
              <a:pPr>
                <a:lnSpc>
                  <a:spcPct val="90000"/>
                </a:lnSpc>
                <a:defRPr spc="0">
                  <a:solidFill>
                    <a:srgbClr val="000000"/>
                  </a:solidFill>
                </a:defRPr>
              </a:pPr>
              <a:r>
                <a:rPr sz="3000" spc="-30">
                  <a:solidFill>
                    <a:srgbClr val="405F82"/>
                  </a:solidFill>
                  <a:latin typeface="Tahoma"/>
                </a:rPr>
                <a:t>We have made publicly available a </a:t>
              </a:r>
              <a:r>
                <a:rPr sz="3000" b="1" i="1" spc="-30">
                  <a:solidFill>
                    <a:srgbClr val="405F82"/>
                  </a:solidFill>
                  <a:latin typeface="Tahoma"/>
                </a:rPr>
                <a:t>statistical model</a:t>
              </a:r>
              <a:r>
                <a:rPr sz="3000" spc="-30">
                  <a:solidFill>
                    <a:srgbClr val="405F82"/>
                  </a:solidFill>
                  <a:latin typeface="Tahoma"/>
                </a:rPr>
                <a:t> for assessing server memory reliability</a:t>
              </a:r>
            </a:p>
          </p:txBody>
        </p:sp>
        <p:pic>
          <p:nvPicPr>
            <p:cNvPr id="99" name="Picture 98"/>
            <p:cNvPicPr/>
            <p:nvPr/>
          </p:nvPicPr>
          <p:blipFill>
            <a:blip r:embed="rId2">
              <a:extLst/>
            </a:blip>
            <a:stretch>
              <a:fillRect/>
            </a:stretch>
          </p:blipFill>
          <p:spPr>
            <a:xfrm>
              <a:off x="-215900" y="-139700"/>
              <a:ext cx="8979145" cy="2292706"/>
            </a:xfrm>
            <a:prstGeom prst="rect">
              <a:avLst/>
            </a:prstGeom>
            <a:effectLst/>
          </p:spPr>
        </p:pic>
      </p:grpSp>
    </p:spTree>
    <p:extLst>
      <p:ext uri="{BB962C8B-B14F-4D97-AF65-F5344CB8AC3E}">
        <p14:creationId xmlns:p14="http://schemas.microsoft.com/office/powerpoint/2010/main" val="152132970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p:nvPr/>
        </p:nvSpPr>
        <p:spPr>
          <a:xfrm>
            <a:off x="3187712" y="2413732"/>
            <a:ext cx="2768576" cy="3159686"/>
          </a:xfrm>
          <a:prstGeom prst="pentagon">
            <a:avLst/>
          </a:pr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p>
            <a:pPr algn="ctr" defTabSz="259644">
              <a:lnSpc>
                <a:spcPct val="80000"/>
              </a:lnSpc>
              <a:defRPr spc="0">
                <a:solidFill>
                  <a:srgbClr val="000000"/>
                </a:solidFill>
              </a:defRPr>
            </a:pPr>
            <a:r>
              <a:rPr sz="3800">
                <a:solidFill>
                  <a:srgbClr val="FFFFFF"/>
                </a:solidFill>
                <a:latin typeface="Garamond"/>
                <a:sym typeface="Vista Sans OT Medium"/>
              </a:rPr>
              <a:t>New</a:t>
            </a:r>
            <a:br>
              <a:rPr sz="3800">
                <a:solidFill>
                  <a:srgbClr val="FFFFFF"/>
                </a:solidFill>
                <a:latin typeface="Garamond"/>
                <a:sym typeface="Vista Sans OT Medium"/>
              </a:rPr>
            </a:br>
            <a:r>
              <a:rPr sz="3800">
                <a:solidFill>
                  <a:srgbClr val="FFFFFF"/>
                </a:solidFill>
                <a:latin typeface="Garamond"/>
                <a:sym typeface="Vista Sans OT Medium"/>
              </a:rPr>
              <a:t>reliability</a:t>
            </a:r>
            <a:br>
              <a:rPr sz="3800">
                <a:solidFill>
                  <a:srgbClr val="FFFFFF"/>
                </a:solidFill>
                <a:latin typeface="Garamond"/>
                <a:sym typeface="Vista Sans OT Medium"/>
              </a:rPr>
            </a:br>
            <a:r>
              <a:rPr sz="3800">
                <a:solidFill>
                  <a:srgbClr val="FFFFFF"/>
                </a:solidFill>
                <a:latin typeface="Garamond"/>
                <a:sym typeface="Vista Sans OT Medium"/>
              </a:rPr>
              <a:t>trends</a:t>
            </a:r>
          </a:p>
        </p:txBody>
      </p:sp>
      <p:sp>
        <p:nvSpPr>
          <p:cNvPr id="104" name="Shape 104"/>
          <p:cNvSpPr/>
          <p:nvPr/>
        </p:nvSpPr>
        <p:spPr>
          <a:xfrm>
            <a:off x="2261889" y="1641088"/>
            <a:ext cx="4798815"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a:defRPr sz="1800" i="0" spc="0"/>
            </a:pPr>
            <a:r>
              <a:rPr sz="3800" i="0" spc="-38">
                <a:latin typeface="Garamond"/>
              </a:rPr>
              <a:t>Error/failure occurrence</a:t>
            </a:r>
          </a:p>
        </p:txBody>
      </p:sp>
      <p:sp>
        <p:nvSpPr>
          <p:cNvPr id="105" name="Shape 105"/>
          <p:cNvSpPr/>
          <p:nvPr/>
        </p:nvSpPr>
        <p:spPr>
          <a:xfrm>
            <a:off x="6102548" y="3084042"/>
            <a:ext cx="1880072"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nSpc>
                <a:spcPct val="80000"/>
              </a:lnSpc>
              <a:defRPr spc="0">
                <a:solidFill>
                  <a:srgbClr val="000000"/>
                </a:solidFill>
              </a:defRPr>
            </a:pPr>
            <a:r>
              <a:rPr sz="3800" i="1" spc="-38">
                <a:solidFill>
                  <a:srgbClr val="000000"/>
                </a:solidFill>
                <a:latin typeface="Garamond"/>
                <a:sym typeface="Vista Sans OT Medium"/>
              </a:rPr>
              <a:t>Technology</a:t>
            </a:r>
            <a:br>
              <a:rPr sz="3800" i="1" spc="-38">
                <a:solidFill>
                  <a:srgbClr val="000000"/>
                </a:solidFill>
                <a:latin typeface="Garamond"/>
                <a:sym typeface="Vista Sans OT Medium"/>
              </a:rPr>
            </a:br>
            <a:r>
              <a:rPr sz="3800" i="1" spc="-38">
                <a:solidFill>
                  <a:srgbClr val="000000"/>
                </a:solidFill>
                <a:latin typeface="Garamond"/>
                <a:sym typeface="Vista Sans OT Medium"/>
              </a:rPr>
              <a:t>scaling</a:t>
            </a:r>
          </a:p>
        </p:txBody>
      </p:sp>
      <p:sp>
        <p:nvSpPr>
          <p:cNvPr id="106" name="Shape 106"/>
          <p:cNvSpPr/>
          <p:nvPr/>
        </p:nvSpPr>
        <p:spPr>
          <a:xfrm>
            <a:off x="5125733" y="5676870"/>
            <a:ext cx="2621266" cy="8479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ct val="70000"/>
              </a:lnSpc>
              <a:defRPr spc="0">
                <a:solidFill>
                  <a:srgbClr val="000000"/>
                </a:solidFill>
              </a:defRPr>
            </a:pPr>
            <a:r>
              <a:rPr sz="3800" i="1" spc="-38">
                <a:solidFill>
                  <a:srgbClr val="000000"/>
                </a:solidFill>
                <a:latin typeface="Garamond"/>
                <a:sym typeface="Vista Sans OT Medium"/>
              </a:rPr>
              <a:t>Architecture &amp;</a:t>
            </a:r>
            <a:br>
              <a:rPr sz="3800" i="1" spc="-38">
                <a:solidFill>
                  <a:srgbClr val="000000"/>
                </a:solidFill>
                <a:latin typeface="Garamond"/>
                <a:sym typeface="Vista Sans OT Medium"/>
              </a:rPr>
            </a:br>
            <a:r>
              <a:rPr sz="3800" i="1" spc="-38">
                <a:solidFill>
                  <a:srgbClr val="000000"/>
                </a:solidFill>
                <a:latin typeface="Garamond"/>
                <a:sym typeface="Vista Sans OT Medium"/>
              </a:rPr>
              <a:t>workload</a:t>
            </a:r>
          </a:p>
        </p:txBody>
      </p:sp>
      <p:sp>
        <p:nvSpPr>
          <p:cNvPr id="107" name="Shape 107"/>
          <p:cNvSpPr/>
          <p:nvPr/>
        </p:nvSpPr>
        <p:spPr>
          <a:xfrm>
            <a:off x="1415425" y="5680236"/>
            <a:ext cx="3046963"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r">
              <a:defRPr sz="5000" i="1" spc="-50">
                <a:solidFill>
                  <a:srgbClr val="000000"/>
                </a:solidFill>
                <a:latin typeface="+mj-lt"/>
                <a:ea typeface="+mj-ea"/>
                <a:cs typeface="+mj-cs"/>
                <a:sym typeface="Vista Sans OT Medium"/>
              </a:defRPr>
            </a:lvl1pPr>
          </a:lstStyle>
          <a:p>
            <a:pPr>
              <a:defRPr sz="1800" i="0" spc="0"/>
            </a:pPr>
            <a:r>
              <a:rPr sz="3800" i="0" spc="-38">
                <a:latin typeface="Garamond"/>
              </a:rPr>
              <a:t>Modeling errors</a:t>
            </a:r>
          </a:p>
        </p:txBody>
      </p:sp>
      <p:sp>
        <p:nvSpPr>
          <p:cNvPr id="108" name="Shape 108"/>
          <p:cNvSpPr/>
          <p:nvPr/>
        </p:nvSpPr>
        <p:spPr>
          <a:xfrm>
            <a:off x="120830" y="1230817"/>
            <a:ext cx="8784929" cy="5473393"/>
          </a:xfrm>
          <a:prstGeom prst="rect">
            <a:avLst/>
          </a:prstGeom>
          <a:solidFill>
            <a:srgbClr val="FFFFFF">
              <a:alpha val="80000"/>
            </a:srgbClr>
          </a:solidFill>
          <a:ln w="25400">
            <a:miter lim="400000"/>
          </a:ln>
        </p:spPr>
        <p:txBody>
          <a:bodyPr lIns="0" tIns="0" rIns="0" bIns="0" anchor="ctr"/>
          <a:lstStyle/>
          <a:p>
            <a:pPr algn="ctr" defTabSz="259644">
              <a:defRPr sz="2000" spc="0">
                <a:latin typeface="+mj-lt"/>
                <a:ea typeface="+mj-ea"/>
                <a:cs typeface="+mj-cs"/>
                <a:sym typeface="Vista Sans OT Medium"/>
              </a:defRPr>
            </a:pPr>
            <a:endParaRPr sz="2000">
              <a:solidFill>
                <a:srgbClr val="000000"/>
              </a:solidFill>
              <a:latin typeface="Garamond"/>
              <a:sym typeface="Vista Sans OT Medium"/>
            </a:endParaRPr>
          </a:p>
        </p:txBody>
      </p:sp>
      <p:sp>
        <p:nvSpPr>
          <p:cNvPr id="109" name="Shape 109"/>
          <p:cNvSpPr/>
          <p:nvPr/>
        </p:nvSpPr>
        <p:spPr>
          <a:xfrm>
            <a:off x="739863" y="3084042"/>
            <a:ext cx="2292660"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gn="r">
              <a:lnSpc>
                <a:spcPct val="80000"/>
              </a:lnSpc>
              <a:defRPr spc="0">
                <a:solidFill>
                  <a:srgbClr val="000000"/>
                </a:solidFill>
              </a:defRPr>
            </a:pPr>
            <a:r>
              <a:rPr sz="3800" i="1" spc="-38">
                <a:solidFill>
                  <a:srgbClr val="000000"/>
                </a:solidFill>
                <a:latin typeface="Garamond"/>
                <a:sym typeface="Vista Sans OT Medium"/>
              </a:rPr>
              <a:t>Page offlining</a:t>
            </a:r>
            <a:br>
              <a:rPr sz="3800" i="1" spc="-38">
                <a:solidFill>
                  <a:srgbClr val="000000"/>
                </a:solidFill>
                <a:latin typeface="Garamond"/>
                <a:sym typeface="Vista Sans OT Medium"/>
              </a:rPr>
            </a:br>
            <a:r>
              <a:rPr sz="3800" i="1" spc="-38">
                <a:solidFill>
                  <a:srgbClr val="000000"/>
                </a:solidFill>
                <a:latin typeface="Garamond"/>
                <a:sym typeface="Vista Sans OT Medium"/>
              </a:rPr>
              <a:t>at scale</a:t>
            </a:r>
          </a:p>
        </p:txBody>
      </p:sp>
      <p:sp>
        <p:nvSpPr>
          <p:cNvPr id="110" name="Shape 110"/>
          <p:cNvSpPr/>
          <p:nvPr/>
        </p:nvSpPr>
        <p:spPr>
          <a:xfrm>
            <a:off x="490275" y="437517"/>
            <a:ext cx="2867884"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lang="en-US" sz="6100" b="0" spc="-60" dirty="0" smtClean="0">
                <a:latin typeface="Tahoma"/>
              </a:rPr>
              <a:t>Findings</a:t>
            </a:r>
            <a:endParaRPr sz="6100" b="0" spc="-60" dirty="0">
              <a:latin typeface="Tahoma"/>
            </a:endParaRPr>
          </a:p>
        </p:txBody>
      </p:sp>
      <p:sp>
        <p:nvSpPr>
          <p:cNvPr id="111" name="Shape 111"/>
          <p:cNvSpPr/>
          <p:nvPr/>
        </p:nvSpPr>
        <p:spPr>
          <a:xfrm flipH="1">
            <a:off x="3042581" y="2656261"/>
            <a:ext cx="1290690" cy="1689609"/>
          </a:xfrm>
          <a:custGeom>
            <a:avLst/>
            <a:gdLst/>
            <a:ahLst/>
            <a:cxnLst>
              <a:cxn ang="0">
                <a:pos x="wd2" y="hd2"/>
              </a:cxn>
              <a:cxn ang="5400000">
                <a:pos x="wd2" y="hd2"/>
              </a:cxn>
              <a:cxn ang="10800000">
                <a:pos x="wd2" y="hd2"/>
              </a:cxn>
              <a:cxn ang="16200000">
                <a:pos x="wd2" y="hd2"/>
              </a:cxn>
            </a:cxnLst>
            <a:rect l="0" t="0" r="r" b="b"/>
            <a:pathLst>
              <a:path w="21600" h="21600" extrusionOk="0">
                <a:moveTo>
                  <a:pt x="21600" y="12069"/>
                </a:moveTo>
                <a:lnTo>
                  <a:pt x="7592" y="0"/>
                </a:lnTo>
                <a:lnTo>
                  <a:pt x="0" y="11617"/>
                </a:lnTo>
                <a:lnTo>
                  <a:pt x="7726" y="21600"/>
                </a:lnTo>
                <a:lnTo>
                  <a:pt x="21600" y="12069"/>
                </a:lnTo>
                <a:close/>
              </a:path>
            </a:pathLst>
          </a:custGeom>
          <a:solidFill>
            <a:srgbClr val="405F82">
              <a:alpha val="60000"/>
            </a:srgbClr>
          </a:solidFill>
          <a:ln w="12700">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sz="2000">
              <a:solidFill>
                <a:srgbClr val="000000"/>
              </a:solidFill>
              <a:latin typeface="Garamond"/>
              <a:sym typeface="Vista Sans OT Medium"/>
            </a:endParaRPr>
          </a:p>
        </p:txBody>
      </p:sp>
      <p:grpSp>
        <p:nvGrpSpPr>
          <p:cNvPr id="114" name="Group 114"/>
          <p:cNvGrpSpPr/>
          <p:nvPr/>
        </p:nvGrpSpPr>
        <p:grpSpPr>
          <a:xfrm>
            <a:off x="3822489" y="2633214"/>
            <a:ext cx="4969649" cy="1934472"/>
            <a:chOff x="-215900" y="-139700"/>
            <a:chExt cx="7067943" cy="2292706"/>
          </a:xfrm>
        </p:grpSpPr>
        <p:sp>
          <p:nvSpPr>
            <p:cNvPr id="113" name="Shape 113"/>
            <p:cNvSpPr/>
            <p:nvPr/>
          </p:nvSpPr>
          <p:spPr>
            <a:xfrm>
              <a:off x="0" y="123730"/>
              <a:ext cx="6636143" cy="1486445"/>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a:lnSpc>
                  <a:spcPct val="90000"/>
                </a:lnSpc>
                <a:defRPr spc="0">
                  <a:solidFill>
                    <a:srgbClr val="000000"/>
                  </a:solidFill>
                </a:defRPr>
              </a:pPr>
              <a:r>
                <a:rPr sz="3000" b="1" i="1" spc="-30">
                  <a:solidFill>
                    <a:srgbClr val="405F82"/>
                  </a:solidFill>
                  <a:latin typeface="Tahoma"/>
                </a:rPr>
                <a:t>First large-scale study</a:t>
              </a:r>
              <a:r>
                <a:rPr sz="3000" spc="-30">
                  <a:solidFill>
                    <a:srgbClr val="405F82"/>
                  </a:solidFill>
                  <a:latin typeface="Tahoma"/>
                </a:rPr>
                <a:t> of page offlining; real-world </a:t>
              </a:r>
              <a:r>
                <a:rPr sz="3000" b="1" i="1" spc="-30">
                  <a:solidFill>
                    <a:srgbClr val="405F82"/>
                  </a:solidFill>
                  <a:latin typeface="Tahoma"/>
                </a:rPr>
                <a:t>limitations</a:t>
              </a:r>
              <a:r>
                <a:rPr sz="3000" spc="-30">
                  <a:solidFill>
                    <a:srgbClr val="405F82"/>
                  </a:solidFill>
                  <a:latin typeface="Tahoma"/>
                </a:rPr>
                <a:t> of technique</a:t>
              </a:r>
            </a:p>
          </p:txBody>
        </p:sp>
        <p:pic>
          <p:nvPicPr>
            <p:cNvPr id="112" name="Picture 111"/>
            <p:cNvPicPr/>
            <p:nvPr/>
          </p:nvPicPr>
          <p:blipFill>
            <a:blip r:embed="rId2">
              <a:extLst/>
            </a:blip>
            <a:stretch>
              <a:fillRect/>
            </a:stretch>
          </p:blipFill>
          <p:spPr>
            <a:xfrm>
              <a:off x="-215900" y="-139700"/>
              <a:ext cx="7067943" cy="2292706"/>
            </a:xfrm>
            <a:prstGeom prst="rect">
              <a:avLst/>
            </a:prstGeom>
            <a:effectLst/>
          </p:spPr>
        </p:pic>
      </p:grpSp>
    </p:spTree>
    <p:extLst>
      <p:ext uri="{BB962C8B-B14F-4D97-AF65-F5344CB8AC3E}">
        <p14:creationId xmlns:p14="http://schemas.microsoft.com/office/powerpoint/2010/main" val="219130966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p:nvPr/>
        </p:nvSpPr>
        <p:spPr>
          <a:xfrm>
            <a:off x="499205" y="434190"/>
            <a:ext cx="5674836"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sz="6100" b="0" spc="-60">
                <a:latin typeface="Tahoma"/>
              </a:rPr>
              <a:t>Server error rate</a:t>
            </a:r>
          </a:p>
        </p:txBody>
      </p:sp>
      <p:pic>
        <p:nvPicPr>
          <p:cNvPr id="2" name="Picture 1"/>
          <p:cNvPicPr>
            <a:picLocks noChangeAspect="1"/>
          </p:cNvPicPr>
          <p:nvPr/>
        </p:nvPicPr>
        <p:blipFill>
          <a:blip r:embed="rId3"/>
          <a:stretch>
            <a:fillRect/>
          </a:stretch>
        </p:blipFill>
        <p:spPr>
          <a:xfrm>
            <a:off x="899592" y="1340768"/>
            <a:ext cx="7416800" cy="5626100"/>
          </a:xfrm>
          <a:prstGeom prst="rect">
            <a:avLst/>
          </a:prstGeom>
        </p:spPr>
      </p:pic>
    </p:spTree>
    <p:extLst>
      <p:ext uri="{BB962C8B-B14F-4D97-AF65-F5344CB8AC3E}">
        <p14:creationId xmlns:p14="http://schemas.microsoft.com/office/powerpoint/2010/main" val="417708508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distribution_600ppi.png"/>
          <p:cNvPicPr/>
          <p:nvPr/>
        </p:nvPicPr>
        <p:blipFill>
          <a:blip r:embed="rId2">
            <a:extLst/>
          </a:blip>
          <a:stretch>
            <a:fillRect/>
          </a:stretch>
        </p:blipFill>
        <p:spPr>
          <a:xfrm>
            <a:off x="1043608" y="1340768"/>
            <a:ext cx="6840760" cy="5517232"/>
          </a:xfrm>
          <a:prstGeom prst="rect">
            <a:avLst/>
          </a:prstGeom>
          <a:ln w="12700">
            <a:miter lim="400000"/>
          </a:ln>
        </p:spPr>
      </p:pic>
      <p:sp>
        <p:nvSpPr>
          <p:cNvPr id="305" name="Shape 305"/>
          <p:cNvSpPr/>
          <p:nvPr/>
        </p:nvSpPr>
        <p:spPr>
          <a:xfrm>
            <a:off x="499205" y="434190"/>
            <a:ext cx="8672825"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sz="6100" b="0" spc="-60" dirty="0">
                <a:latin typeface="Tahoma"/>
              </a:rPr>
              <a:t>Memory error distribution</a:t>
            </a:r>
          </a:p>
        </p:txBody>
      </p:sp>
    </p:spTree>
    <p:extLst>
      <p:ext uri="{BB962C8B-B14F-4D97-AF65-F5344CB8AC3E}">
        <p14:creationId xmlns:p14="http://schemas.microsoft.com/office/powerpoint/2010/main" val="200834556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p:nvPr/>
        </p:nvSpPr>
        <p:spPr>
          <a:xfrm>
            <a:off x="499205" y="434190"/>
            <a:ext cx="8672825"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sz="6100" b="0" spc="-60" dirty="0">
                <a:latin typeface="Tahoma"/>
              </a:rPr>
              <a:t>Memory error distribution</a:t>
            </a:r>
          </a:p>
        </p:txBody>
      </p:sp>
      <p:pic>
        <p:nvPicPr>
          <p:cNvPr id="2" name="Picture 1"/>
          <p:cNvPicPr>
            <a:picLocks noChangeAspect="1"/>
          </p:cNvPicPr>
          <p:nvPr/>
        </p:nvPicPr>
        <p:blipFill>
          <a:blip r:embed="rId2"/>
          <a:stretch>
            <a:fillRect/>
          </a:stretch>
        </p:blipFill>
        <p:spPr>
          <a:xfrm>
            <a:off x="1403648" y="1484784"/>
            <a:ext cx="5184576" cy="4904573"/>
          </a:xfrm>
          <a:prstGeom prst="rect">
            <a:avLst/>
          </a:prstGeom>
        </p:spPr>
      </p:pic>
      <p:sp>
        <p:nvSpPr>
          <p:cNvPr id="6" name="Shape 309"/>
          <p:cNvSpPr/>
          <p:nvPr/>
        </p:nvSpPr>
        <p:spPr>
          <a:xfrm rot="548035">
            <a:off x="6689651" y="2844051"/>
            <a:ext cx="1816190" cy="142295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val="1"/>
            </a:ext>
          </a:extLst>
        </p:spPr>
        <p:txBody>
          <a:bodyPr wrap="none" lIns="0" tIns="0" rIns="0" bIns="0" anchor="b">
            <a:spAutoFit/>
          </a:bodyPr>
          <a:lstStyle/>
          <a:p>
            <a:pPr algn="ctr">
              <a:lnSpc>
                <a:spcPct val="80000"/>
              </a:lnSpc>
              <a:defRPr spc="0">
                <a:solidFill>
                  <a:srgbClr val="000000"/>
                </a:solidFill>
              </a:defRPr>
            </a:pPr>
            <a:r>
              <a:rPr sz="3800" i="1" spc="-38" dirty="0">
                <a:solidFill>
                  <a:srgbClr val="CB733E"/>
                </a:solidFill>
                <a:latin typeface="Garamond"/>
                <a:sym typeface="Vista Sans OT Medium"/>
              </a:rPr>
              <a:t>Decreasing</a:t>
            </a:r>
            <a:br>
              <a:rPr sz="3800" i="1" spc="-38" dirty="0">
                <a:solidFill>
                  <a:srgbClr val="CB733E"/>
                </a:solidFill>
                <a:latin typeface="Garamond"/>
                <a:sym typeface="Vista Sans OT Medium"/>
              </a:rPr>
            </a:br>
            <a:r>
              <a:rPr sz="3800" i="1" spc="-38" dirty="0">
                <a:solidFill>
                  <a:srgbClr val="CB733E"/>
                </a:solidFill>
                <a:latin typeface="Garamond"/>
                <a:sym typeface="Vista Sans OT Medium"/>
              </a:rPr>
              <a:t>hazard</a:t>
            </a:r>
            <a:br>
              <a:rPr sz="3800" i="1" spc="-38" dirty="0">
                <a:solidFill>
                  <a:srgbClr val="CB733E"/>
                </a:solidFill>
                <a:latin typeface="Garamond"/>
                <a:sym typeface="Vista Sans OT Medium"/>
              </a:rPr>
            </a:br>
            <a:r>
              <a:rPr sz="3800" i="1" spc="-38" dirty="0">
                <a:solidFill>
                  <a:srgbClr val="CB733E"/>
                </a:solidFill>
                <a:latin typeface="Garamond"/>
                <a:sym typeface="Vista Sans OT Medium"/>
              </a:rPr>
              <a:t>rate</a:t>
            </a:r>
          </a:p>
        </p:txBody>
      </p:sp>
    </p:spTree>
    <p:extLst>
      <p:ext uri="{BB962C8B-B14F-4D97-AF65-F5344CB8AC3E}">
        <p14:creationId xmlns:p14="http://schemas.microsoft.com/office/powerpoint/2010/main" val="112829717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772400" cy="1085850"/>
          </a:xfrm>
        </p:spPr>
        <p:txBody>
          <a:bodyPr/>
          <a:lstStyle/>
          <a:p>
            <a:pPr eaLnBrk="1" fontAlgn="auto" hangingPunct="1">
              <a:spcAft>
                <a:spcPts val="0"/>
              </a:spcAft>
              <a:defRPr/>
            </a:pPr>
            <a:r>
              <a:rPr lang="en-US" dirty="0" smtClean="0">
                <a:ea typeface="+mj-ea"/>
                <a:cs typeface="+mj-cs"/>
              </a:rPr>
              <a:t>Errors in Flash Memory (I)</a:t>
            </a:r>
            <a:endParaRPr lang="en-US" dirty="0">
              <a:ea typeface="+mj-ea"/>
              <a:cs typeface="+mj-cs"/>
            </a:endParaRPr>
          </a:p>
        </p:txBody>
      </p:sp>
      <p:sp>
        <p:nvSpPr>
          <p:cNvPr id="3" name="Content Placeholder 2"/>
          <p:cNvSpPr>
            <a:spLocks noGrp="1"/>
          </p:cNvSpPr>
          <p:nvPr>
            <p:ph sz="quarter" idx="11"/>
          </p:nvPr>
        </p:nvSpPr>
        <p:spPr>
          <a:xfrm>
            <a:off x="123825" y="1241425"/>
            <a:ext cx="8897938" cy="5224463"/>
          </a:xfrm>
        </p:spPr>
        <p:txBody>
          <a:bodyPr rtlCol="0">
            <a:noAutofit/>
          </a:bodyPr>
          <a:lstStyle/>
          <a:p>
            <a:pPr marL="457200" indent="-457200" eaLnBrk="1" fontAlgn="auto" hangingPunct="1">
              <a:spcAft>
                <a:spcPts val="0"/>
              </a:spcAft>
              <a:buFont typeface="+mj-lt"/>
              <a:buAutoNum type="arabicPeriod"/>
              <a:defRPr/>
            </a:pPr>
            <a:r>
              <a:rPr lang="en-US" sz="2600" b="1" i="0" u="sng" dirty="0" smtClean="0">
                <a:ea typeface="+mn-ea"/>
                <a:cs typeface="+mn-cs"/>
              </a:rPr>
              <a:t>Retention </a:t>
            </a:r>
            <a:r>
              <a:rPr lang="en-US" sz="2600" b="1" i="0" u="sng" dirty="0">
                <a:ea typeface="+mn-ea"/>
                <a:cs typeface="+mn-cs"/>
              </a:rPr>
              <a:t>noise study and </a:t>
            </a:r>
            <a:r>
              <a:rPr lang="en-US" sz="2600" b="1" i="0" u="sng" dirty="0" smtClean="0">
                <a:ea typeface="+mn-ea"/>
                <a:cs typeface="+mn-cs"/>
              </a:rPr>
              <a:t>management</a:t>
            </a:r>
          </a:p>
          <a:p>
            <a:pPr marL="640080" lvl="1" indent="-457200" eaLnBrk="1" fontAlgn="auto" hangingPunct="1">
              <a:spcAft>
                <a:spcPts val="0"/>
              </a:spcAft>
              <a:buFont typeface="+mj-lt"/>
              <a:buAutoNum type="arabicParenR"/>
              <a:defRPr/>
            </a:pPr>
            <a:r>
              <a:rPr lang="en-US" sz="2000" dirty="0">
                <a:ea typeface="+mn-ea"/>
              </a:rPr>
              <a:t>Yu </a:t>
            </a:r>
            <a:r>
              <a:rPr lang="en-US" sz="2000" dirty="0" err="1">
                <a:ea typeface="+mn-ea"/>
              </a:rPr>
              <a:t>Cai</a:t>
            </a:r>
            <a:r>
              <a:rPr lang="en-US" sz="2000" dirty="0">
                <a:ea typeface="+mn-ea"/>
              </a:rPr>
              <a:t>, </a:t>
            </a:r>
            <a:r>
              <a:rPr lang="en-US" sz="2000" dirty="0" err="1">
                <a:ea typeface="+mn-ea"/>
              </a:rPr>
              <a:t>Gulay</a:t>
            </a:r>
            <a:r>
              <a:rPr lang="en-US" sz="2000" dirty="0">
                <a:ea typeface="+mn-ea"/>
              </a:rPr>
              <a:t> </a:t>
            </a:r>
            <a:r>
              <a:rPr lang="en-US" sz="2000" dirty="0" err="1">
                <a:ea typeface="+mn-ea"/>
              </a:rPr>
              <a:t>Yalcin</a:t>
            </a:r>
            <a:r>
              <a:rPr lang="en-US" sz="2000" dirty="0">
                <a:ea typeface="+mn-ea"/>
              </a:rPr>
              <a:t>, Onur Mutlu, Erich F. </a:t>
            </a:r>
            <a:r>
              <a:rPr lang="en-US" sz="2000" dirty="0" err="1">
                <a:ea typeface="+mn-ea"/>
              </a:rPr>
              <a:t>Haratsch</a:t>
            </a:r>
            <a:r>
              <a:rPr lang="en-US" sz="2000" dirty="0">
                <a:ea typeface="+mn-ea"/>
              </a:rPr>
              <a:t>, Adrian Cristal, Osman </a:t>
            </a:r>
            <a:r>
              <a:rPr lang="en-US" sz="2000" dirty="0" err="1">
                <a:ea typeface="+mn-ea"/>
              </a:rPr>
              <a:t>Unsal</a:t>
            </a:r>
            <a:r>
              <a:rPr lang="en-US" sz="2000" dirty="0">
                <a:ea typeface="+mn-ea"/>
              </a:rPr>
              <a:t>, and Ken Mai</a:t>
            </a:r>
            <a:r>
              <a:rPr lang="en-US" sz="2000" dirty="0" smtClean="0">
                <a:ea typeface="+mn-ea"/>
              </a:rPr>
              <a:t>, </a:t>
            </a:r>
            <a:r>
              <a:rPr lang="en-US" sz="2000" b="1" dirty="0" smtClean="0">
                <a:ea typeface="+mn-ea"/>
                <a:hlinkClick r:id="rId2"/>
              </a:rPr>
              <a:t>Flash </a:t>
            </a:r>
            <a:r>
              <a:rPr lang="en-US" sz="2000" b="1" dirty="0">
                <a:ea typeface="+mn-ea"/>
                <a:hlinkClick r:id="rId2"/>
              </a:rPr>
              <a:t>Correct-and-Refresh: Retention-Aware Error Management for Increased Flash Memory </a:t>
            </a:r>
            <a:r>
              <a:rPr lang="en-US" sz="2000" b="1" dirty="0" smtClean="0">
                <a:ea typeface="+mn-ea"/>
                <a:hlinkClick r:id="rId2"/>
              </a:rPr>
              <a:t>Lifetime</a:t>
            </a:r>
            <a:r>
              <a:rPr lang="en-US" sz="2000" dirty="0" smtClean="0">
                <a:ea typeface="+mn-ea"/>
              </a:rPr>
              <a:t>, ICCD 2012.</a:t>
            </a:r>
          </a:p>
          <a:p>
            <a:pPr marL="640080" lvl="1" indent="-457200" eaLnBrk="1" fontAlgn="auto" hangingPunct="1">
              <a:spcAft>
                <a:spcPts val="0"/>
              </a:spcAft>
              <a:buFont typeface="+mj-lt"/>
              <a:buAutoNum type="arabicParenR"/>
              <a:defRPr/>
            </a:pPr>
            <a:r>
              <a:rPr lang="en-US" sz="2000" dirty="0">
                <a:ea typeface="+mn-ea"/>
              </a:rPr>
              <a:t>Yu </a:t>
            </a:r>
            <a:r>
              <a:rPr lang="en-US" sz="2000" dirty="0" err="1">
                <a:ea typeface="+mn-ea"/>
              </a:rPr>
              <a:t>Cai</a:t>
            </a:r>
            <a:r>
              <a:rPr lang="en-US" sz="2000" dirty="0">
                <a:ea typeface="+mn-ea"/>
              </a:rPr>
              <a:t>, Yixin Luo, Erich F. </a:t>
            </a:r>
            <a:r>
              <a:rPr lang="en-US" sz="2000" dirty="0" err="1">
                <a:ea typeface="+mn-ea"/>
              </a:rPr>
              <a:t>Haratsch</a:t>
            </a:r>
            <a:r>
              <a:rPr lang="en-US" sz="2000" dirty="0">
                <a:ea typeface="+mn-ea"/>
              </a:rPr>
              <a:t>, Ken Mai, and Onur Mutlu</a:t>
            </a:r>
            <a:r>
              <a:rPr lang="en-US" sz="2000" dirty="0" smtClean="0">
                <a:ea typeface="+mn-ea"/>
              </a:rPr>
              <a:t>, </a:t>
            </a:r>
            <a:r>
              <a:rPr lang="en-US" sz="2000" b="1" dirty="0" smtClean="0">
                <a:ea typeface="+mn-ea"/>
                <a:hlinkClick r:id="rId3"/>
              </a:rPr>
              <a:t>Data </a:t>
            </a:r>
            <a:r>
              <a:rPr lang="en-US" sz="2000" b="1" dirty="0">
                <a:ea typeface="+mn-ea"/>
                <a:hlinkClick r:id="rId3"/>
              </a:rPr>
              <a:t>Retention in MLC NAND Flash Memory: Characterization, Optimization and </a:t>
            </a:r>
            <a:r>
              <a:rPr lang="en-US" sz="2000" b="1" dirty="0" smtClean="0">
                <a:ea typeface="+mn-ea"/>
                <a:hlinkClick r:id="rId3"/>
              </a:rPr>
              <a:t>Recovery</a:t>
            </a:r>
            <a:r>
              <a:rPr lang="en-US" sz="2000" dirty="0" smtClean="0">
                <a:ea typeface="+mn-ea"/>
              </a:rPr>
              <a:t>, HPCA 2015.</a:t>
            </a:r>
          </a:p>
          <a:p>
            <a:pPr marL="640080" lvl="1" indent="-457200" eaLnBrk="1" fontAlgn="auto" hangingPunct="1">
              <a:spcAft>
                <a:spcPts val="0"/>
              </a:spcAft>
              <a:buFont typeface="+mj-lt"/>
              <a:buAutoNum type="arabicParenR"/>
              <a:defRPr/>
            </a:pPr>
            <a:r>
              <a:rPr lang="en-US" sz="2000" dirty="0">
                <a:ea typeface="+mn-ea"/>
              </a:rPr>
              <a:t>Yixin Luo, Yu </a:t>
            </a:r>
            <a:r>
              <a:rPr lang="en-US" sz="2000" dirty="0" err="1">
                <a:ea typeface="+mn-ea"/>
              </a:rPr>
              <a:t>Cai</a:t>
            </a:r>
            <a:r>
              <a:rPr lang="en-US" sz="2000" dirty="0">
                <a:ea typeface="+mn-ea"/>
              </a:rPr>
              <a:t>, Saugata Ghose, </a:t>
            </a:r>
            <a:r>
              <a:rPr lang="en-US" sz="2000" dirty="0" err="1">
                <a:ea typeface="+mn-ea"/>
              </a:rPr>
              <a:t>Jongmoo</a:t>
            </a:r>
            <a:r>
              <a:rPr lang="en-US" sz="2000" dirty="0">
                <a:ea typeface="+mn-ea"/>
              </a:rPr>
              <a:t> Choi, and Onur Mutlu</a:t>
            </a:r>
            <a:r>
              <a:rPr lang="en-US" sz="2000" dirty="0" smtClean="0">
                <a:ea typeface="+mn-ea"/>
              </a:rPr>
              <a:t>, </a:t>
            </a:r>
            <a:r>
              <a:rPr lang="en-US" sz="2000" b="1" dirty="0" smtClean="0">
                <a:ea typeface="+mn-ea"/>
                <a:hlinkClick r:id="rId4"/>
              </a:rPr>
              <a:t>WARM</a:t>
            </a:r>
            <a:r>
              <a:rPr lang="en-US" sz="2000" b="1" dirty="0">
                <a:ea typeface="+mn-ea"/>
                <a:hlinkClick r:id="rId4"/>
              </a:rPr>
              <a:t>: Improving NAND Flash Memory Lifetime with Write-hotness Aware Retention </a:t>
            </a:r>
            <a:r>
              <a:rPr lang="en-US" sz="2000" b="1" dirty="0" smtClean="0">
                <a:ea typeface="+mn-ea"/>
                <a:hlinkClick r:id="rId4"/>
              </a:rPr>
              <a:t>Management</a:t>
            </a:r>
            <a:r>
              <a:rPr lang="en-US" sz="2000" dirty="0" smtClean="0">
                <a:ea typeface="+mn-ea"/>
              </a:rPr>
              <a:t>, MSST 2015.</a:t>
            </a:r>
          </a:p>
          <a:p>
            <a:pPr marL="640080" lvl="1" indent="-457200" eaLnBrk="1" fontAlgn="auto" hangingPunct="1">
              <a:spcAft>
                <a:spcPts val="0"/>
              </a:spcAft>
              <a:buFont typeface="+mj-lt"/>
              <a:buAutoNum type="arabicParenR"/>
              <a:defRPr/>
            </a:pPr>
            <a:endParaRPr lang="en-US" sz="2000" dirty="0" smtClean="0">
              <a:ea typeface="+mn-ea"/>
            </a:endParaRPr>
          </a:p>
          <a:p>
            <a:pPr marL="457200" indent="-457200" eaLnBrk="1" fontAlgn="auto" hangingPunct="1">
              <a:spcAft>
                <a:spcPts val="0"/>
              </a:spcAft>
              <a:buFont typeface="+mj-lt"/>
              <a:buAutoNum type="arabicPeriod"/>
              <a:defRPr/>
            </a:pPr>
            <a:r>
              <a:rPr lang="en-US" sz="2600" b="1" i="0" u="sng" dirty="0" smtClean="0">
                <a:ea typeface="+mn-ea"/>
                <a:cs typeface="+mn-cs"/>
              </a:rPr>
              <a:t>Flash-based SSD prototyping and testing platform</a:t>
            </a:r>
            <a:endParaRPr lang="en-US" sz="2600" b="1" i="0" u="sng" dirty="0">
              <a:ea typeface="+mn-ea"/>
              <a:cs typeface="+mn-cs"/>
            </a:endParaRPr>
          </a:p>
          <a:p>
            <a:pPr marL="640080" lvl="1" indent="-457200" eaLnBrk="1" fontAlgn="auto" hangingPunct="1">
              <a:spcAft>
                <a:spcPts val="0"/>
              </a:spcAft>
              <a:buFont typeface="+mj-lt"/>
              <a:buAutoNum type="arabicParenR" startAt="4"/>
              <a:defRPr/>
            </a:pPr>
            <a:r>
              <a:rPr lang="en-US" sz="2000" dirty="0" smtClean="0">
                <a:ea typeface="+mn-ea"/>
              </a:rPr>
              <a:t>Yu </a:t>
            </a:r>
            <a:r>
              <a:rPr lang="en-US" sz="2000" dirty="0" err="1" smtClean="0">
                <a:ea typeface="+mn-ea"/>
              </a:rPr>
              <a:t>Cai</a:t>
            </a:r>
            <a:r>
              <a:rPr lang="en-US" sz="2000" dirty="0" smtClean="0">
                <a:ea typeface="+mn-ea"/>
              </a:rPr>
              <a:t>, Erich F. </a:t>
            </a:r>
            <a:r>
              <a:rPr lang="en-US" sz="2000" dirty="0" err="1" smtClean="0">
                <a:ea typeface="+mn-ea"/>
              </a:rPr>
              <a:t>Haratsh</a:t>
            </a:r>
            <a:r>
              <a:rPr lang="en-US" sz="2000" dirty="0">
                <a:ea typeface="+mn-ea"/>
              </a:rPr>
              <a:t>, Mark McCartney, Ken </a:t>
            </a:r>
            <a:r>
              <a:rPr lang="en-US" sz="2000" dirty="0" smtClean="0">
                <a:ea typeface="+mn-ea"/>
              </a:rPr>
              <a:t>Mai</a:t>
            </a:r>
            <a:r>
              <a:rPr lang="en-US" sz="2000" dirty="0">
                <a:ea typeface="+mn-ea"/>
              </a:rPr>
              <a:t>, </a:t>
            </a:r>
            <a:r>
              <a:rPr lang="en-US" sz="2000" b="1" dirty="0" smtClean="0">
                <a:ea typeface="+mn-ea"/>
                <a:hlinkClick r:id="rId5"/>
              </a:rPr>
              <a:t>FPGA</a:t>
            </a:r>
            <a:r>
              <a:rPr lang="en-US" sz="2000" b="1" dirty="0">
                <a:ea typeface="+mn-ea"/>
                <a:hlinkClick r:id="rId5"/>
              </a:rPr>
              <a:t>-based solid-state drive prototyping </a:t>
            </a:r>
            <a:r>
              <a:rPr lang="en-US" sz="2000" b="1" dirty="0" smtClean="0">
                <a:ea typeface="+mn-ea"/>
                <a:hlinkClick r:id="rId5"/>
              </a:rPr>
              <a:t>platform</a:t>
            </a:r>
            <a:r>
              <a:rPr lang="en-US" sz="2000" dirty="0" smtClean="0">
                <a:ea typeface="+mn-ea"/>
              </a:rPr>
              <a:t>, FCCM 2011.</a:t>
            </a:r>
          </a:p>
        </p:txBody>
      </p:sp>
      <p:sp>
        <p:nvSpPr>
          <p:cNvPr id="333827"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0A01C5-D665-2242-A7C0-39A8AD6E39D0}" type="slidenum">
              <a:rPr lang="en-US" sz="1600">
                <a:solidFill>
                  <a:srgbClr val="595959"/>
                </a:solidFill>
                <a:latin typeface="Calibri" charset="0"/>
              </a:rPr>
              <a:pPr eaLnBrk="1" hangingPunct="1"/>
              <a:t>75</a:t>
            </a:fld>
            <a:endParaRPr lang="en-US" sz="1600">
              <a:solidFill>
                <a:srgbClr val="595959"/>
              </a:solidFill>
              <a:latin typeface="Calibri" charset="0"/>
            </a:endParaRPr>
          </a:p>
        </p:txBody>
      </p:sp>
    </p:spTree>
    <p:extLst>
      <p:ext uri="{BB962C8B-B14F-4D97-AF65-F5344CB8AC3E}">
        <p14:creationId xmlns:p14="http://schemas.microsoft.com/office/powerpoint/2010/main" val="302247970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772400" cy="1085850"/>
          </a:xfrm>
        </p:spPr>
        <p:txBody>
          <a:bodyPr/>
          <a:lstStyle/>
          <a:p>
            <a:pPr eaLnBrk="1" fontAlgn="auto" hangingPunct="1">
              <a:spcAft>
                <a:spcPts val="0"/>
              </a:spcAft>
              <a:defRPr/>
            </a:pPr>
            <a:r>
              <a:rPr lang="en-US" dirty="0" smtClean="0"/>
              <a:t>Errors in </a:t>
            </a:r>
            <a:r>
              <a:rPr lang="en-US" dirty="0"/>
              <a:t>Flash Memory </a:t>
            </a:r>
            <a:r>
              <a:rPr lang="en-US" dirty="0" smtClean="0">
                <a:ea typeface="+mj-ea"/>
                <a:cs typeface="+mj-cs"/>
              </a:rPr>
              <a:t>(II)</a:t>
            </a:r>
            <a:endParaRPr lang="en-US" dirty="0">
              <a:ea typeface="+mj-ea"/>
              <a:cs typeface="+mj-cs"/>
            </a:endParaRPr>
          </a:p>
        </p:txBody>
      </p:sp>
      <p:sp>
        <p:nvSpPr>
          <p:cNvPr id="3" name="Content Placeholder 2"/>
          <p:cNvSpPr>
            <a:spLocks noGrp="1"/>
          </p:cNvSpPr>
          <p:nvPr>
            <p:ph sz="quarter" idx="11"/>
          </p:nvPr>
        </p:nvSpPr>
        <p:spPr>
          <a:xfrm>
            <a:off x="123825" y="1241425"/>
            <a:ext cx="8897938" cy="5224463"/>
          </a:xfrm>
        </p:spPr>
        <p:txBody>
          <a:bodyPr rtlCol="0">
            <a:noAutofit/>
          </a:bodyPr>
          <a:lstStyle/>
          <a:p>
            <a:pPr marL="457200" indent="-457200" eaLnBrk="1" fontAlgn="auto" hangingPunct="1">
              <a:lnSpc>
                <a:spcPts val="2000"/>
              </a:lnSpc>
              <a:spcAft>
                <a:spcPts val="0"/>
              </a:spcAft>
              <a:buFont typeface="+mj-lt"/>
              <a:buAutoNum type="arabicPeriod" startAt="3"/>
              <a:defRPr/>
            </a:pPr>
            <a:r>
              <a:rPr lang="en-US" sz="2600" b="1" i="0" u="sng" dirty="0">
                <a:ea typeface="+mn-ea"/>
                <a:cs typeface="+mn-cs"/>
              </a:rPr>
              <a:t>Overall flash error analysis</a:t>
            </a:r>
          </a:p>
          <a:p>
            <a:pPr marL="640080" lvl="1" indent="-457200" eaLnBrk="1" fontAlgn="auto" hangingPunct="1">
              <a:lnSpc>
                <a:spcPts val="2000"/>
              </a:lnSpc>
              <a:spcAft>
                <a:spcPts val="0"/>
              </a:spcAft>
              <a:buFont typeface="+mj-lt"/>
              <a:buAutoNum type="arabicParenR" startAt="5"/>
              <a:defRPr/>
            </a:pPr>
            <a:r>
              <a:rPr lang="en-US" sz="2000" dirty="0">
                <a:ea typeface="+mn-ea"/>
              </a:rPr>
              <a:t>Yu </a:t>
            </a:r>
            <a:r>
              <a:rPr lang="en-US" sz="2000" dirty="0" err="1">
                <a:ea typeface="+mn-ea"/>
              </a:rPr>
              <a:t>Cai</a:t>
            </a:r>
            <a:r>
              <a:rPr lang="en-US" sz="2000" dirty="0">
                <a:ea typeface="+mn-ea"/>
              </a:rPr>
              <a:t>, Erich F. </a:t>
            </a:r>
            <a:r>
              <a:rPr lang="en-US" sz="2000" dirty="0" err="1">
                <a:ea typeface="+mn-ea"/>
              </a:rPr>
              <a:t>Haratsch</a:t>
            </a:r>
            <a:r>
              <a:rPr lang="en-US" sz="2000" dirty="0">
                <a:ea typeface="+mn-ea"/>
              </a:rPr>
              <a:t>, Onur Mutlu, and Ken Mai, </a:t>
            </a:r>
            <a:r>
              <a:rPr lang="en-US" sz="2000" b="1" dirty="0" smtClean="0">
                <a:ea typeface="+mn-ea"/>
                <a:hlinkClick r:id="rId2"/>
              </a:rPr>
              <a:t>Error </a:t>
            </a:r>
            <a:r>
              <a:rPr lang="en-US" sz="2000" b="1" dirty="0">
                <a:ea typeface="+mn-ea"/>
                <a:hlinkClick r:id="rId2"/>
              </a:rPr>
              <a:t>Patterns in MLC NAND Flash Memory: Measurement, Characterization, and </a:t>
            </a:r>
            <a:r>
              <a:rPr lang="en-US" sz="2000" b="1" dirty="0" smtClean="0">
                <a:ea typeface="+mn-ea"/>
                <a:hlinkClick r:id="rId2"/>
              </a:rPr>
              <a:t>Analysis</a:t>
            </a:r>
            <a:r>
              <a:rPr lang="en-US" sz="2000" dirty="0" smtClean="0">
                <a:ea typeface="+mn-ea"/>
              </a:rPr>
              <a:t>, </a:t>
            </a:r>
            <a:r>
              <a:rPr lang="en-US" sz="2000" dirty="0">
                <a:ea typeface="+mn-ea"/>
              </a:rPr>
              <a:t>DATE 2012.</a:t>
            </a:r>
          </a:p>
          <a:p>
            <a:pPr marL="640080" lvl="1" indent="-457200" eaLnBrk="1" fontAlgn="auto" hangingPunct="1">
              <a:lnSpc>
                <a:spcPts val="2000"/>
              </a:lnSpc>
              <a:spcAft>
                <a:spcPts val="0"/>
              </a:spcAft>
              <a:buFont typeface="+mj-lt"/>
              <a:buAutoNum type="arabicParenR" startAt="5"/>
              <a:defRPr/>
            </a:pPr>
            <a:r>
              <a:rPr lang="en-US" sz="2000" dirty="0">
                <a:ea typeface="+mn-ea"/>
              </a:rPr>
              <a:t>Yu </a:t>
            </a:r>
            <a:r>
              <a:rPr lang="en-US" sz="2000" dirty="0" err="1">
                <a:ea typeface="+mn-ea"/>
              </a:rPr>
              <a:t>Cai</a:t>
            </a:r>
            <a:r>
              <a:rPr lang="en-US" sz="2000" dirty="0">
                <a:ea typeface="+mn-ea"/>
              </a:rPr>
              <a:t>, </a:t>
            </a:r>
            <a:r>
              <a:rPr lang="en-US" sz="2000" dirty="0" err="1">
                <a:ea typeface="+mn-ea"/>
              </a:rPr>
              <a:t>Gulay</a:t>
            </a:r>
            <a:r>
              <a:rPr lang="en-US" sz="2000" dirty="0">
                <a:ea typeface="+mn-ea"/>
              </a:rPr>
              <a:t> </a:t>
            </a:r>
            <a:r>
              <a:rPr lang="en-US" sz="2000" dirty="0" err="1">
                <a:ea typeface="+mn-ea"/>
              </a:rPr>
              <a:t>Yalcin</a:t>
            </a:r>
            <a:r>
              <a:rPr lang="en-US" sz="2000" dirty="0">
                <a:ea typeface="+mn-ea"/>
              </a:rPr>
              <a:t>, Onur Mutlu, Erich F. </a:t>
            </a:r>
            <a:r>
              <a:rPr lang="en-US" sz="2000" dirty="0" err="1">
                <a:ea typeface="+mn-ea"/>
              </a:rPr>
              <a:t>Haratsch</a:t>
            </a:r>
            <a:r>
              <a:rPr lang="en-US" sz="2000" dirty="0">
                <a:ea typeface="+mn-ea"/>
              </a:rPr>
              <a:t>, Adrian Cristal, Osman </a:t>
            </a:r>
            <a:r>
              <a:rPr lang="en-US" sz="2000" dirty="0" err="1">
                <a:ea typeface="+mn-ea"/>
              </a:rPr>
              <a:t>Unsal</a:t>
            </a:r>
            <a:r>
              <a:rPr lang="en-US" sz="2000" dirty="0">
                <a:ea typeface="+mn-ea"/>
              </a:rPr>
              <a:t>, and Ken </a:t>
            </a:r>
            <a:r>
              <a:rPr lang="en-US" sz="2000" dirty="0" smtClean="0">
                <a:ea typeface="+mn-ea"/>
              </a:rPr>
              <a:t>Mai, </a:t>
            </a:r>
            <a:r>
              <a:rPr lang="en-US" sz="2000" b="1" dirty="0" smtClean="0">
                <a:ea typeface="+mn-ea"/>
                <a:hlinkClick r:id="rId3"/>
              </a:rPr>
              <a:t>Error </a:t>
            </a:r>
            <a:r>
              <a:rPr lang="en-US" sz="2000" b="1" dirty="0">
                <a:ea typeface="+mn-ea"/>
                <a:hlinkClick r:id="rId3"/>
              </a:rPr>
              <a:t>Analysis and Retention-Aware Error Management for NAND Flash </a:t>
            </a:r>
            <a:r>
              <a:rPr lang="en-US" sz="2000" b="1" dirty="0" smtClean="0">
                <a:ea typeface="+mn-ea"/>
                <a:hlinkClick r:id="rId3"/>
              </a:rPr>
              <a:t>Memory</a:t>
            </a:r>
            <a:r>
              <a:rPr lang="en-US" sz="2000" dirty="0" smtClean="0">
                <a:ea typeface="+mn-ea"/>
              </a:rPr>
              <a:t>, ITJ 2013.</a:t>
            </a:r>
          </a:p>
          <a:p>
            <a:pPr marL="640080" lvl="1" indent="-457200" eaLnBrk="1" fontAlgn="auto" hangingPunct="1">
              <a:lnSpc>
                <a:spcPts val="2000"/>
              </a:lnSpc>
              <a:spcAft>
                <a:spcPts val="0"/>
              </a:spcAft>
              <a:buFont typeface="+mj-lt"/>
              <a:buAutoNum type="arabicParenR" startAt="5"/>
              <a:defRPr/>
            </a:pPr>
            <a:endParaRPr lang="en-US" sz="2000" dirty="0">
              <a:ea typeface="+mn-ea"/>
            </a:endParaRPr>
          </a:p>
          <a:p>
            <a:pPr marL="457200" indent="-457200" eaLnBrk="1" fontAlgn="auto" hangingPunct="1">
              <a:lnSpc>
                <a:spcPts val="2000"/>
              </a:lnSpc>
              <a:spcAft>
                <a:spcPts val="0"/>
              </a:spcAft>
              <a:buFont typeface="+mj-lt"/>
              <a:buAutoNum type="arabicPeriod" startAt="3"/>
              <a:defRPr/>
            </a:pPr>
            <a:r>
              <a:rPr lang="en-US" sz="2600" b="1" i="0" u="sng" dirty="0">
                <a:ea typeface="+mn-ea"/>
                <a:cs typeface="+mn-cs"/>
              </a:rPr>
              <a:t>Program and </a:t>
            </a:r>
            <a:r>
              <a:rPr lang="en-US" sz="2600" b="1" i="0" u="sng" dirty="0" smtClean="0">
                <a:ea typeface="+mn-ea"/>
                <a:cs typeface="+mn-cs"/>
              </a:rPr>
              <a:t>erase noise study</a:t>
            </a:r>
            <a:endParaRPr lang="en-US" sz="2600" i="0" u="sng" dirty="0" smtClean="0">
              <a:ea typeface="+mn-ea"/>
              <a:cs typeface="+mn-cs"/>
            </a:endParaRPr>
          </a:p>
          <a:p>
            <a:pPr marL="640080" lvl="1" indent="-457200" eaLnBrk="1" fontAlgn="auto" hangingPunct="1">
              <a:lnSpc>
                <a:spcPts val="2000"/>
              </a:lnSpc>
              <a:spcAft>
                <a:spcPts val="0"/>
              </a:spcAft>
              <a:buFont typeface="+mj-lt"/>
              <a:buAutoNum type="arabicParenR" startAt="7"/>
              <a:defRPr/>
            </a:pPr>
            <a:r>
              <a:rPr lang="en-US" sz="2000" dirty="0">
                <a:ea typeface="+mn-ea"/>
              </a:rPr>
              <a:t>Yu </a:t>
            </a:r>
            <a:r>
              <a:rPr lang="en-US" sz="2000" dirty="0" err="1">
                <a:ea typeface="+mn-ea"/>
              </a:rPr>
              <a:t>Cai</a:t>
            </a:r>
            <a:r>
              <a:rPr lang="en-US" sz="2000" dirty="0">
                <a:ea typeface="+mn-ea"/>
              </a:rPr>
              <a:t>, Erich F. </a:t>
            </a:r>
            <a:r>
              <a:rPr lang="en-US" sz="2000" dirty="0" err="1">
                <a:ea typeface="+mn-ea"/>
              </a:rPr>
              <a:t>Haratsch</a:t>
            </a:r>
            <a:r>
              <a:rPr lang="en-US" sz="2000" dirty="0">
                <a:ea typeface="+mn-ea"/>
              </a:rPr>
              <a:t>, Onur Mutlu, and Ken Mai</a:t>
            </a:r>
            <a:r>
              <a:rPr lang="en-US" sz="2000" dirty="0" smtClean="0">
                <a:ea typeface="+mn-ea"/>
              </a:rPr>
              <a:t>, </a:t>
            </a:r>
            <a:r>
              <a:rPr lang="en-US" sz="2000" b="1" dirty="0" smtClean="0">
                <a:ea typeface="+mn-ea"/>
                <a:hlinkClick r:id="rId4"/>
              </a:rPr>
              <a:t>Threshold </a:t>
            </a:r>
            <a:r>
              <a:rPr lang="en-US" sz="2000" b="1" dirty="0">
                <a:ea typeface="+mn-ea"/>
                <a:hlinkClick r:id="rId4"/>
              </a:rPr>
              <a:t>Voltage Distribution in MLC NAND Flash Memory: Characterization, Analysis and </a:t>
            </a:r>
            <a:r>
              <a:rPr lang="en-US" sz="2000" b="1" dirty="0" smtClean="0">
                <a:ea typeface="+mn-ea"/>
                <a:hlinkClick r:id="rId4"/>
              </a:rPr>
              <a:t>Modeling</a:t>
            </a:r>
            <a:r>
              <a:rPr lang="en-US" sz="2000" dirty="0" smtClean="0">
                <a:ea typeface="+mn-ea"/>
              </a:rPr>
              <a:t>, DATE 2013.</a:t>
            </a:r>
            <a:endParaRPr lang="en-US" sz="2000" dirty="0">
              <a:ea typeface="+mn-ea"/>
            </a:endParaRPr>
          </a:p>
          <a:p>
            <a:pPr marL="457200" indent="-457200" eaLnBrk="1" fontAlgn="auto" hangingPunct="1">
              <a:lnSpc>
                <a:spcPts val="2000"/>
              </a:lnSpc>
              <a:spcAft>
                <a:spcPts val="0"/>
              </a:spcAft>
              <a:buFont typeface="+mj-lt"/>
              <a:buAutoNum type="arabicPeriod" startAt="3"/>
              <a:defRPr/>
            </a:pPr>
            <a:endParaRPr lang="en-US" sz="2000" i="0" dirty="0">
              <a:ea typeface="+mn-ea"/>
              <a:cs typeface="+mn-cs"/>
            </a:endParaRPr>
          </a:p>
        </p:txBody>
      </p:sp>
      <p:sp>
        <p:nvSpPr>
          <p:cNvPr id="334851"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BE9829-30BE-534E-86AE-EAD5439C9508}" type="slidenum">
              <a:rPr lang="en-US" sz="1600">
                <a:solidFill>
                  <a:srgbClr val="595959"/>
                </a:solidFill>
                <a:latin typeface="Calibri" charset="0"/>
              </a:rPr>
              <a:pPr eaLnBrk="1" hangingPunct="1"/>
              <a:t>76</a:t>
            </a:fld>
            <a:endParaRPr lang="en-US" sz="1600">
              <a:solidFill>
                <a:srgbClr val="595959"/>
              </a:solidFill>
              <a:latin typeface="Calibri" charset="0"/>
            </a:endParaRPr>
          </a:p>
        </p:txBody>
      </p:sp>
    </p:spTree>
    <p:extLst>
      <p:ext uri="{BB962C8B-B14F-4D97-AF65-F5344CB8AC3E}">
        <p14:creationId xmlns:p14="http://schemas.microsoft.com/office/powerpoint/2010/main" val="311366541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772400" cy="1085850"/>
          </a:xfrm>
        </p:spPr>
        <p:txBody>
          <a:bodyPr/>
          <a:lstStyle/>
          <a:p>
            <a:pPr eaLnBrk="1" fontAlgn="auto" hangingPunct="1">
              <a:spcAft>
                <a:spcPts val="0"/>
              </a:spcAft>
              <a:defRPr/>
            </a:pPr>
            <a:r>
              <a:rPr lang="en-US" dirty="0" smtClean="0"/>
              <a:t>Errors in </a:t>
            </a:r>
            <a:r>
              <a:rPr lang="en-US" dirty="0"/>
              <a:t>Flash Memory </a:t>
            </a:r>
            <a:r>
              <a:rPr lang="en-US" dirty="0" smtClean="0">
                <a:ea typeface="+mj-ea"/>
                <a:cs typeface="+mj-cs"/>
              </a:rPr>
              <a:t>(III)</a:t>
            </a:r>
            <a:endParaRPr lang="en-US" dirty="0">
              <a:ea typeface="+mj-ea"/>
              <a:cs typeface="+mj-cs"/>
            </a:endParaRPr>
          </a:p>
        </p:txBody>
      </p:sp>
      <p:sp>
        <p:nvSpPr>
          <p:cNvPr id="3" name="Content Placeholder 2"/>
          <p:cNvSpPr>
            <a:spLocks noGrp="1"/>
          </p:cNvSpPr>
          <p:nvPr>
            <p:ph sz="quarter" idx="11"/>
          </p:nvPr>
        </p:nvSpPr>
        <p:spPr>
          <a:xfrm>
            <a:off x="123825" y="1100138"/>
            <a:ext cx="8897938" cy="5224462"/>
          </a:xfrm>
        </p:spPr>
        <p:txBody>
          <a:bodyPr rtlCol="0">
            <a:noAutofit/>
          </a:bodyPr>
          <a:lstStyle/>
          <a:p>
            <a:pPr marL="0" indent="0" eaLnBrk="1" fontAlgn="auto" hangingPunct="1">
              <a:lnSpc>
                <a:spcPts val="2000"/>
              </a:lnSpc>
              <a:spcAft>
                <a:spcPts val="0"/>
              </a:spcAft>
              <a:buFont typeface="Arial" panose="020B0604020202020204" pitchFamily="34" charset="0"/>
              <a:buNone/>
              <a:defRPr/>
            </a:pPr>
            <a:r>
              <a:rPr lang="en-US" sz="2600" b="1" i="0" u="sng" dirty="0" smtClean="0">
                <a:ea typeface="+mn-ea"/>
                <a:cs typeface="+mn-cs"/>
              </a:rPr>
              <a:t>5. Cell</a:t>
            </a:r>
            <a:r>
              <a:rPr lang="en-US" sz="2600" b="1" i="0" u="sng" dirty="0">
                <a:ea typeface="+mn-ea"/>
                <a:cs typeface="+mn-cs"/>
              </a:rPr>
              <a:t>-to-cell interference </a:t>
            </a:r>
            <a:r>
              <a:rPr lang="en-US" sz="2600" b="1" i="0" u="sng" dirty="0" smtClean="0">
                <a:ea typeface="+mn-ea"/>
                <a:cs typeface="+mn-cs"/>
              </a:rPr>
              <a:t>characterization</a:t>
            </a:r>
            <a:r>
              <a:rPr lang="en-US" sz="2600" b="1" i="0" u="sng" dirty="0">
                <a:ea typeface="+mn-ea"/>
                <a:cs typeface="+mn-cs"/>
              </a:rPr>
              <a:t> </a:t>
            </a:r>
            <a:r>
              <a:rPr lang="en-US" sz="2600" b="1" i="0" u="sng" dirty="0" smtClean="0">
                <a:ea typeface="+mn-ea"/>
                <a:cs typeface="+mn-cs"/>
              </a:rPr>
              <a:t>and tolerance</a:t>
            </a:r>
            <a:endParaRPr lang="en-US" sz="2600" b="1" i="0" u="sng" dirty="0">
              <a:ea typeface="+mn-ea"/>
              <a:cs typeface="+mn-cs"/>
            </a:endParaRPr>
          </a:p>
          <a:p>
            <a:pPr marL="640080" lvl="1" indent="-457200" eaLnBrk="1" fontAlgn="auto" hangingPunct="1">
              <a:lnSpc>
                <a:spcPts val="2000"/>
              </a:lnSpc>
              <a:spcAft>
                <a:spcPts val="0"/>
              </a:spcAft>
              <a:buFont typeface="+mj-lt"/>
              <a:buAutoNum type="arabicParenR" startAt="8"/>
              <a:defRPr/>
            </a:pPr>
            <a:r>
              <a:rPr lang="en-US" sz="2000" dirty="0">
                <a:ea typeface="+mn-ea"/>
              </a:rPr>
              <a:t>Yu </a:t>
            </a:r>
            <a:r>
              <a:rPr lang="en-US" sz="2000" dirty="0" err="1">
                <a:ea typeface="+mn-ea"/>
              </a:rPr>
              <a:t>Cai</a:t>
            </a:r>
            <a:r>
              <a:rPr lang="en-US" sz="2000" dirty="0">
                <a:ea typeface="+mn-ea"/>
              </a:rPr>
              <a:t>, Onur Mutlu, Erich F. </a:t>
            </a:r>
            <a:r>
              <a:rPr lang="en-US" sz="2000" dirty="0" err="1">
                <a:ea typeface="+mn-ea"/>
              </a:rPr>
              <a:t>Haratsch</a:t>
            </a:r>
            <a:r>
              <a:rPr lang="en-US" sz="2000" dirty="0">
                <a:ea typeface="+mn-ea"/>
              </a:rPr>
              <a:t>, and Ken Mai, </a:t>
            </a:r>
            <a:r>
              <a:rPr lang="en-US" sz="2000" b="1" dirty="0" smtClean="0">
                <a:ea typeface="+mn-ea"/>
                <a:hlinkClick r:id="rId2"/>
              </a:rPr>
              <a:t>Program </a:t>
            </a:r>
            <a:r>
              <a:rPr lang="en-US" sz="2000" b="1" dirty="0">
                <a:ea typeface="+mn-ea"/>
                <a:hlinkClick r:id="rId2"/>
              </a:rPr>
              <a:t>Interference in MLC NAND Flash Memory: Characterization, Modeling, and </a:t>
            </a:r>
            <a:r>
              <a:rPr lang="en-US" sz="2000" b="1" dirty="0" smtClean="0">
                <a:ea typeface="+mn-ea"/>
                <a:hlinkClick r:id="rId2"/>
              </a:rPr>
              <a:t>Mitigation</a:t>
            </a:r>
            <a:r>
              <a:rPr lang="en-US" sz="2000" dirty="0" smtClean="0">
                <a:ea typeface="+mn-ea"/>
              </a:rPr>
              <a:t>, </a:t>
            </a:r>
            <a:r>
              <a:rPr lang="en-US" sz="2000" dirty="0">
                <a:ea typeface="+mn-ea"/>
              </a:rPr>
              <a:t>ICCD 2013. </a:t>
            </a:r>
          </a:p>
          <a:p>
            <a:pPr marL="640080" lvl="1" indent="-457200" eaLnBrk="1" fontAlgn="auto" hangingPunct="1">
              <a:lnSpc>
                <a:spcPts val="2000"/>
              </a:lnSpc>
              <a:spcAft>
                <a:spcPts val="0"/>
              </a:spcAft>
              <a:buFont typeface="+mj-lt"/>
              <a:buAutoNum type="arabicParenR" startAt="8"/>
              <a:defRPr/>
            </a:pPr>
            <a:r>
              <a:rPr lang="en-US" sz="2000" dirty="0">
                <a:ea typeface="+mn-ea"/>
              </a:rPr>
              <a:t>Yu </a:t>
            </a:r>
            <a:r>
              <a:rPr lang="en-US" sz="2000" dirty="0" err="1">
                <a:ea typeface="+mn-ea"/>
              </a:rPr>
              <a:t>Cai</a:t>
            </a:r>
            <a:r>
              <a:rPr lang="en-US" sz="2000" dirty="0">
                <a:ea typeface="+mn-ea"/>
              </a:rPr>
              <a:t>, </a:t>
            </a:r>
            <a:r>
              <a:rPr lang="en-US" sz="2000" dirty="0" err="1">
                <a:ea typeface="+mn-ea"/>
              </a:rPr>
              <a:t>Gulay</a:t>
            </a:r>
            <a:r>
              <a:rPr lang="en-US" sz="2000" dirty="0">
                <a:ea typeface="+mn-ea"/>
              </a:rPr>
              <a:t> </a:t>
            </a:r>
            <a:r>
              <a:rPr lang="en-US" sz="2000" dirty="0" err="1">
                <a:ea typeface="+mn-ea"/>
              </a:rPr>
              <a:t>Yalcin</a:t>
            </a:r>
            <a:r>
              <a:rPr lang="en-US" sz="2000" dirty="0">
                <a:ea typeface="+mn-ea"/>
              </a:rPr>
              <a:t>, Onur Mutlu, Erich F. </a:t>
            </a:r>
            <a:r>
              <a:rPr lang="en-US" sz="2000" dirty="0" err="1">
                <a:ea typeface="+mn-ea"/>
              </a:rPr>
              <a:t>Haratsch</a:t>
            </a:r>
            <a:r>
              <a:rPr lang="en-US" sz="2000" dirty="0">
                <a:ea typeface="+mn-ea"/>
              </a:rPr>
              <a:t>, Osman </a:t>
            </a:r>
            <a:r>
              <a:rPr lang="en-US" sz="2000" dirty="0" err="1">
                <a:ea typeface="+mn-ea"/>
              </a:rPr>
              <a:t>Unsal</a:t>
            </a:r>
            <a:r>
              <a:rPr lang="en-US" sz="2000" dirty="0">
                <a:ea typeface="+mn-ea"/>
              </a:rPr>
              <a:t>, Adrian Cristal, and Ken Mai, </a:t>
            </a:r>
            <a:r>
              <a:rPr lang="en-US" sz="2000" b="1" dirty="0" smtClean="0">
                <a:ea typeface="+mn-ea"/>
                <a:hlinkClick r:id="rId3"/>
              </a:rPr>
              <a:t>Neighbor</a:t>
            </a:r>
            <a:r>
              <a:rPr lang="en-US" sz="2000" b="1" dirty="0">
                <a:ea typeface="+mn-ea"/>
                <a:hlinkClick r:id="rId3"/>
              </a:rPr>
              <a:t>-Cell Assisted Error Correction for MLC NAND Flash </a:t>
            </a:r>
            <a:r>
              <a:rPr lang="en-US" sz="2000" b="1" dirty="0" smtClean="0">
                <a:ea typeface="+mn-ea"/>
                <a:hlinkClick r:id="rId3"/>
              </a:rPr>
              <a:t>Memories</a:t>
            </a:r>
            <a:r>
              <a:rPr lang="en-US" sz="2000" dirty="0" smtClean="0">
                <a:ea typeface="+mn-ea"/>
              </a:rPr>
              <a:t>, </a:t>
            </a:r>
            <a:r>
              <a:rPr lang="en-US" sz="2000" dirty="0">
                <a:ea typeface="+mn-ea"/>
              </a:rPr>
              <a:t>SIGMETRICS 2014</a:t>
            </a:r>
            <a:r>
              <a:rPr lang="en-US" sz="2000" dirty="0" smtClean="0">
                <a:ea typeface="+mn-ea"/>
              </a:rPr>
              <a:t>.</a:t>
            </a:r>
          </a:p>
          <a:p>
            <a:pPr marL="182880" lvl="1" indent="0" eaLnBrk="1" fontAlgn="auto" hangingPunct="1">
              <a:lnSpc>
                <a:spcPts val="2000"/>
              </a:lnSpc>
              <a:spcAft>
                <a:spcPts val="0"/>
              </a:spcAft>
              <a:buFont typeface="Calibri" panose="020F0502020204030204" pitchFamily="34" charset="0"/>
              <a:buNone/>
              <a:defRPr/>
            </a:pPr>
            <a:endParaRPr lang="en-US" sz="2000" b="1" dirty="0">
              <a:ea typeface="+mn-ea"/>
            </a:endParaRPr>
          </a:p>
          <a:p>
            <a:pPr marL="0" lvl="1" indent="0" eaLnBrk="1" fontAlgn="auto" hangingPunct="1">
              <a:lnSpc>
                <a:spcPts val="2000"/>
              </a:lnSpc>
              <a:spcAft>
                <a:spcPts val="0"/>
              </a:spcAft>
              <a:buFont typeface="Calibri" panose="020F0502020204030204" pitchFamily="34" charset="0"/>
              <a:buNone/>
              <a:defRPr/>
            </a:pPr>
            <a:r>
              <a:rPr lang="en-US" sz="2600" b="1" u="sng" dirty="0" smtClean="0">
                <a:ea typeface="+mn-ea"/>
              </a:rPr>
              <a:t>6. Read </a:t>
            </a:r>
            <a:r>
              <a:rPr lang="en-US" sz="2600" b="1" u="sng" dirty="0">
                <a:ea typeface="+mn-ea"/>
              </a:rPr>
              <a:t>disturb noise study</a:t>
            </a:r>
            <a:endParaRPr lang="en-US" sz="2600" b="1" u="sng" dirty="0" smtClean="0">
              <a:ea typeface="+mn-ea"/>
            </a:endParaRPr>
          </a:p>
          <a:p>
            <a:pPr marL="640080" lvl="1" indent="-457200" eaLnBrk="1" fontAlgn="auto" hangingPunct="1">
              <a:lnSpc>
                <a:spcPts val="2000"/>
              </a:lnSpc>
              <a:spcAft>
                <a:spcPts val="0"/>
              </a:spcAft>
              <a:buFont typeface="+mj-lt"/>
              <a:buAutoNum type="arabicParenR" startAt="10"/>
              <a:defRPr/>
            </a:pPr>
            <a:r>
              <a:rPr lang="en-US" sz="2000" dirty="0">
                <a:ea typeface="+mn-ea"/>
              </a:rPr>
              <a:t>Yu </a:t>
            </a:r>
            <a:r>
              <a:rPr lang="en-US" sz="2000" dirty="0" err="1">
                <a:ea typeface="+mn-ea"/>
              </a:rPr>
              <a:t>Cai</a:t>
            </a:r>
            <a:r>
              <a:rPr lang="en-US" sz="2000" dirty="0">
                <a:ea typeface="+mn-ea"/>
              </a:rPr>
              <a:t>, Yixin Luo, Saugata Ghose, Erich F. </a:t>
            </a:r>
            <a:r>
              <a:rPr lang="en-US" sz="2000" dirty="0" err="1">
                <a:ea typeface="+mn-ea"/>
              </a:rPr>
              <a:t>Haratsch</a:t>
            </a:r>
            <a:r>
              <a:rPr lang="en-US" sz="2000" dirty="0">
                <a:ea typeface="+mn-ea"/>
              </a:rPr>
              <a:t>, Ken Mai, and Onur Mutlu,</a:t>
            </a:r>
            <a:br>
              <a:rPr lang="en-US" sz="2000" dirty="0">
                <a:ea typeface="+mn-ea"/>
              </a:rPr>
            </a:br>
            <a:r>
              <a:rPr lang="en-US" sz="2000" b="1" dirty="0" smtClean="0">
                <a:ea typeface="+mn-ea"/>
                <a:hlinkClick r:id="rId4"/>
              </a:rPr>
              <a:t>Read </a:t>
            </a:r>
            <a:r>
              <a:rPr lang="en-US" sz="2000" b="1" dirty="0">
                <a:ea typeface="+mn-ea"/>
                <a:hlinkClick r:id="rId4"/>
              </a:rPr>
              <a:t>Disturb Errors in MLC NAND Flash Memory: Characterization and </a:t>
            </a:r>
            <a:r>
              <a:rPr lang="en-US" sz="2000" b="1" dirty="0" smtClean="0">
                <a:ea typeface="+mn-ea"/>
                <a:hlinkClick r:id="rId4"/>
              </a:rPr>
              <a:t>Mitigation</a:t>
            </a:r>
            <a:r>
              <a:rPr lang="en-US" sz="2000" dirty="0" smtClean="0">
                <a:ea typeface="+mn-ea"/>
              </a:rPr>
              <a:t>, DSN 2015.</a:t>
            </a:r>
          </a:p>
          <a:p>
            <a:pPr marL="640080" lvl="1" indent="-457200" eaLnBrk="1" fontAlgn="auto" hangingPunct="1">
              <a:lnSpc>
                <a:spcPts val="2000"/>
              </a:lnSpc>
              <a:spcAft>
                <a:spcPts val="0"/>
              </a:spcAft>
              <a:buFont typeface="+mj-lt"/>
              <a:buAutoNum type="arabicParenR" startAt="10"/>
              <a:defRPr/>
            </a:pPr>
            <a:endParaRPr lang="en-US" sz="2000" dirty="0" smtClean="0">
              <a:ea typeface="+mn-ea"/>
            </a:endParaRPr>
          </a:p>
          <a:p>
            <a:pPr marL="0" indent="0" eaLnBrk="1" fontAlgn="auto" hangingPunct="1">
              <a:lnSpc>
                <a:spcPts val="2000"/>
              </a:lnSpc>
              <a:spcAft>
                <a:spcPts val="0"/>
              </a:spcAft>
              <a:buFont typeface="Arial" panose="020B0604020202020204" pitchFamily="34" charset="0"/>
              <a:buNone/>
              <a:defRPr/>
            </a:pPr>
            <a:r>
              <a:rPr lang="en-US" sz="2600" b="1" i="0" u="sng" dirty="0" smtClean="0">
                <a:ea typeface="+mn-ea"/>
                <a:cs typeface="+mn-cs"/>
              </a:rPr>
              <a:t>7. Flash errors in the field</a:t>
            </a:r>
          </a:p>
          <a:p>
            <a:pPr marL="640080" lvl="1" indent="-457200" eaLnBrk="1" fontAlgn="auto" hangingPunct="1">
              <a:lnSpc>
                <a:spcPts val="2000"/>
              </a:lnSpc>
              <a:spcAft>
                <a:spcPts val="0"/>
              </a:spcAft>
              <a:buFont typeface="+mj-lt"/>
              <a:buAutoNum type="arabicParenR" startAt="11"/>
              <a:defRPr/>
            </a:pPr>
            <a:r>
              <a:rPr lang="en-US" sz="2000" dirty="0">
                <a:ea typeface="+mn-ea"/>
              </a:rPr>
              <a:t>Justin Meza, </a:t>
            </a:r>
            <a:r>
              <a:rPr lang="en-US" sz="2000" dirty="0" err="1">
                <a:ea typeface="+mn-ea"/>
              </a:rPr>
              <a:t>Qiang</a:t>
            </a:r>
            <a:r>
              <a:rPr lang="en-US" sz="2000" dirty="0">
                <a:ea typeface="+mn-ea"/>
              </a:rPr>
              <a:t> Wu, Sanjeev Kumar, and Onur Mutlu</a:t>
            </a:r>
            <a:r>
              <a:rPr lang="en-US" sz="2000" dirty="0" smtClean="0">
                <a:ea typeface="+mn-ea"/>
              </a:rPr>
              <a:t>, </a:t>
            </a:r>
            <a:r>
              <a:rPr lang="en-US" sz="2000" b="1" dirty="0" smtClean="0">
                <a:ea typeface="+mn-ea"/>
                <a:hlinkClick r:id="rId5"/>
              </a:rPr>
              <a:t>A </a:t>
            </a:r>
            <a:r>
              <a:rPr lang="en-US" sz="2000" b="1" dirty="0">
                <a:ea typeface="+mn-ea"/>
                <a:hlinkClick r:id="rId5"/>
              </a:rPr>
              <a:t>Large-Scale Study of Flash Memory Errors in the </a:t>
            </a:r>
            <a:r>
              <a:rPr lang="en-US" sz="2000" b="1" dirty="0" smtClean="0">
                <a:ea typeface="+mn-ea"/>
                <a:hlinkClick r:id="rId5"/>
              </a:rPr>
              <a:t>Field</a:t>
            </a:r>
            <a:r>
              <a:rPr lang="en-US" sz="2000" dirty="0" smtClean="0">
                <a:ea typeface="+mn-ea"/>
              </a:rPr>
              <a:t>, SIGMETRICS 2015.</a:t>
            </a:r>
            <a:endParaRPr lang="en-US" sz="2000" dirty="0">
              <a:ea typeface="+mn-ea"/>
            </a:endParaRPr>
          </a:p>
        </p:txBody>
      </p:sp>
      <p:sp>
        <p:nvSpPr>
          <p:cNvPr id="335875"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6DBCD14-A185-B84A-BD18-FAE066692DFF}" type="slidenum">
              <a:rPr lang="en-US" sz="1600">
                <a:solidFill>
                  <a:srgbClr val="595959"/>
                </a:solidFill>
                <a:latin typeface="Calibri" charset="0"/>
              </a:rPr>
              <a:pPr eaLnBrk="1" hangingPunct="1"/>
              <a:t>77</a:t>
            </a:fld>
            <a:endParaRPr lang="en-US" sz="1600">
              <a:solidFill>
                <a:srgbClr val="595959"/>
              </a:solidFill>
              <a:latin typeface="Calibri" charset="0"/>
            </a:endParaRPr>
          </a:p>
        </p:txBody>
      </p:sp>
    </p:spTree>
    <p:extLst>
      <p:ext uri="{BB962C8B-B14F-4D97-AF65-F5344CB8AC3E}">
        <p14:creationId xmlns:p14="http://schemas.microsoft.com/office/powerpoint/2010/main" val="82231601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smtClean="0">
                <a:latin typeface="Garamond" charset="0"/>
              </a:rPr>
              <a:t>More on Flash Retention Errors</a:t>
            </a:r>
            <a:endParaRPr lang="en-US" dirty="0">
              <a:latin typeface="Garamond" charset="0"/>
            </a:endParaRPr>
          </a:p>
        </p:txBody>
      </p:sp>
      <p:sp>
        <p:nvSpPr>
          <p:cNvPr id="256002" name="Content Placeholder 2"/>
          <p:cNvSpPr>
            <a:spLocks noGrp="1"/>
          </p:cNvSpPr>
          <p:nvPr>
            <p:ph idx="1"/>
          </p:nvPr>
        </p:nvSpPr>
        <p:spPr>
          <a:xfrm>
            <a:off x="228600" y="1055688"/>
            <a:ext cx="8610600" cy="5192712"/>
          </a:xfrm>
        </p:spPr>
        <p:txBody>
          <a:bodyPr/>
          <a:lstStyle/>
          <a:p>
            <a:r>
              <a:rPr lang="en-US" sz="2000" dirty="0"/>
              <a:t>Yu </a:t>
            </a:r>
            <a:r>
              <a:rPr lang="en-US" sz="2000" dirty="0" err="1"/>
              <a:t>Cai</a:t>
            </a:r>
            <a:r>
              <a:rPr lang="en-US" sz="2000" dirty="0"/>
              <a:t>, </a:t>
            </a:r>
            <a:r>
              <a:rPr lang="en-US" sz="2000" dirty="0" err="1"/>
              <a:t>Yixin</a:t>
            </a:r>
            <a:r>
              <a:rPr lang="en-US" sz="2000" dirty="0"/>
              <a:t> </a:t>
            </a:r>
            <a:r>
              <a:rPr lang="en-US" sz="2000" dirty="0" err="1"/>
              <a:t>Luo</a:t>
            </a:r>
            <a:r>
              <a:rPr lang="en-US" sz="2000" dirty="0"/>
              <a:t>, Erich F. </a:t>
            </a:r>
            <a:r>
              <a:rPr lang="en-US" sz="2000" dirty="0" err="1"/>
              <a:t>Haratsch</a:t>
            </a:r>
            <a:r>
              <a:rPr lang="en-US" sz="2000" dirty="0"/>
              <a:t>, Ken Mai, and Onur Mutlu,</a:t>
            </a:r>
            <a:br>
              <a:rPr lang="en-US" sz="2000" dirty="0"/>
            </a:br>
            <a:r>
              <a:rPr lang="en-US" sz="2000" b="1" dirty="0">
                <a:hlinkClick r:id="rId2"/>
              </a:rPr>
              <a:t>"Data Retention in MLC NAND Flash Memory: Characterization, Optimization and Recovery"</a:t>
            </a:r>
            <a:r>
              <a:rPr lang="en-US" sz="2000" dirty="0"/>
              <a:t> </a:t>
            </a:r>
            <a:br>
              <a:rPr lang="en-US" sz="2000" dirty="0"/>
            </a:br>
            <a:r>
              <a:rPr lang="en-US" sz="2000" i="1" dirty="0"/>
              <a:t>Proceedings of the </a:t>
            </a:r>
            <a:r>
              <a:rPr lang="en-US" sz="2000" i="1" dirty="0">
                <a:hlinkClick r:id="rId3"/>
              </a:rPr>
              <a:t>21st International Symposium on High-Performance Computer Architecture</a:t>
            </a:r>
            <a:r>
              <a:rPr lang="en-US" sz="2000" i="1" dirty="0"/>
              <a:t> (</a:t>
            </a:r>
            <a:r>
              <a:rPr lang="en-US" sz="2000" b="1" i="1" dirty="0"/>
              <a:t>HPCA</a:t>
            </a:r>
            <a:r>
              <a:rPr lang="en-US" sz="2000" i="1" dirty="0"/>
              <a:t>)</a:t>
            </a:r>
            <a:r>
              <a:rPr lang="en-US" sz="2000" dirty="0"/>
              <a:t>, Bay Area, CA, February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endParaRPr lang="en-US" sz="2200"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8D43E4-1AEE-4448-972F-6510E7266E37}" type="slidenum">
              <a:rPr lang="en-US" sz="1600">
                <a:solidFill>
                  <a:srgbClr val="000000"/>
                </a:solidFill>
                <a:latin typeface="Garamond" charset="0"/>
              </a:rPr>
              <a:pPr eaLnBrk="1" hangingPunct="1"/>
              <a:t>78</a:t>
            </a:fld>
            <a:endParaRPr lang="en-US" sz="1600">
              <a:solidFill>
                <a:srgbClr val="000000"/>
              </a:solidFill>
              <a:latin typeface="Garamond" charset="0"/>
            </a:endParaRPr>
          </a:p>
        </p:txBody>
      </p:sp>
      <p:pic>
        <p:nvPicPr>
          <p:cNvPr id="256004" name="Picture 6" descr="FMS_logo_lightbluematte_3C5CAE.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7"/>
          <a:stretch>
            <a:fillRect/>
          </a:stretch>
        </p:blipFill>
        <p:spPr>
          <a:xfrm>
            <a:off x="0" y="4077072"/>
            <a:ext cx="9144000" cy="2061523"/>
          </a:xfrm>
          <a:prstGeom prst="rect">
            <a:avLst/>
          </a:prstGeom>
        </p:spPr>
      </p:pic>
    </p:spTree>
    <p:extLst>
      <p:ext uri="{BB962C8B-B14F-4D97-AF65-F5344CB8AC3E}">
        <p14:creationId xmlns:p14="http://schemas.microsoft.com/office/powerpoint/2010/main" val="33846475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smtClean="0">
                <a:latin typeface="Garamond" charset="0"/>
              </a:rPr>
              <a:t>More on Flash Read Disturb Errors</a:t>
            </a:r>
            <a:endParaRPr lang="en-US" dirty="0">
              <a:latin typeface="Garamond" charset="0"/>
            </a:endParaRPr>
          </a:p>
        </p:txBody>
      </p:sp>
      <p:sp>
        <p:nvSpPr>
          <p:cNvPr id="256002" name="Content Placeholder 2"/>
          <p:cNvSpPr>
            <a:spLocks noGrp="1"/>
          </p:cNvSpPr>
          <p:nvPr>
            <p:ph idx="1"/>
          </p:nvPr>
        </p:nvSpPr>
        <p:spPr>
          <a:xfrm>
            <a:off x="228600" y="1055688"/>
            <a:ext cx="8610600" cy="5192712"/>
          </a:xfrm>
        </p:spPr>
        <p:txBody>
          <a:bodyPr/>
          <a:lstStyle/>
          <a:p>
            <a:r>
              <a:rPr lang="en-US" sz="2200" dirty="0" smtClean="0">
                <a:latin typeface="Tahoma" charset="0"/>
              </a:rPr>
              <a:t>Yu </a:t>
            </a:r>
            <a:r>
              <a:rPr lang="en-US" sz="2200" dirty="0" err="1">
                <a:latin typeface="Tahoma" charset="0"/>
              </a:rPr>
              <a:t>Cai</a:t>
            </a:r>
            <a:r>
              <a:rPr lang="en-US" sz="2200" dirty="0">
                <a:latin typeface="Tahoma" charset="0"/>
              </a:rPr>
              <a:t>, </a:t>
            </a:r>
            <a:r>
              <a:rPr lang="en-US" sz="2200" dirty="0" err="1">
                <a:latin typeface="Tahoma" charset="0"/>
              </a:rPr>
              <a:t>Yixin</a:t>
            </a:r>
            <a:r>
              <a:rPr lang="en-US" sz="2200" dirty="0">
                <a:latin typeface="Tahoma" charset="0"/>
              </a:rPr>
              <a:t> </a:t>
            </a:r>
            <a:r>
              <a:rPr lang="en-US" sz="2200" dirty="0" err="1">
                <a:latin typeface="Tahoma" charset="0"/>
              </a:rPr>
              <a:t>Luo</a:t>
            </a:r>
            <a:r>
              <a:rPr lang="en-US" sz="2200" dirty="0">
                <a:latin typeface="Tahoma" charset="0"/>
              </a:rPr>
              <a:t>, </a:t>
            </a:r>
            <a:r>
              <a:rPr lang="en-US" sz="2200" dirty="0" err="1">
                <a:latin typeface="Tahoma" charset="0"/>
              </a:rPr>
              <a:t>Saugata</a:t>
            </a:r>
            <a:r>
              <a:rPr lang="en-US" sz="2200" dirty="0">
                <a:latin typeface="Tahoma" charset="0"/>
              </a:rPr>
              <a:t> </a:t>
            </a:r>
            <a:r>
              <a:rPr lang="en-US" sz="2200" dirty="0" err="1">
                <a:latin typeface="Tahoma" charset="0"/>
              </a:rPr>
              <a:t>Ghose</a:t>
            </a:r>
            <a:r>
              <a:rPr lang="en-US" sz="2200" dirty="0">
                <a:latin typeface="Tahoma" charset="0"/>
              </a:rPr>
              <a:t>, Erich F. </a:t>
            </a:r>
            <a:r>
              <a:rPr lang="en-US" sz="2200" dirty="0" err="1">
                <a:latin typeface="Tahoma" charset="0"/>
              </a:rPr>
              <a:t>Haratsch</a:t>
            </a:r>
            <a:r>
              <a:rPr lang="en-US" sz="2200" dirty="0">
                <a:latin typeface="Tahoma" charset="0"/>
              </a:rPr>
              <a:t>, Ken Mai, and Onur Mutlu,</a:t>
            </a:r>
            <a:br>
              <a:rPr lang="en-US" sz="2200" dirty="0">
                <a:latin typeface="Tahoma" charset="0"/>
              </a:rPr>
            </a:br>
            <a:r>
              <a:rPr lang="en-US" sz="2200" b="1" dirty="0">
                <a:latin typeface="Tahoma" charset="0"/>
                <a:hlinkClick r:id="rId2"/>
              </a:rPr>
              <a:t>"Read Disturb Errors in MLC NAND Flash Memory: Characterization and Mitigation"</a:t>
            </a:r>
            <a:r>
              <a:rPr lang="en-US" sz="2200" dirty="0">
                <a:latin typeface="Tahoma" charset="0"/>
              </a:rPr>
              <a:t> </a:t>
            </a:r>
            <a:br>
              <a:rPr lang="en-US" sz="2200" dirty="0">
                <a:latin typeface="Tahoma" charset="0"/>
              </a:rPr>
            </a:br>
            <a:r>
              <a:rPr lang="en-US" sz="2200" i="1" dirty="0">
                <a:latin typeface="Tahoma" charset="0"/>
              </a:rPr>
              <a:t>Proceedings of the </a:t>
            </a:r>
            <a:r>
              <a:rPr lang="en-US" sz="2200" i="1" dirty="0">
                <a:latin typeface="Tahoma" charset="0"/>
                <a:hlinkClick r:id="rId3"/>
              </a:rPr>
              <a:t>45th Annual IEEE/IFIP International Conference on Dependable Systems and Networks</a:t>
            </a:r>
            <a:r>
              <a:rPr lang="en-US" sz="2200" i="1" dirty="0">
                <a:latin typeface="Tahoma" charset="0"/>
              </a:rPr>
              <a:t> (</a:t>
            </a:r>
            <a:r>
              <a:rPr lang="en-US" sz="2200" b="1" i="1" dirty="0">
                <a:latin typeface="Tahoma" charset="0"/>
              </a:rPr>
              <a:t>DSN</a:t>
            </a:r>
            <a:r>
              <a:rPr lang="en-US" sz="2200" i="1" dirty="0">
                <a:latin typeface="Tahoma" charset="0"/>
              </a:rPr>
              <a:t>)</a:t>
            </a:r>
            <a:r>
              <a:rPr lang="en-US" sz="2200" dirty="0">
                <a:latin typeface="Tahoma" charset="0"/>
              </a:rPr>
              <a:t>, Rio de Janeiro, Brazil, June 2015. </a:t>
            </a:r>
          </a:p>
          <a:p>
            <a:pPr lvl="1"/>
            <a:endParaRPr lang="en-US"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8D43E4-1AEE-4448-972F-6510E7266E37}" type="slidenum">
              <a:rPr lang="en-US" sz="1600">
                <a:solidFill>
                  <a:srgbClr val="000000"/>
                </a:solidFill>
                <a:latin typeface="Garamond" charset="0"/>
              </a:rPr>
              <a:pPr eaLnBrk="1" hangingPunct="1"/>
              <a:t>79</a:t>
            </a:fld>
            <a:endParaRPr lang="en-US" sz="1600">
              <a:solidFill>
                <a:srgbClr val="000000"/>
              </a:solidFill>
              <a:latin typeface="Garamond" charset="0"/>
            </a:endParaRPr>
          </a:p>
        </p:txBody>
      </p:sp>
      <p:pic>
        <p:nvPicPr>
          <p:cNvPr id="256004" name="Picture 6" descr="FMS_logo_lightbluematte_3C5CA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0" y="4213019"/>
            <a:ext cx="9144000" cy="1808269"/>
          </a:xfrm>
          <a:prstGeom prst="rect">
            <a:avLst/>
          </a:prstGeom>
        </p:spPr>
      </p:pic>
    </p:spTree>
    <p:extLst>
      <p:ext uri="{BB962C8B-B14F-4D97-AF65-F5344CB8AC3E}">
        <p14:creationId xmlns:p14="http://schemas.microsoft.com/office/powerpoint/2010/main" val="198407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algn="ctr"/>
            <a:r>
              <a:rPr lang="en-US" sz="5000" b="1" dirty="0" smtClean="0">
                <a:solidFill>
                  <a:prstClr val="black">
                    <a:lumMod val="65000"/>
                    <a:lumOff val="35000"/>
                  </a:prstClr>
                </a:solidFill>
                <a:latin typeface="Calibri Light"/>
              </a:rPr>
              <a:t>CPU</a:t>
            </a:r>
            <a:endParaRPr lang="en-US" sz="5000" b="1" dirty="0">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lvl="1"/>
            <a:r>
              <a:rPr lang="en-US" dirty="0" smtClean="0">
                <a:solidFill>
                  <a:prstClr val="black"/>
                </a:solidFill>
                <a:latin typeface="Calibri"/>
              </a:rPr>
              <a:t>Download from: </a:t>
            </a:r>
            <a:r>
              <a:rPr lang="en-US" dirty="0" smtClean="0">
                <a:solidFill>
                  <a:prstClr val="black"/>
                </a:solidFill>
                <a:latin typeface="Calibri"/>
                <a:hlinkClick r:id="rId6"/>
              </a:rPr>
              <a:t>https</a:t>
            </a:r>
            <a:r>
              <a:rPr lang="en-US" dirty="0">
                <a:solidFill>
                  <a:prstClr val="black"/>
                </a:solidFill>
                <a:latin typeface="Calibri"/>
                <a:hlinkClick r:id="rId6"/>
              </a:rPr>
              <a:t>://github.com/CMU-SAFARI/rowhammer</a:t>
            </a:r>
            <a:r>
              <a:rPr lang="en-US" dirty="0">
                <a:solidFill>
                  <a:prstClr val="black"/>
                </a:solidFill>
                <a:latin typeface="Calibri"/>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algn="ctr"/>
            <a:r>
              <a:rPr lang="en-US" sz="4400" b="1" dirty="0" smtClean="0">
                <a:solidFill>
                  <a:prstClr val="white"/>
                </a:solidFill>
                <a:latin typeface="Calibri Light"/>
              </a:rPr>
              <a:t>DRAM Module</a:t>
            </a:r>
            <a:endParaRPr lang="en-US" sz="4400" b="1" dirty="0">
              <a:solidFill>
                <a:prstClr val="white"/>
              </a:solidFill>
              <a:latin typeface="Calibri Light"/>
            </a:endParaRPr>
          </a:p>
        </p:txBody>
      </p:sp>
      <p:sp>
        <p:nvSpPr>
          <p:cNvPr id="56" name="Title 1"/>
          <p:cNvSpPr>
            <a:spLocks noGrp="1"/>
          </p:cNvSpPr>
          <p:nvPr>
            <p:ph type="title"/>
          </p:nvPr>
        </p:nvSpPr>
        <p:spPr>
          <a:xfrm>
            <a:off x="228600" y="44624"/>
            <a:ext cx="8915400" cy="1066800"/>
          </a:xfrm>
        </p:spPr>
        <p:txBody>
          <a:bodyPr/>
          <a:lstStyle/>
          <a:p>
            <a:r>
              <a:rPr lang="en-US" sz="4000" b="0" dirty="0" smtClean="0">
                <a:solidFill>
                  <a:srgbClr val="1A5712"/>
                </a:solidFill>
                <a:latin typeface="Garamond"/>
                <a:cs typeface="Garamond"/>
              </a:rPr>
              <a:t>A Simple Program Can Induce Many Errors</a:t>
            </a:r>
            <a:endParaRPr lang="en-US" sz="4000" b="0" dirty="0">
              <a:solidFill>
                <a:srgbClr val="1A5712"/>
              </a:solidFill>
              <a:latin typeface="Garamond"/>
              <a:cs typeface="Garamond"/>
            </a:endParaRP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800" b="1">
              <a:solidFill>
                <a:prstClr val="black"/>
              </a:solidFill>
              <a:latin typeface="Calibri Light"/>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800" b="1">
              <a:solidFill>
                <a:prstClr val="black"/>
              </a:solidFill>
              <a:latin typeface="Calibri Light"/>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648015935"/>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le 1"/>
          <p:cNvSpPr>
            <a:spLocks noGrp="1"/>
          </p:cNvSpPr>
          <p:nvPr>
            <p:ph type="title"/>
          </p:nvPr>
        </p:nvSpPr>
        <p:spPr/>
        <p:txBody>
          <a:bodyPr/>
          <a:lstStyle/>
          <a:p>
            <a:r>
              <a:rPr lang="en-US">
                <a:latin typeface="Garamond" charset="0"/>
              </a:rPr>
              <a:t>More on Flash Error Analysis</a:t>
            </a:r>
          </a:p>
        </p:txBody>
      </p:sp>
      <p:sp>
        <p:nvSpPr>
          <p:cNvPr id="229378" name="Content Placeholder 2"/>
          <p:cNvSpPr>
            <a:spLocks noGrp="1"/>
          </p:cNvSpPr>
          <p:nvPr>
            <p:ph idx="1"/>
          </p:nvPr>
        </p:nvSpPr>
        <p:spPr/>
        <p:txBody>
          <a:bodyPr/>
          <a:lstStyle/>
          <a:p>
            <a:r>
              <a:rPr lang="en-US">
                <a:latin typeface="Tahoma" charset="0"/>
              </a:rPr>
              <a:t>Yu Cai, Erich F. Haratsch, Onur Mutlu, and Ken Mai,</a:t>
            </a:r>
            <a:br>
              <a:rPr lang="en-US">
                <a:latin typeface="Tahoma" charset="0"/>
              </a:rPr>
            </a:br>
            <a:r>
              <a:rPr lang="en-US" b="1">
                <a:latin typeface="Tahoma" charset="0"/>
                <a:hlinkClick r:id="rId2"/>
              </a:rPr>
              <a:t>"Error Patterns in MLC NAND Flash Memory: Measurement, Characterization, and Analysis"</a:t>
            </a:r>
            <a:r>
              <a:rPr lang="en-US">
                <a:latin typeface="Tahoma" charset="0"/>
              </a:rPr>
              <a:t> </a:t>
            </a:r>
            <a:br>
              <a:rPr lang="en-US">
                <a:latin typeface="Tahoma" charset="0"/>
              </a:rPr>
            </a:br>
            <a:r>
              <a:rPr lang="en-US" i="1">
                <a:latin typeface="Tahoma" charset="0"/>
              </a:rPr>
              <a:t>Proceedings of the </a:t>
            </a:r>
            <a:r>
              <a:rPr lang="en-US" i="1">
                <a:latin typeface="Tahoma" charset="0"/>
                <a:hlinkClick r:id="rId3"/>
              </a:rPr>
              <a:t>Design, Automation, and Test in Europe Conference</a:t>
            </a:r>
            <a:r>
              <a:rPr lang="en-US" i="1">
                <a:latin typeface="Tahoma" charset="0"/>
              </a:rPr>
              <a:t> (</a:t>
            </a:r>
            <a:r>
              <a:rPr lang="en-US" b="1" i="1">
                <a:latin typeface="Tahoma" charset="0"/>
              </a:rPr>
              <a:t>DATE</a:t>
            </a:r>
            <a:r>
              <a:rPr lang="en-US" i="1">
                <a:latin typeface="Tahoma" charset="0"/>
              </a:rPr>
              <a:t>)</a:t>
            </a:r>
            <a:r>
              <a:rPr lang="en-US">
                <a:latin typeface="Tahoma" charset="0"/>
              </a:rPr>
              <a:t>, Dresden, Germany, March 2012. </a:t>
            </a:r>
            <a:r>
              <a:rPr lang="en-US">
                <a:latin typeface="Tahoma" charset="0"/>
                <a:hlinkClick r:id="rId4"/>
              </a:rPr>
              <a:t>Slides (ppt)</a:t>
            </a:r>
            <a:endParaRPr lang="en-US">
              <a:latin typeface="Tahoma" charset="0"/>
            </a:endParaRPr>
          </a:p>
          <a:p>
            <a:endParaRPr lang="en-US">
              <a:latin typeface="Tahoma" charset="0"/>
            </a:endParaRPr>
          </a:p>
          <a:p>
            <a:endParaRPr lang="en-US">
              <a:latin typeface="Tahoma" charset="0"/>
            </a:endParaRPr>
          </a:p>
        </p:txBody>
      </p:sp>
      <p:sp>
        <p:nvSpPr>
          <p:cNvPr id="22937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C5A756-10A1-6C48-8C00-705E2B8E71EB}" type="slidenum">
              <a:rPr lang="en-US" sz="1600">
                <a:solidFill>
                  <a:srgbClr val="000000"/>
                </a:solidFill>
                <a:latin typeface="Garamond" charset="0"/>
              </a:rPr>
              <a:pPr eaLnBrk="1" hangingPunct="1"/>
              <a:t>80</a:t>
            </a:fld>
            <a:endParaRPr lang="en-US" sz="1600">
              <a:solidFill>
                <a:srgbClr val="000000"/>
              </a:solidFill>
              <a:latin typeface="Garamond" charset="0"/>
            </a:endParaRPr>
          </a:p>
        </p:txBody>
      </p:sp>
      <p:pic>
        <p:nvPicPr>
          <p:cNvPr id="229380" name="Picture 6" descr="FMS_logo_lightbluematte_3C5CAE.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0" y="3998757"/>
            <a:ext cx="9144000" cy="2094539"/>
          </a:xfrm>
          <a:prstGeom prst="rect">
            <a:avLst/>
          </a:prstGeom>
        </p:spPr>
      </p:pic>
    </p:spTree>
    <p:extLst>
      <p:ext uri="{BB962C8B-B14F-4D97-AF65-F5344CB8AC3E}">
        <p14:creationId xmlns:p14="http://schemas.microsoft.com/office/powerpoint/2010/main" val="24598572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Detail on Flash Error Analysis</a:t>
            </a:r>
            <a:endParaRPr lang="en-US" dirty="0"/>
          </a:p>
        </p:txBody>
      </p:sp>
      <p:sp>
        <p:nvSpPr>
          <p:cNvPr id="3" name="Content Placeholder 2"/>
          <p:cNvSpPr>
            <a:spLocks noGrp="1"/>
          </p:cNvSpPr>
          <p:nvPr>
            <p:ph idx="1"/>
          </p:nvPr>
        </p:nvSpPr>
        <p:spPr/>
        <p:txBody>
          <a:bodyPr/>
          <a:lstStyle/>
          <a:p>
            <a:r>
              <a:rPr lang="en-US" dirty="0"/>
              <a:t>Yu </a:t>
            </a:r>
            <a:r>
              <a:rPr lang="en-US" dirty="0" err="1"/>
              <a:t>Cai</a:t>
            </a:r>
            <a:r>
              <a:rPr lang="en-US" dirty="0"/>
              <a:t>, </a:t>
            </a:r>
            <a:r>
              <a:rPr lang="en-US" dirty="0" err="1"/>
              <a:t>Gulay</a:t>
            </a:r>
            <a:r>
              <a:rPr lang="en-US" dirty="0"/>
              <a:t> </a:t>
            </a:r>
            <a:r>
              <a:rPr lang="en-US" dirty="0" err="1"/>
              <a:t>Yalcin</a:t>
            </a:r>
            <a:r>
              <a:rPr lang="en-US" dirty="0"/>
              <a:t>, Onur Mutlu, Erich F. </a:t>
            </a:r>
            <a:r>
              <a:rPr lang="en-US" dirty="0" err="1"/>
              <a:t>Haratsch</a:t>
            </a:r>
            <a:r>
              <a:rPr lang="en-US" dirty="0"/>
              <a:t>, Adrian Cristal, Osman </a:t>
            </a:r>
            <a:r>
              <a:rPr lang="en-US" dirty="0" err="1"/>
              <a:t>Unsal</a:t>
            </a:r>
            <a:r>
              <a:rPr lang="en-US" dirty="0"/>
              <a:t>, and Ken Mai,</a:t>
            </a:r>
            <a:br>
              <a:rPr lang="en-US" dirty="0"/>
            </a:br>
            <a:r>
              <a:rPr lang="en-US" b="1" dirty="0">
                <a:hlinkClick r:id="rId2"/>
              </a:rPr>
              <a:t>"Error Analysis and Retention-Aware Error Management for NAND Flash Memory"</a:t>
            </a:r>
            <a:r>
              <a:rPr lang="en-US" dirty="0"/>
              <a:t/>
            </a:r>
            <a:br>
              <a:rPr lang="en-US" dirty="0"/>
            </a:br>
            <a:r>
              <a:rPr lang="en-US" i="1" dirty="0">
                <a:hlinkClick r:id="rId3"/>
              </a:rPr>
              <a:t>Intel Technology Journal</a:t>
            </a:r>
            <a:r>
              <a:rPr lang="en-US" i="1" dirty="0"/>
              <a:t> (</a:t>
            </a:r>
            <a:r>
              <a:rPr lang="en-US" b="1" i="1" dirty="0"/>
              <a:t>ITJ</a:t>
            </a:r>
            <a:r>
              <a:rPr lang="en-US" i="1" dirty="0"/>
              <a:t>) Special Issue on Memory Resiliency</a:t>
            </a:r>
            <a:r>
              <a:rPr lang="en-US" dirty="0"/>
              <a:t>, Vol. 17, No. 1, May 2013. </a:t>
            </a:r>
            <a:endParaRPr lang="en-US" dirty="0" smtClean="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81</a:t>
            </a:fld>
            <a:endParaRPr lang="en-US"/>
          </a:p>
        </p:txBody>
      </p:sp>
      <p:pic>
        <p:nvPicPr>
          <p:cNvPr id="5" name="Picture 4"/>
          <p:cNvPicPr>
            <a:picLocks noChangeAspect="1"/>
          </p:cNvPicPr>
          <p:nvPr/>
        </p:nvPicPr>
        <p:blipFill>
          <a:blip r:embed="rId4"/>
          <a:stretch>
            <a:fillRect/>
          </a:stretch>
        </p:blipFill>
        <p:spPr>
          <a:xfrm>
            <a:off x="0" y="4365104"/>
            <a:ext cx="9144000" cy="1575685"/>
          </a:xfrm>
          <a:prstGeom prst="rect">
            <a:avLst/>
          </a:prstGeom>
        </p:spPr>
      </p:pic>
    </p:spTree>
    <p:extLst>
      <p:ext uri="{BB962C8B-B14F-4D97-AF65-F5344CB8AC3E}">
        <p14:creationId xmlns:p14="http://schemas.microsoft.com/office/powerpoint/2010/main" val="15196282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4"/>
          <p:cNvSpPr>
            <a:spLocks noGrp="1" noChangeArrowheads="1"/>
          </p:cNvSpPr>
          <p:nvPr>
            <p:ph type="ctrTitle"/>
          </p:nvPr>
        </p:nvSpPr>
        <p:spPr>
          <a:xfrm>
            <a:off x="1" y="1844675"/>
            <a:ext cx="8794750" cy="822325"/>
          </a:xfrm>
        </p:spPr>
        <p:txBody>
          <a:bodyPr/>
          <a:lstStyle/>
          <a:p>
            <a:pPr algn="ctr" eaLnBrk="1" hangingPunct="1"/>
            <a:r>
              <a:rPr lang="en-US" sz="4000" dirty="0" smtClean="0">
                <a:latin typeface="Garamond" charset="0"/>
              </a:rPr>
              <a:t>Google’s </a:t>
            </a:r>
            <a:r>
              <a:rPr lang="en-US" sz="4000" dirty="0" err="1" smtClean="0">
                <a:latin typeface="Garamond" charset="0"/>
              </a:rPr>
              <a:t>RowHammer</a:t>
            </a:r>
            <a:r>
              <a:rPr lang="en-US" sz="4000" dirty="0" smtClean="0">
                <a:latin typeface="Garamond" charset="0"/>
              </a:rPr>
              <a:t> Attack</a:t>
            </a:r>
            <a:endParaRPr lang="en-US" sz="4000" dirty="0">
              <a:latin typeface="Garamond" charset="0"/>
            </a:endParaRPr>
          </a:p>
        </p:txBody>
      </p:sp>
      <p:sp>
        <p:nvSpPr>
          <p:cNvPr id="2" name="TextBox 1"/>
          <p:cNvSpPr txBox="1"/>
          <p:nvPr/>
        </p:nvSpPr>
        <p:spPr>
          <a:xfrm>
            <a:off x="35496" y="4797152"/>
            <a:ext cx="9225602" cy="830997"/>
          </a:xfrm>
          <a:prstGeom prst="rect">
            <a:avLst/>
          </a:prstGeom>
          <a:noFill/>
        </p:spPr>
        <p:txBody>
          <a:bodyPr wrap="none" rtlCol="0">
            <a:spAutoFit/>
          </a:bodyPr>
          <a:lstStyle/>
          <a:p>
            <a:pPr algn="ctr"/>
            <a:r>
              <a:rPr lang="en-US" dirty="0" smtClean="0"/>
              <a:t>The following slides are from Mark </a:t>
            </a:r>
            <a:r>
              <a:rPr lang="en-US" dirty="0" err="1" smtClean="0"/>
              <a:t>Seaborn</a:t>
            </a:r>
            <a:r>
              <a:rPr lang="en-US" dirty="0" smtClean="0"/>
              <a:t> and Thomas </a:t>
            </a:r>
            <a:r>
              <a:rPr lang="en-US" dirty="0" err="1" smtClean="0"/>
              <a:t>Dullien’s</a:t>
            </a:r>
            <a:r>
              <a:rPr lang="en-US" dirty="0" smtClean="0"/>
              <a:t> </a:t>
            </a:r>
            <a:r>
              <a:rPr lang="en-US" dirty="0" err="1" smtClean="0"/>
              <a:t>BlackHat</a:t>
            </a:r>
            <a:r>
              <a:rPr lang="en-US" dirty="0" smtClean="0"/>
              <a:t> 2015 talk</a:t>
            </a:r>
          </a:p>
          <a:p>
            <a:pPr algn="ctr"/>
            <a:endParaRPr lang="en-US" dirty="0"/>
          </a:p>
          <a:p>
            <a:pPr algn="ctr"/>
            <a:r>
              <a:rPr lang="en-US" sz="1200" dirty="0">
                <a:hlinkClick r:id="rId3"/>
              </a:rPr>
              <a:t>https://www.blackhat.com/docs/us-15/materials/us-15-Seaborn-Exploiting-The-DRAM-Rowhammer-Bug-To-Gain-Kernel-</a:t>
            </a:r>
            <a:r>
              <a:rPr lang="en-US" sz="1200" dirty="0" smtClean="0">
                <a:hlinkClick r:id="rId3"/>
              </a:rPr>
              <a:t>Privileges.pdf</a:t>
            </a:r>
            <a:r>
              <a:rPr lang="en-US" sz="1200" dirty="0" smtClean="0"/>
              <a:t> </a:t>
            </a:r>
            <a:endParaRPr lang="en-US" sz="1200" dirty="0"/>
          </a:p>
        </p:txBody>
      </p:sp>
    </p:spTree>
    <p:extLst>
      <p:ext uri="{BB962C8B-B14F-4D97-AF65-F5344CB8AC3E}">
        <p14:creationId xmlns:p14="http://schemas.microsoft.com/office/powerpoint/2010/main" val="22356907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83</a:t>
            </a:fld>
            <a:endParaRPr lang="en-US"/>
          </a:p>
        </p:txBody>
      </p:sp>
      <p:pic>
        <p:nvPicPr>
          <p:cNvPr id="6" name="Picture 5"/>
          <p:cNvPicPr>
            <a:picLocks noChangeAspect="1"/>
          </p:cNvPicPr>
          <p:nvPr/>
        </p:nvPicPr>
        <p:blipFill>
          <a:blip r:embed="rId2"/>
          <a:stretch>
            <a:fillRect/>
          </a:stretch>
        </p:blipFill>
        <p:spPr>
          <a:xfrm>
            <a:off x="0" y="1104900"/>
            <a:ext cx="9144000" cy="4642747"/>
          </a:xfrm>
          <a:prstGeom prst="rect">
            <a:avLst/>
          </a:prstGeom>
        </p:spPr>
      </p:pic>
    </p:spTree>
    <p:extLst>
      <p:ext uri="{BB962C8B-B14F-4D97-AF65-F5344CB8AC3E}">
        <p14:creationId xmlns:p14="http://schemas.microsoft.com/office/powerpoint/2010/main" val="28945167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84</a:t>
            </a:fld>
            <a:endParaRPr lang="en-US"/>
          </a:p>
        </p:txBody>
      </p:sp>
      <p:pic>
        <p:nvPicPr>
          <p:cNvPr id="5" name="Picture 4"/>
          <p:cNvPicPr>
            <a:picLocks noChangeAspect="1"/>
          </p:cNvPicPr>
          <p:nvPr/>
        </p:nvPicPr>
        <p:blipFill>
          <a:blip r:embed="rId2"/>
          <a:stretch>
            <a:fillRect/>
          </a:stretch>
        </p:blipFill>
        <p:spPr>
          <a:xfrm>
            <a:off x="0" y="914400"/>
            <a:ext cx="9144000" cy="5009834"/>
          </a:xfrm>
          <a:prstGeom prst="rect">
            <a:avLst/>
          </a:prstGeom>
        </p:spPr>
      </p:pic>
    </p:spTree>
    <p:extLst>
      <p:ext uri="{BB962C8B-B14F-4D97-AF65-F5344CB8AC3E}">
        <p14:creationId xmlns:p14="http://schemas.microsoft.com/office/powerpoint/2010/main" val="23006915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85</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31331504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86</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38132112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87</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22766290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88</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30294894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89</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2664023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algn="ctr"/>
            <a:r>
              <a:rPr lang="en-US" sz="5000" b="1" dirty="0" smtClean="0">
                <a:solidFill>
                  <a:prstClr val="black">
                    <a:lumMod val="65000"/>
                    <a:lumOff val="35000"/>
                  </a:prstClr>
                </a:solidFill>
                <a:latin typeface="Calibri Light"/>
              </a:rPr>
              <a:t>CPU</a:t>
            </a:r>
            <a:endParaRPr lang="en-US" sz="5000" b="1" dirty="0">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 name="Rectangle 34"/>
          <p:cNvSpPr/>
          <p:nvPr/>
        </p:nvSpPr>
        <p:spPr>
          <a:xfrm>
            <a:off x="-324544" y="6453336"/>
            <a:ext cx="7056784" cy="369332"/>
          </a:xfrm>
          <a:prstGeom prst="rect">
            <a:avLst/>
          </a:prstGeom>
        </p:spPr>
        <p:txBody>
          <a:bodyPr wrap="square">
            <a:spAutoFit/>
          </a:bodyPr>
          <a:lstStyle/>
          <a:p>
            <a:pPr lvl="1"/>
            <a:r>
              <a:rPr lang="en-US" dirty="0" smtClean="0">
                <a:solidFill>
                  <a:prstClr val="black"/>
                </a:solidFill>
                <a:latin typeface="Calibri"/>
              </a:rPr>
              <a:t>Download from: </a:t>
            </a:r>
            <a:r>
              <a:rPr lang="en-US" dirty="0" smtClean="0">
                <a:solidFill>
                  <a:prstClr val="black"/>
                </a:solidFill>
                <a:latin typeface="Calibri"/>
                <a:hlinkClick r:id="rId6"/>
              </a:rPr>
              <a:t>https</a:t>
            </a:r>
            <a:r>
              <a:rPr lang="en-US" dirty="0">
                <a:solidFill>
                  <a:prstClr val="black"/>
                </a:solidFill>
                <a:latin typeface="Calibri"/>
                <a:hlinkClick r:id="rId6"/>
              </a:rPr>
              <a:t>://github.com/CMU-SAFARI/rowhammer</a:t>
            </a:r>
            <a:r>
              <a:rPr lang="en-US" dirty="0">
                <a:solidFill>
                  <a:prstClr val="black"/>
                </a:solidFill>
                <a:latin typeface="Calibri"/>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algn="ctr"/>
            <a:r>
              <a:rPr lang="en-US" sz="4400" b="1" dirty="0" smtClean="0">
                <a:solidFill>
                  <a:prstClr val="white"/>
                </a:solidFill>
                <a:latin typeface="Calibri Light"/>
              </a:rPr>
              <a:t>DRAM Module</a:t>
            </a:r>
            <a:endParaRPr lang="en-US" sz="4400" b="1" dirty="0">
              <a:solidFill>
                <a:prstClr val="white"/>
              </a:solidFill>
              <a:latin typeface="Calibri Light"/>
            </a:endParaRPr>
          </a:p>
        </p:txBody>
      </p:sp>
      <p:sp>
        <p:nvSpPr>
          <p:cNvPr id="56" name="Title 1"/>
          <p:cNvSpPr>
            <a:spLocks noGrp="1"/>
          </p:cNvSpPr>
          <p:nvPr>
            <p:ph type="title"/>
          </p:nvPr>
        </p:nvSpPr>
        <p:spPr>
          <a:xfrm>
            <a:off x="228600" y="44624"/>
            <a:ext cx="8915400" cy="1066800"/>
          </a:xfrm>
        </p:spPr>
        <p:txBody>
          <a:bodyPr/>
          <a:lstStyle/>
          <a:p>
            <a:r>
              <a:rPr lang="en-US" sz="4000" b="0" dirty="0" smtClean="0">
                <a:solidFill>
                  <a:srgbClr val="1A5712"/>
                </a:solidFill>
                <a:latin typeface="Garamond"/>
                <a:cs typeface="Garamond"/>
              </a:rPr>
              <a:t>A Simple Program Can Induce Many Errors</a:t>
            </a:r>
            <a:endParaRPr lang="en-US" sz="4000" b="0" dirty="0">
              <a:solidFill>
                <a:srgbClr val="1A5712"/>
              </a:solidFill>
              <a:latin typeface="Garamond"/>
              <a:cs typeface="Garamond"/>
            </a:endParaRP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800" b="1">
              <a:solidFill>
                <a:prstClr val="black"/>
              </a:solidFill>
              <a:latin typeface="Calibri Light"/>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800" b="1">
              <a:solidFill>
                <a:prstClr val="black"/>
              </a:solidFill>
              <a:latin typeface="Calibri Light"/>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22"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indent="-400050">
              <a:lnSpc>
                <a:spcPct val="90000"/>
              </a:lnSpc>
              <a:buFont typeface="+mj-lt"/>
              <a:buAutoNum type="arabicPeriod"/>
            </a:pPr>
            <a:r>
              <a:rPr lang="en-US" sz="3200" dirty="0" smtClean="0">
                <a:solidFill>
                  <a:prstClr val="black"/>
                </a:solidFill>
                <a:latin typeface="Calibri Light"/>
                <a:cs typeface="Courier New" panose="02070309020205020404" pitchFamily="49" charset="0"/>
              </a:rPr>
              <a:t>Avoid </a:t>
            </a:r>
            <a:r>
              <a:rPr lang="en-US" sz="3200" b="1" i="1" dirty="0" smtClean="0">
                <a:solidFill>
                  <a:prstClr val="black"/>
                </a:solidFill>
                <a:latin typeface="Calibri Light"/>
                <a:cs typeface="Courier New" panose="02070309020205020404" pitchFamily="49" charset="0"/>
              </a:rPr>
              <a:t>cache hits</a:t>
            </a:r>
          </a:p>
          <a:p>
            <a:pPr marL="742950" lvl="1" indent="-285750">
              <a:lnSpc>
                <a:spcPct val="90000"/>
              </a:lnSpc>
              <a:buFont typeface="Calibri Light" panose="020F0302020204030204" pitchFamily="34" charset="0"/>
              <a:buChar char="–"/>
            </a:pPr>
            <a:r>
              <a:rPr lang="en-US" sz="2800" dirty="0" smtClean="0">
                <a:solidFill>
                  <a:prstClr val="black"/>
                </a:solidFill>
                <a:latin typeface="Calibri Light"/>
                <a:cs typeface="Courier New" panose="02070309020205020404" pitchFamily="49" charset="0"/>
              </a:rPr>
              <a:t>Flush </a:t>
            </a:r>
            <a:r>
              <a:rPr lang="en-US" sz="2800" b="1" dirty="0" smtClean="0">
                <a:solidFill>
                  <a:srgbClr val="FF0000"/>
                </a:solidFill>
                <a:latin typeface="Courier New" panose="02070309020205020404" pitchFamily="49" charset="0"/>
                <a:cs typeface="Courier New" panose="02070309020205020404" pitchFamily="49" charset="0"/>
              </a:rPr>
              <a:t>X</a:t>
            </a:r>
            <a:r>
              <a:rPr lang="en-US" sz="2800" dirty="0" smtClean="0">
                <a:solidFill>
                  <a:prstClr val="black"/>
                </a:solidFill>
                <a:latin typeface="Calibri Light"/>
                <a:cs typeface="Courier New" panose="02070309020205020404" pitchFamily="49" charset="0"/>
              </a:rPr>
              <a:t> from cache</a:t>
            </a:r>
          </a:p>
          <a:p>
            <a:pPr marL="400050" indent="-400050">
              <a:lnSpc>
                <a:spcPct val="90000"/>
              </a:lnSpc>
              <a:buFont typeface="+mj-lt"/>
              <a:buAutoNum type="arabicPeriod"/>
            </a:pPr>
            <a:endParaRPr lang="en-US" sz="3200" dirty="0" smtClean="0">
              <a:solidFill>
                <a:prstClr val="black"/>
              </a:solidFill>
              <a:latin typeface="Calibri Light"/>
              <a:cs typeface="Courier New" panose="02070309020205020404" pitchFamily="49" charset="0"/>
            </a:endParaRPr>
          </a:p>
          <a:p>
            <a:pPr marL="400050" indent="-400050">
              <a:lnSpc>
                <a:spcPct val="90000"/>
              </a:lnSpc>
              <a:buFont typeface="+mj-lt"/>
              <a:buAutoNum type="arabicPeriod"/>
            </a:pPr>
            <a:r>
              <a:rPr lang="en-US" sz="3200" dirty="0" smtClean="0">
                <a:solidFill>
                  <a:prstClr val="black"/>
                </a:solidFill>
                <a:latin typeface="Calibri Light"/>
                <a:cs typeface="Courier New" panose="02070309020205020404" pitchFamily="49" charset="0"/>
              </a:rPr>
              <a:t>Avoid </a:t>
            </a:r>
            <a:r>
              <a:rPr lang="en-US" sz="3200" b="1" i="1" dirty="0" smtClean="0">
                <a:solidFill>
                  <a:prstClr val="black"/>
                </a:solidFill>
                <a:latin typeface="Calibri Light"/>
                <a:cs typeface="Courier New" panose="02070309020205020404" pitchFamily="49" charset="0"/>
              </a:rPr>
              <a:t>row hits</a:t>
            </a:r>
            <a:r>
              <a:rPr lang="en-US" sz="3200" dirty="0" smtClean="0">
                <a:solidFill>
                  <a:prstClr val="black"/>
                </a:solidFill>
                <a:latin typeface="Calibri Light"/>
                <a:cs typeface="Courier New" panose="02070309020205020404" pitchFamily="49" charset="0"/>
              </a:rPr>
              <a:t> to </a:t>
            </a:r>
            <a:r>
              <a:rPr lang="en-US" sz="3200" b="1" dirty="0" smtClean="0">
                <a:solidFill>
                  <a:srgbClr val="FF0000"/>
                </a:solidFill>
                <a:latin typeface="Courier New" panose="02070309020205020404" pitchFamily="49" charset="0"/>
                <a:cs typeface="Courier New" panose="02070309020205020404" pitchFamily="49" charset="0"/>
              </a:rPr>
              <a:t>X</a:t>
            </a:r>
            <a:endParaRPr lang="en-US" sz="3200" b="1" dirty="0">
              <a:solidFill>
                <a:srgbClr val="FF0000"/>
              </a:solidFill>
              <a:latin typeface="Courier New" panose="02070309020205020404" pitchFamily="49" charset="0"/>
              <a:cs typeface="Courier New" panose="02070309020205020404" pitchFamily="49" charset="0"/>
            </a:endParaRPr>
          </a:p>
          <a:p>
            <a:pPr marL="742950" lvl="1" indent="-285750">
              <a:lnSpc>
                <a:spcPct val="90000"/>
              </a:lnSpc>
              <a:buFont typeface="Calibri Light" panose="020F0302020204030204" pitchFamily="34" charset="0"/>
              <a:buChar char="–"/>
            </a:pPr>
            <a:r>
              <a:rPr lang="en-US" sz="2800" dirty="0" smtClean="0">
                <a:solidFill>
                  <a:prstClr val="black"/>
                </a:solidFill>
                <a:latin typeface="Calibri Light"/>
                <a:cs typeface="Courier New" panose="02070309020205020404" pitchFamily="49" charset="0"/>
              </a:rPr>
              <a:t>Read </a:t>
            </a:r>
            <a:r>
              <a:rPr lang="en-US" sz="2800" b="1" dirty="0" smtClean="0">
                <a:solidFill>
                  <a:srgbClr val="FF0000"/>
                </a:solidFill>
                <a:latin typeface="Courier New" panose="02070309020205020404" pitchFamily="49" charset="0"/>
                <a:cs typeface="Courier New" panose="02070309020205020404" pitchFamily="49" charset="0"/>
              </a:rPr>
              <a:t>Y</a:t>
            </a:r>
            <a:r>
              <a:rPr lang="en-US" sz="2800" dirty="0" smtClean="0">
                <a:solidFill>
                  <a:prstClr val="black"/>
                </a:solidFill>
                <a:latin typeface="Calibri Light"/>
                <a:cs typeface="Courier New" panose="02070309020205020404" pitchFamily="49" charset="0"/>
              </a:rPr>
              <a:t> in another row</a:t>
            </a:r>
            <a:endParaRPr lang="en-US" sz="2800" dirty="0">
              <a:solidFill>
                <a:prstClr val="black"/>
              </a:solidFill>
              <a:latin typeface="Calibri Light"/>
              <a:cs typeface="Courier New" panose="02070309020205020404" pitchFamily="49" charset="0"/>
            </a:endParaRPr>
          </a:p>
        </p:txBody>
      </p:sp>
    </p:spTree>
    <p:extLst>
      <p:ext uri="{BB962C8B-B14F-4D97-AF65-F5344CB8AC3E}">
        <p14:creationId xmlns:p14="http://schemas.microsoft.com/office/powerpoint/2010/main" val="8432705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90</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38165032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91</a:t>
            </a:fld>
            <a:endParaRPr lang="en-US"/>
          </a:p>
        </p:txBody>
      </p:sp>
      <p:pic>
        <p:nvPicPr>
          <p:cNvPr id="6" name="Picture 5"/>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30952431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92</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36274099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93</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28729834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94</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27929964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95</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10500133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96</a:t>
            </a:fld>
            <a:endParaRPr lang="en-US"/>
          </a:p>
        </p:txBody>
      </p:sp>
      <p:pic>
        <p:nvPicPr>
          <p:cNvPr id="6" name="Picture 5"/>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3895975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97</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31402630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SAFARI_Templat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8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1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52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5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5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6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7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8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_Metropolitan_bulle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 xmlns:thm15="http://schemas.microsoft.com/office/thememl/2012/main" name="Presentation1" id="{A8ACA0D9-A384-4858-9FCC-2505F264A948}" vid="{6AE8C0EA-499D-4586-A497-DF22E9D58294}"/>
    </a:ext>
  </a:extLst>
</a:theme>
</file>

<file path=ppt/theme/theme58.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6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5.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7.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6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3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1.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2.xml><?xml version="1.0" encoding="utf-8"?>
<a:theme xmlns:a="http://schemas.openxmlformats.org/drawingml/2006/main" name="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5.xml><?xml version="1.0" encoding="utf-8"?>
<a:theme xmlns:a="http://schemas.openxmlformats.org/drawingml/2006/main" name="6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6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1_SAFARI_Templat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2_SAFARI_Templat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3_SAFARI_Templat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4_SAFARI_Templat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5_SAFARI_Templat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2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Presentation1" id="{A8ACA0D9-A384-4858-9FCC-2505F264A948}" vid="{6AE8C0EA-499D-4586-A497-DF22E9D58294}"/>
    </a:ext>
  </a:extLst>
</a:theme>
</file>

<file path=ppt/theme/theme84.xml><?xml version="1.0" encoding="utf-8"?>
<a:theme xmlns:a="http://schemas.openxmlformats.org/drawingml/2006/main" name="Metropolitan_colorful_bulle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Presentation1" id="{A8ACA0D9-A384-4858-9FCC-2505F264A948}" vid="{6AE8C0EA-499D-4586-A497-DF22E9D58294}"/>
    </a:ext>
  </a:extLst>
</a:theme>
</file>

<file path=ppt/theme/theme85.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Presentation1" id="{A8ACA0D9-A384-4858-9FCC-2505F264A948}" vid="{6AE8C0EA-499D-4586-A497-DF22E9D58294}"/>
    </a:ext>
  </a:extLst>
</a:theme>
</file>

<file path=ppt/theme/theme86.xml><?xml version="1.0" encoding="utf-8"?>
<a:theme xmlns:a="http://schemas.openxmlformats.org/drawingml/2006/main" name="1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7.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8.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4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0.xml><?xml version="1.0" encoding="utf-8"?>
<a:theme xmlns:a="http://schemas.openxmlformats.org/drawingml/2006/main" name="6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1.xml><?xml version="1.0" encoding="utf-8"?>
<a:theme xmlns:a="http://schemas.openxmlformats.org/drawingml/2006/main" name="3_Metropolitan_bulle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Presentation1" id="{A8ACA0D9-A384-4858-9FCC-2505F264A948}" vid="{6AE8C0EA-499D-4586-A497-DF22E9D58294}"/>
    </a:ext>
  </a:extLst>
</a:theme>
</file>

<file path=ppt/theme/theme92.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3.xml><?xml version="1.0" encoding="utf-8"?>
<a:theme xmlns:a="http://schemas.openxmlformats.org/drawingml/2006/main" name="6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56256</TotalTime>
  <Words>5529</Words>
  <Application>Microsoft Macintosh PowerPoint</Application>
  <PresentationFormat>On-screen Show (4:3)</PresentationFormat>
  <Paragraphs>841</Paragraphs>
  <Slides>97</Slides>
  <Notes>31</Notes>
  <HiddenSlides>0</HiddenSlides>
  <MMClips>0</MMClips>
  <ScaleCrop>false</ScaleCrop>
  <HeadingPairs>
    <vt:vector size="4" baseType="variant">
      <vt:variant>
        <vt:lpstr>Theme</vt:lpstr>
      </vt:variant>
      <vt:variant>
        <vt:i4>93</vt:i4>
      </vt:variant>
      <vt:variant>
        <vt:lpstr>Slide Titles</vt:lpstr>
      </vt:variant>
      <vt:variant>
        <vt:i4>97</vt:i4>
      </vt:variant>
    </vt:vector>
  </HeadingPairs>
  <TitlesOfParts>
    <vt:vector size="190" baseType="lpstr">
      <vt:lpstr>Edge</vt:lpstr>
      <vt:lpstr>1_Edge</vt:lpstr>
      <vt:lpstr>3_Edge</vt:lpstr>
      <vt:lpstr>4_Edge</vt:lpstr>
      <vt:lpstr>5_Edge</vt:lpstr>
      <vt:lpstr>6_Edge</vt:lpstr>
      <vt:lpstr>7_Edge</vt:lpstr>
      <vt:lpstr>8_Edge</vt:lpstr>
      <vt:lpstr>2_Office Theme</vt:lpstr>
      <vt:lpstr>10_Edge</vt:lpstr>
      <vt:lpstr>9_Edge</vt:lpstr>
      <vt:lpstr>11_Edge</vt:lpstr>
      <vt:lpstr>12_Edge</vt:lpstr>
      <vt:lpstr>14_Edge</vt:lpstr>
      <vt:lpstr>15_Edge</vt:lpstr>
      <vt:lpstr>17_Edge</vt:lpstr>
      <vt:lpstr>13_Edge</vt:lpstr>
      <vt:lpstr>18_Edge</vt:lpstr>
      <vt:lpstr>19_Edge</vt:lpstr>
      <vt:lpstr>22_Edge</vt:lpstr>
      <vt:lpstr>23_Edge</vt:lpstr>
      <vt:lpstr>25_Edge</vt:lpstr>
      <vt:lpstr>21_Edge</vt:lpstr>
      <vt:lpstr>24_Edge</vt:lpstr>
      <vt:lpstr>26_Edge</vt:lpstr>
      <vt:lpstr>27_Edge</vt:lpstr>
      <vt:lpstr>28_Edge</vt:lpstr>
      <vt:lpstr>29_Edge</vt:lpstr>
      <vt:lpstr>30_Edge</vt:lpstr>
      <vt:lpstr>31_Edge</vt:lpstr>
      <vt:lpstr>32_Edge</vt:lpstr>
      <vt:lpstr>33_Edge</vt:lpstr>
      <vt:lpstr>35_Edge</vt:lpstr>
      <vt:lpstr>34_Edge</vt:lpstr>
      <vt:lpstr>36_Edge</vt:lpstr>
      <vt:lpstr>37_Edge</vt:lpstr>
      <vt:lpstr>39_Edge</vt:lpstr>
      <vt:lpstr>41_Edge</vt:lpstr>
      <vt:lpstr>45_Edge</vt:lpstr>
      <vt:lpstr>46_Edge</vt:lpstr>
      <vt:lpstr>47_Edge</vt:lpstr>
      <vt:lpstr>SAFARI_Template</vt:lpstr>
      <vt:lpstr>2_Edge</vt:lpstr>
      <vt:lpstr>48_Edge</vt:lpstr>
      <vt:lpstr>49_Edge</vt:lpstr>
      <vt:lpstr>50_Edge</vt:lpstr>
      <vt:lpstr>51_Edge</vt:lpstr>
      <vt:lpstr>52_Edge</vt:lpstr>
      <vt:lpstr>54_Edge</vt:lpstr>
      <vt:lpstr>55_Edge</vt:lpstr>
      <vt:lpstr>56_Edge</vt:lpstr>
      <vt:lpstr>57_Edge</vt:lpstr>
      <vt:lpstr>58_Edge</vt:lpstr>
      <vt:lpstr>20_Edge</vt:lpstr>
      <vt:lpstr>53_Edge</vt:lpstr>
      <vt:lpstr>60_Edge</vt:lpstr>
      <vt:lpstr>1_Metropolitan_bullet</vt:lpstr>
      <vt:lpstr>16_Edge</vt:lpstr>
      <vt:lpstr>40_Edge</vt:lpstr>
      <vt:lpstr>61_Edge</vt:lpstr>
      <vt:lpstr>62_Edge</vt:lpstr>
      <vt:lpstr>12_Office Theme</vt:lpstr>
      <vt:lpstr>Office Theme</vt:lpstr>
      <vt:lpstr>13_Office Theme</vt:lpstr>
      <vt:lpstr>14_Office Theme</vt:lpstr>
      <vt:lpstr>5_Office Theme</vt:lpstr>
      <vt:lpstr>95_Edge</vt:lpstr>
      <vt:lpstr>63_Edge</vt:lpstr>
      <vt:lpstr>38_Edge</vt:lpstr>
      <vt:lpstr>3_Office Theme</vt:lpstr>
      <vt:lpstr>4_Office Theme</vt:lpstr>
      <vt:lpstr>44_Edge</vt:lpstr>
      <vt:lpstr>59_Edge</vt:lpstr>
      <vt:lpstr>7_Office Theme</vt:lpstr>
      <vt:lpstr>64_Edge</vt:lpstr>
      <vt:lpstr>66_Edge</vt:lpstr>
      <vt:lpstr>67_Edge</vt:lpstr>
      <vt:lpstr>1_SAFARI_Template</vt:lpstr>
      <vt:lpstr>2_SAFARI_Template</vt:lpstr>
      <vt:lpstr>3_SAFARI_Template</vt:lpstr>
      <vt:lpstr>4_SAFARI_Template</vt:lpstr>
      <vt:lpstr>5_SAFARI_Template</vt:lpstr>
      <vt:lpstr>2_Metropolitan_bullet</vt:lpstr>
      <vt:lpstr>Metropolitan_colorful_bullet</vt:lpstr>
      <vt:lpstr>Metropolitan_bullet</vt:lpstr>
      <vt:lpstr>16_Office Theme</vt:lpstr>
      <vt:lpstr>1_Office Theme</vt:lpstr>
      <vt:lpstr>43_Edge</vt:lpstr>
      <vt:lpstr>42_Edge</vt:lpstr>
      <vt:lpstr>65_Edge</vt:lpstr>
      <vt:lpstr>3_Metropolitan_bullet</vt:lpstr>
      <vt:lpstr>6_Office Theme</vt:lpstr>
      <vt:lpstr>68_Edge</vt:lpstr>
      <vt:lpstr>The RowHammer Problem  and Other Issues We May Face  as Memory Becomes Denser</vt:lpstr>
      <vt:lpstr>The Main Memory System</vt:lpstr>
      <vt:lpstr>The DRAM Scaling Problem</vt:lpstr>
      <vt:lpstr>Testing DRAM Scaling Issues …</vt:lpstr>
      <vt:lpstr>Modern DRAM is Prone to Disturbance Errors</vt:lpstr>
      <vt:lpstr>Most DRAM Modules Are Vulnerable</vt:lpstr>
      <vt:lpstr>Recent DRAM Is More Vulnerable</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Selected Readings on RowHammer (I)</vt:lpstr>
      <vt:lpstr>Selected Readings on RowHammer (II)</vt:lpstr>
      <vt:lpstr>Root Causes of Disturbance Errors</vt:lpstr>
      <vt:lpstr>Experimental DRAM Testing Infrastructure</vt:lpstr>
      <vt:lpstr>Experimental DRAM Testing Infrastructure</vt:lpstr>
      <vt:lpstr>RowHammer Characterization Results</vt:lpstr>
      <vt:lpstr>4. Adjacency: Aggressor &amp; Victim</vt:lpstr>
      <vt:lpstr>❶ Access Interval (Aggressor)</vt:lpstr>
      <vt:lpstr>❷ Refresh Interval</vt:lpstr>
      <vt:lpstr>❸ Data Pattern</vt:lpstr>
      <vt:lpstr>6. Other Results (in Paper)</vt:lpstr>
      <vt:lpstr>6. Other Results (in Paper) cont’d</vt:lpstr>
      <vt:lpstr>Some Potential Solutions</vt:lpstr>
      <vt:lpstr>Naive Solutions</vt:lpstr>
      <vt:lpstr>Apple’s Patch for RowHammer</vt:lpstr>
      <vt:lpstr>Our Solution</vt:lpstr>
      <vt:lpstr>Advantages of PARA</vt:lpstr>
      <vt:lpstr>Requirements for PARA</vt:lpstr>
      <vt:lpstr>More on RowHammer Analysis</vt:lpstr>
      <vt:lpstr>Future of Main Memory</vt:lpstr>
      <vt:lpstr>Large-Scale Failure Analysis of DRAM Chips</vt:lpstr>
      <vt:lpstr>PowerPoint Presentation</vt:lpstr>
      <vt:lpstr>Future of Main Memory</vt:lpstr>
      <vt:lpstr>DRAM Data Retention Time Failures</vt:lpstr>
      <vt:lpstr>Analysis of Data Retention Failures [ISCA’13]</vt:lpstr>
      <vt:lpstr>Two Challenges to Retention Time Profiling</vt:lpstr>
      <vt:lpstr>Two Challenges to Retention Time Profiling</vt:lpstr>
      <vt:lpstr>Data Pattern Dependence</vt:lpstr>
      <vt:lpstr>Two Challenges to Retention Time Profiling</vt:lpstr>
      <vt:lpstr>Modern DRAM Retention Time Distribution</vt:lpstr>
      <vt:lpstr>Industry Is Writing Papers About It, Too</vt:lpstr>
      <vt:lpstr>Mitigation of Retention Issues [SIGMETRICS’14]</vt:lpstr>
      <vt:lpstr>Handling Variable Retention Time [DSN’15] </vt:lpstr>
      <vt:lpstr>How Do We Keep Memory Secure?</vt:lpstr>
      <vt:lpstr>How Do We Keep Memory Secure?</vt:lpstr>
      <vt:lpstr>Understand with Experiments (DRAM)</vt:lpstr>
      <vt:lpstr>Understand with Experiments (Flash)</vt:lpstr>
      <vt:lpstr>Another Time: NAND Flash Vulnerabilities</vt:lpstr>
      <vt:lpstr>Large-Scale Flash SSD Error Analysis</vt:lpstr>
      <vt:lpstr>Summary</vt:lpstr>
      <vt:lpstr>The RowHammer Problem  and Other Issues We May Face  as Memory Becomes Denser</vt:lpstr>
      <vt:lpstr>More Detail</vt:lpstr>
      <vt:lpstr>RowHammer in Popular Sites and Press</vt:lpstr>
      <vt:lpstr>Recap: The DRAM Scaling Problem</vt:lpstr>
      <vt:lpstr>DRAM Retention Failure Analysis</vt:lpstr>
      <vt:lpstr>Towards an Online Profiling System</vt:lpstr>
      <vt:lpstr>Towards an Online Profiling System</vt:lpstr>
      <vt:lpstr>Online Mitigating of DRAM Failures</vt:lpstr>
      <vt:lpstr>Memory Errors in Facebook Fleet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Errors in Flash Memory (I)</vt:lpstr>
      <vt:lpstr>Errors in Flash Memory (II)</vt:lpstr>
      <vt:lpstr>Errors in Flash Memory (III)</vt:lpstr>
      <vt:lpstr>More on Flash Retention Errors</vt:lpstr>
      <vt:lpstr>More on Flash Read Disturb Errors</vt:lpstr>
      <vt:lpstr>More on Flash Error Analysis</vt:lpstr>
      <vt:lpstr>More Detail on Flash Error Analysis</vt:lpstr>
      <vt:lpstr>Google’s RowHammer Attack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OM</cp:lastModifiedBy>
  <cp:revision>1879</cp:revision>
  <cp:lastPrinted>2010-05-26T16:43:32Z</cp:lastPrinted>
  <dcterms:created xsi:type="dcterms:W3CDTF">2010-10-08T20:41:54Z</dcterms:created>
  <dcterms:modified xsi:type="dcterms:W3CDTF">2016-06-09T21:43:15Z</dcterms:modified>
</cp:coreProperties>
</file>