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836" r:id="rId2"/>
    <p:sldId id="875" r:id="rId3"/>
    <p:sldId id="881" r:id="rId4"/>
    <p:sldId id="882" r:id="rId5"/>
    <p:sldId id="897" r:id="rId6"/>
    <p:sldId id="896" r:id="rId7"/>
    <p:sldId id="879" r:id="rId8"/>
    <p:sldId id="885" r:id="rId9"/>
    <p:sldId id="917" r:id="rId10"/>
    <p:sldId id="891" r:id="rId11"/>
    <p:sldId id="892" r:id="rId12"/>
    <p:sldId id="893" r:id="rId13"/>
    <p:sldId id="894" r:id="rId14"/>
    <p:sldId id="873" r:id="rId15"/>
    <p:sldId id="914" r:id="rId16"/>
    <p:sldId id="895" r:id="rId17"/>
    <p:sldId id="874" r:id="rId18"/>
    <p:sldId id="876" r:id="rId19"/>
    <p:sldId id="915" r:id="rId20"/>
    <p:sldId id="877" r:id="rId21"/>
    <p:sldId id="871" r:id="rId22"/>
    <p:sldId id="903" r:id="rId23"/>
    <p:sldId id="904" r:id="rId24"/>
    <p:sldId id="905" r:id="rId25"/>
    <p:sldId id="916" r:id="rId26"/>
    <p:sldId id="900" r:id="rId27"/>
    <p:sldId id="899" r:id="rId28"/>
    <p:sldId id="902" r:id="rId29"/>
    <p:sldId id="901" r:id="rId30"/>
    <p:sldId id="911" r:id="rId31"/>
    <p:sldId id="913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912" r:id="rId43"/>
    <p:sldId id="858" r:id="rId44"/>
    <p:sldId id="859" r:id="rId45"/>
    <p:sldId id="860" r:id="rId46"/>
    <p:sldId id="861" r:id="rId47"/>
    <p:sldId id="918" r:id="rId48"/>
    <p:sldId id="862" r:id="rId49"/>
    <p:sldId id="863" r:id="rId50"/>
    <p:sldId id="864" r:id="rId51"/>
    <p:sldId id="865" r:id="rId52"/>
    <p:sldId id="866" r:id="rId53"/>
    <p:sldId id="268" r:id="rId54"/>
    <p:sldId id="387" r:id="rId55"/>
    <p:sldId id="837" r:id="rId56"/>
    <p:sldId id="884" r:id="rId57"/>
    <p:sldId id="906" r:id="rId58"/>
    <p:sldId id="907" r:id="rId59"/>
    <p:sldId id="908" r:id="rId60"/>
    <p:sldId id="909" r:id="rId61"/>
    <p:sldId id="91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Overview of Cryptography" id="{EAEC4635-FD35-C440-B64E-0F5D4AABCE99}">
          <p14:sldIdLst>
            <p14:sldId id="875"/>
            <p14:sldId id="881"/>
            <p14:sldId id="882"/>
            <p14:sldId id="897"/>
            <p14:sldId id="896"/>
            <p14:sldId id="879"/>
            <p14:sldId id="885"/>
            <p14:sldId id="917"/>
            <p14:sldId id="891"/>
            <p14:sldId id="892"/>
            <p14:sldId id="893"/>
            <p14:sldId id="894"/>
            <p14:sldId id="873"/>
            <p14:sldId id="914"/>
            <p14:sldId id="895"/>
            <p14:sldId id="874"/>
            <p14:sldId id="876"/>
            <p14:sldId id="915"/>
          </p14:sldIdLst>
        </p14:section>
        <p14:section name="Secrecy and Definitions" id="{8C84CA35-8282-5840-A3C0-A0C7C0ED5810}">
          <p14:sldIdLst>
            <p14:sldId id="877"/>
            <p14:sldId id="871"/>
            <p14:sldId id="903"/>
            <p14:sldId id="904"/>
            <p14:sldId id="905"/>
            <p14:sldId id="916"/>
            <p14:sldId id="900"/>
            <p14:sldId id="899"/>
            <p14:sldId id="902"/>
            <p14:sldId id="901"/>
            <p14:sldId id="911"/>
            <p14:sldId id="913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912"/>
            <p14:sldId id="858"/>
            <p14:sldId id="859"/>
            <p14:sldId id="860"/>
            <p14:sldId id="861"/>
            <p14:sldId id="918"/>
            <p14:sldId id="862"/>
            <p14:sldId id="863"/>
            <p14:sldId id="864"/>
            <p14:sldId id="865"/>
            <p14:sldId id="866"/>
          </p14:sldIdLst>
        </p14:section>
        <p14:section name="Conclusion" id="{FAD998B4-7667-8F40-A1A8-42BF6A185D67}">
          <p14:sldIdLst>
            <p14:sldId id="268"/>
            <p14:sldId id="387"/>
            <p14:sldId id="837"/>
            <p14:sldId id="884"/>
            <p14:sldId id="906"/>
            <p14:sldId id="907"/>
            <p14:sldId id="908"/>
            <p14:sldId id="909"/>
            <p14:sldId id="9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1791" autoAdjust="0"/>
  </p:normalViewPr>
  <p:slideViewPr>
    <p:cSldViewPr snapToObjects="1">
      <p:cViewPr varScale="1">
        <p:scale>
          <a:sx n="95" d="100"/>
          <a:sy n="95" d="100"/>
        </p:scale>
        <p:origin x="2100" y="84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8:43:14.52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6441 17351 1,'0'0'2,"5"-30"103,-5 30 6,0 0-68,17-29 2,-17 29 1,0 0-4,30 12-2,-30-12-5,22 38-3,-17-7-3,11 18-2,-9 6-6,7 16-1,-14 7-5,10 12 1,-8-3-7,5 3 1,-4-7-5,4-10 0,-5-11-6,3-15-6,2-9-18,-7-38-34,0 0-81,7-29-4,-7-4 1,-7-14 4</inkml:trace>
  <inkml:trace contextRef="#ctx0" brushRef="#br0" timeOffset="479.554">6262 17198 30,'0'0'129,"-26"0"-2,26 0 6,0 0-84,23-17-14,11 10-5,-4-17-8,20 8 0,4-15-12,15 5 2,4-5-9,5 8 1,3 2-2,1 9 0,-4 7-1,-7 10 2,-7 9 2,-14 14 4,-20 8-1,-13 11-2,-24 3 4,-14 2-4,-22-3 3,-9-4-5,-19-7 0,-5-7-9,-2-12 1,8-12-6,1 0-9,5-17-25,31 13-63,-2-10-36,35 7-3,0 0 3</inkml:trace>
  <inkml:trace contextRef="#ctx0" brushRef="#br0" timeOffset="899.9331">7136 17947 87,'-4'31'133,"1"-7"0,3-24-3,-2 33-100,2-33-4,0 0-4,0 0-6,0 0-7,-17-43-5,15 10-3,4-7 1,3-7-1,7-3 3,5 0-1,4 1 2,12 9 0,-2 2 0,6 9 1,4 3-2,1 7-1,-4 3-1,0 4-3,-5 3-3,-7-3-8,5 7-16,-31 5-40,26-21-69,-26 21-1,0 0-5,30-24 44</inkml:trace>
  <inkml:trace contextRef="#ctx0" brushRef="#br0" timeOffset="2472.0081">9803 18177 88,'-43'-10'125,"43"10"2,-28-14 8,28 14-96,0 0-5,-26-16-1,26 16 0,0 0-3,42 4-4,-18-6-3,14 7-5,2-8-4,17 8-2,4-10-1,12 5-2,8-7-2,6 2-2,13-2 0,4 3-2,2 1-1,5 6 0,-2 1-2,-1 3 2,-1 8-1,-6-1 1,-8 2-1,-4 3 0,-11-2 1,-4-5-1,-10-1 2,-8-3-1,-11-4 0,-2 1 1,-8-3-1,-6-2 0,-3 0-1,-5 0 0,-21 0-1,35-4 0,-35 4 0,26-3-1,-26 3 0,0 0-1,24-9-2,-24 9-5,0 0-12,-2-21-35,2 21-97,0 0-4,4-34 0,3 11-4</inkml:trace>
  <inkml:trace contextRef="#ctx0" brushRef="#br0" timeOffset="3484.0994">12696 17460 1,'0'0'0,"-36"-12"91,36 12 12,-11-21-58,-1 0 2,12 21 5,-10-33 6,10 33 1,-2-24-6,2 24-10,0 0-8,0 0-5,0 0-6,21-7-4,-21 7-3,43 5-3,-8-3-3,15 3-1,11-5-2,10 0-1,5-5-3,9 3-1,-2-3-2,-3-2-1,-11 2 1,-6 0-1,-13 5 1,-7 3 0,-10 2 0,-33-5 1,30 23 0,-30-23 0,5 33 0,-10-11 0,5-22 0,-16 40-1,16-40 1,-24 40-1,12-16 1,3 6 2,2 6-1,5 6 1,-1 10-2,3 8 3,0 3-2,5 4 2,-3-4-1,5 1 0,0-5-2,1-4 2,-4-8-3,3-7 2,0-4-1,1-6-1,-1-6-1,0 0 1,-3-3-1,1 0 2,0 1-2,-3-1-1,3 3-2,-3 2 1,-2-26 0,0 37 1,0-37-2,-4 31 1,4-31 3,0 0-2,-31-2 4,31 2-2,-47-22 1,11 8-1,-6 5 1,-8-3-1,-2 7-1,-5 5 2,3 0-3,4 3-1,10-1-5,7-4-11,33 2-39,-28-3-95,28 3 1,23-21-8,6 7 1</inkml:trace>
  <inkml:trace contextRef="#ctx0" brushRef="#br0" timeOffset="4835.8155">9103 17262 1,'0'0'93,"-38"21"25,38-21 9,-45 24-74,15-27-17,30 3 0,-48 3-4,27-1-3,-12-7-8,5 3-8,-8-3-5,1 3 1,-13-1 1,3 6 1,-7-6-1,3 8 2,-3-5-1,2 7 1,5-7-2,10 5-1,4-3-3,31-2-2,-31 3 2,31-3-1,0 0 1,-2 21-1,2-21 0,14 42 0,-4-11 1,-1 7 1,1 7-1,1 9 0,4 3-2,-1 5 3,0-3-4,0 5 2,-2-1-3,0-1 1,-8-3-2,-1-7 0,-6-2-1,-4-5 1,-2-8 0,-1-6-1,-1-7 1,1-3-1,10-21 0,-12 26 1,12-26-1,0 0 0,0 0 0,0 0 1,29 19-1,-29-19 0,35-2-1,-14-1 2,3 1 0,4-3-1,6 3 1,3-3-1,4 0 1,1 1-3,3-1-2,-2-5-11,11 18-30,-23-13-99,16 5-7,-9-5-6,2 7 0</inkml:trace>
  <inkml:trace contextRef="#ctx0" brushRef="#br0" timeOffset="18684.052">7411 6635 1,'21'-26'0,"0"24"84,-21 2 12,3-31-82,-3 31 13,16-21 13,-16 21 8,0 0 1,28-17-1,-28 17-1,0 0-11,0 0-3,0 0-7,19 24-2,-4 11-10,-11 8 6,8 21-4,-5 11-2,0 20-3,-7 9-3,-4 9-7,-4 3 0,-3-2 1,1-10-2,-2-14 1,5-22-1,-2-13-1,6-25-2,3-30-1,0 0 1,19-52-3,-7-7 3,2-14-3,1-10 2,-1-11-2,0-6 3,-5 6 0,-2 4 2,-4 7 0,-3 10 0,-5 7 3,5 6-6,-5 6 8,8 7-8,-1 7 3,5 2-2,0 7 2,7 0-1,1 3-2,1-3 5,3 5-4,0 2 5,7 1 0,2-1-1,13 3 1,3 2-1,8 7 1,3 10 0,2 14 2,2 9-1,-3 12 1,-6 14 1,-10 12-1,-16 5 3,-12 2-2,-17 1 1,-14-6-3,-16-6 2,-15-11-3,-7-13 0,-2-14-2,2-8-4,5-14-7,15 3-10,-1-19-33,38 21-90,-3-24 2,32 8-6,11 1 10</inkml:trace>
  <inkml:trace contextRef="#ctx0" brushRef="#br0" timeOffset="19035.7065">8498 7446 29,'-21'28'117,"-5"-20"1,26-8 3,0 0-96,-12-45 1,28 12 2,1-22 1,18 5-6,-6-13-4,16 4-3,-5-1-2,7 11-6,0 6-3,-2 5-2,0 10 0,-5 4-4,3 13-11,-15-4-19,10 20-34,-38-5-47,38-9-23,-38 9 0,28-12 43</inkml:trace>
  <inkml:trace contextRef="#ctx0" brushRef="#br0" timeOffset="19667.8572">9857 6311 81,'0'0'117,"0"0"4,21 7-31,-21-7-67,0 0 7,0 0 3,29-9 0,-29 9 0,0 0-6,0 0-8,-26-7-7,0 4-2,0 1-3,-10-3-2,1 0 0,-10-4 0,5 4-1,-5-2 0,5 5-1,-1-1-3,8 8 3,5 2-2,7 5 2,21-12-1,-19 36 2,24-13-1,4 6 1,5 1 0,7 8-4,-2 7 8,3 7-3,-8 7 2,0 5-2,-7 9 0,-7 5-1,-5 5 1,-2-5 3,-5 3-8,1-3 2,-6-7-3,5-5 2,3-9-1,2-13 0,7-3-1,4-8 1,8-10-2,12-8 2,9-6-1,7-9-1,15-2-4,1-13-8,20 11-19,-15-13-106,17-4-13,-4-5-1,-6-7-1</inkml:trace>
  <inkml:trace contextRef="#ctx0" brushRef="#br0" timeOffset="20431.8528">11025 7484 1,'-29'-10'100,"29"10"21,0 0 8,-23-37-90,23 37 5,4-22 10,-4 22 0,22-9-5,4 18-9,-26-9-14,47 15-7,-14-8-8,17 2-3,11-9-2,20-2 1,11-5-4,21-5 3,12-5-1,13-2-2,8-2 0,8 7-2,2 0 1,-3 7-3,-1 7 1,-10 0-2,-8 9 0,-13 3-2,-5 4-1,-12-1-3,-12 4-5,-17-12-10,3 14-28,-28-16-75,0-1-21,-10-6 1,-14-10 0</inkml:trace>
  <inkml:trace contextRef="#ctx0" brushRef="#br0" timeOffset="21195.1203">14147 6429 46,'0'0'117,"26"-19"-3,-26 19 8,0 0-95,21-2-4,-21 2 2,41 5 0,-18-12-3,18 2-7,-6-9-2,8 0-6,-1-3-1,-2 3-3,0 2-2,-6 5 1,-4 0 1,1 12 1,-10 2 0,-21-7 1,33 28-1,-33-28 2,15 38 1,-8-15-1,-7 1-1,-5 2 6,0 3-2,0 6-4,-4 0 5,7 6-4,-8 1 3,3 10-3,2 0 1,5 12-6,-7-2 1,7 4 2,3-2-2,1 2 2,6 0-4,2 0 3,-3-4-2,3-5 2,2-5-1,3-3 1,-3-2-2,2-4 1,-6-7 1,-3-6-1,-2-4 2,-3-4-1,-2-22 1,-14 23-1,-7-20 0,-5-3 0,-10-8-2,-6-1 0,-6 2-3,-8-5-2,-4 7-7,-8-6-10,18 15-35,-21 1-92,17-3 2,4 5-6,12-2 4</inkml:trace>
  <inkml:trace contextRef="#ctx0" brushRef="#br0" timeOffset="22104.4148">16721 6306 17,'0'0'110,"0"0"0,-9 26-35,9-26-27,-19 22 2,-2-18-6,14 20-5,-19-10-8,4 15-4,-20-1-3,2 17-7,-22 0 2,1 16-8,-15 1 1,-2 9-4,-7-3 2,7 1-3,7-10 1,10 0 1,11-14-2,17-5 2,19-11-3,30-3 0,15-7 0,23-1-1,15-1 0,16 0-1,7 1-4,7-3-4,-4 6-4,-17-9-9,-2 14-15,-29-24-30,0 8-85,-16-3-3,-31-7 2,33-15 0</inkml:trace>
  <inkml:trace contextRef="#ctx0" brushRef="#br0" timeOffset="23064.7817">18017 6323 120,'0'0'66,"23"-2"5,-23 2-7,0 0-11,0 0-7,0 0-11,-42-3-6,11 13-6,-19-1-6,-4 10-3,-19 0 0,-1 14 0,-11 2-1,3 10-1,-3-4-1,16 4-3,10-5 1,19-2-6,28-10 3,12-28-6,47 28 2,10-28-2,21-4 1,7-3-1,2-1 2,-1 4 0,-23 4 0,-13 9 1,-50-9 2,17 40 3,-53-11 0,-16 4 2,-26 0-2,-9 2 1,-10-4-2,2-2 0,8-11-2,16 1-3,14-7 0,22 0-2,35-12-1,-7 21 0,33-7 0,9 5 1,10 7-1,5 3 3,-1 4-3,6 0 2,-6-2 1,1-1 0,-1-6-3,-1-17-16,6-2-127,-14-5-4,-14-12-2,-26 12-2</inkml:trace>
  <inkml:trace contextRef="#ctx0" brushRef="#br0" timeOffset="27314.9482">18470 6439 73,'0'0'119,"0"0"-42,34-14-5,-34 14-6,33-15-7,-33 15-15,0 0-7,0 0-11,0 0-6,-10 36-7,-6 2-1,-15 2 0,5 14-4,-10 8 2,6 13-2,-6 1 3,6 12-4,-1-8 2,10 3-3,2-5-3,14-3 2,7-13-3,12-5-1,12-15-9,8-18-11,10 9-47,-13-16-81,0-13 0,-5-8-2,-5-18-1</inkml:trace>
  <inkml:trace contextRef="#ctx0" brushRef="#br0" timeOffset="30607.1094">19033 6571 49,'0'0'118,"0"0"0,0 0-24,-19 40-52,19 8-5,-9-1 1,11 19-15,-7 5-1,5 10-14,-2-8-1,0-5-6,-3 1-12,-7-22-21,7 1-61,-7-15-36,12-33-3,-30 9 2</inkml:trace>
  <inkml:trace contextRef="#ctx0" brushRef="#br0" timeOffset="30963.4869">18990 7028 117,'34'-34'135,"-16"8"-3,11-4 3,11-3-105,-7-15-12,19-1-6,-2-1-27,-5-7-8,4 17-24,-16-7-7,3 23-15,-24-4 4,-12 28-6,0 0 3,0 0 12,-36 35 8,15-9 24,-5 7 16,5 0 28,-1 5 12,3-9 21,10 11 7,-3-12 12,12 15 2,-12-10-2,19 14-8,-16-7-14,23 12-14,-14-9-21,0 0-19,10 4-43,-10-7-83,0-40-6,7 33-1,-7-33 13</inkml:trace>
  <inkml:trace contextRef="#ctx0" brushRef="#br0" timeOffset="31231.7161">19525 7172 124,'0'0'133,"33"-19"0,-21-7-2,-1-5-105,-1 0-16,-1-2-1,1-2-6,-5-1-5,-5 8-3,0 28 4,-15-21 1,15 21 6,-35 40 3,11-2-1,8 11 2,2 1 0,14 2-3,11-7-13,13-17-17,19 1-47,1-22-66,8-17-1,3-9 0,-3-11 36</inkml:trace>
  <inkml:trace contextRef="#ctx0" brushRef="#br0" timeOffset="31635.9239">20028 7025 43,'0'0'129,"0"0"1,17 26-3,-17-26-78,21 33-15,-21-33-9,28 38-17,-9-17-19,-19-21-23,33 26-29,-33-26-22,31-21-35,-10 5-6,-6-8 28</inkml:trace>
  <inkml:trace contextRef="#ctx0" brushRef="#br0" timeOffset="31788.0158">20279 6968 178,'0'0'135,"2"43"-24,-7 26-27,-23-1-23,14 29-17,-17-9-16,15 9-9,-8-15-14,3-13-18,14-5-57,-5-26-75,12-38 0,0 0-5,0-24 9</inkml:trace>
  <inkml:trace contextRef="#ctx0" brushRef="#br0" timeOffset="32107.4575">20912 6569 24,'0'0'129,"0"0"0,14 45 5,-18 9-63,-13-9-21,17 28-8,-16-6-11,4 11-24,0 0-15,-7-19-24,19 5-70,-7-17-35,2-23-2,5-24 0</inkml:trace>
  <inkml:trace contextRef="#ctx0" brushRef="#br0" timeOffset="32551.5466">21134 7084 57,'33'-2'133,"-33"2"-1,24-28-1,-17 6-67,-4-13-42,8 9 1,-11-10-11,0 10-7,0 26 0,-14-23 1,14 23 1,-38 38 2,12-3 0,10 12-1,4-2 1,12 0-5,12-9-7,11-10-4,20-10-6,2-21-1,14 1 0,-9-15 1,2 7 1,-15-2 5,-6 7 7,-10 7 6,-21 0 2,0 0 3,0 23-2,0-23-4,0 0-2,0 0-6,43 0-1,-12-16-4,11-1 4,1-2 1,4 10 2,-4 2 4,-6 9 2,-6 10 1,-31-12-2,33 28-7,-33-28-21,7 26-60,-7-26-51,0 0 2,31-9-5</inkml:trace>
  <inkml:trace contextRef="#ctx0" brushRef="#br0" timeOffset="32843.6198">22283 6983 135,'0'0'141,"-9"21"1,-17-5 0,-10 10-112,-13-4-15,13 8 5,-2-6-2,17 0-9,21-24-14,0 0-6,21 23-1,10-30-3,12 10 2,-1-1 1,1 17 7,-10 9 5,-14 15 8,-3 18 8,-23 1 2,-2 16 4,-22-12-4,0 3-3,-4-20-20,-10-25-32,21-17-103,-4-19-7,11-28 0,13-24-5</inkml:trace>
  <inkml:trace contextRef="#ctx0" brushRef="#br0" timeOffset="33356.4492">22709 6609 216,'-15'71'149,"-6"9"-3,-2 8 3,-6-12-121,6 9-22,-1-17 6,10-6-2,0-13-11,4-18-9,10-31-9,0 0-10,0 0-3,14-54-3,8 14 6,-11-13 7,11 6 14,-1 5 11,0-1 12,5 24 11,-12-2 5,17 23 5,-31-2-6,45-4-7,-19-4-9,5 6-5,2-7-5,0-1-3,-2 1-1,-1 2-1,-1-1 1,-8 8 0,-21 0 0,26 22 0,-24-1 0,1 7 2,-8 8-1,3-1 0,-1 3-1,3-7 1,5-3-2,-5-28-3,19 33-3,-19-33-2,31 3-1,-31-3 0,37-7-2,-37 7-1,34 0-9,-34 0-26,0 0-94,0 0 1,0 0-1,0 0 2</inkml:trace>
  <inkml:trace contextRef="#ctx0" brushRef="#br0" timeOffset="34017.1769">23281 6569 114,'-26'19'125,"26"-19"-24,4 30-21,-4-30-8,-4 41-19,4-41-10,-12 56-15,-2-25-3,4 12-10,-4 2 1,-3 9-4,-1 3-3,1 2-2,-2-2-3,3-3 1,-1-9-2,8-7 0,6-17-5,3-21-2,0 0-3,38-45-3,-3 3 0,1-13-1,11 1 3,0-3-1,1 15 5,-3 8 3,-3 18 4,-4 23 5,-10 12 1,-2 16 1,-7 10-1,0 5 1,-12 0-2,3 2-1,-6-5-6,-4-12-6,3-4-17,-3-31-33,0 0-92,0 0-3,-21-42 0,21-8 0</inkml:trace>
  <inkml:trace contextRef="#ctx0" brushRef="#br0" timeOffset="34256.3896">23968 6467 173,'8'31'148,"-6"4"-3,5 10 5,-7 3-116,17 27-5,-13 3 5,15 22-8,-12 1-8,3 8-5,-13 2-5,-4 0 0,-16-7-6,-8-11-4,-5-15-10,-11-22-17,19-11-106,-24-16-27,5-22 2,2-14-5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12:09.07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19194 10433 1,'0'0'0,"-10"-22"25,10 22 68,38-21-73,-5 4 1,17 1 4,9-8-2,19 5 1,-2-4 1,18 6 1,8-6 5,21 11 1,2-7-2,29 12-3,13-10-3,25 10-5,16-7-2,31 7-1,11-3-4,22 8-3,12 2-3,4 5-2,-7 6-2,1 6 2,-13 0-3,-14 4 3,-18-2-1,-20 0 3,-32-3-1,-22-2 0,-36-4 0,-25-1 0,-38-2 0,-36 1-1,-28-8-2,-61 16 0,-32-4 0,-32 2 1,-36 3 0,-30 2 1,-31 0 0,-24 4-1,-21 1 2,-5-1-3,-2-1 2,2-1-3,12-2-1,14 0-6,29 4-21,9-11-76,49 3-44,46 3 2,30-15-5</inkml:trace>
  <inkml:trace contextRef="#ctx0" brushRef="#br0" timeOffset="3893.765">13488 10381 1,'0'0'46,"56"19"59,-15-27 2,18 4-96,26 8-3,21-4 0,22 3-1,16-3-2,14 2-2,15 1 1,14 4 5,9 0 3,17 5 2,9-5 0,17 4 1,9-6 0,16 2-1,6-7-4,-5 3-5,-10-6-4,-9 1 0,-24 2 1,-21 5 1,-31-1 1,-28 6 2,-36 2 2,-16 2 2,-36-5 2,-23 5 0,-31-14 2,-31 22 1,-32-8-2,-30 7 1,-34-7-2,-29 10-1,-31-3-2,-19 1-1,-9-8-3,-5-7 0,8-12-2,13-9-2,27-7-1,23-8-10,42 8-27,22 2-85,40-7-22,45 26-2,10-33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15:45.87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13157 4758 1,'0'0'39,"0"0"55,-31-22 4,3 22-75,-5-7 0,4 17 6,-13-15 2,2 10 2,-15-12 1,8 11-3,-12-13-5,9 9-4,-9-5-4,5 3-4,-5 2 1,4 12-3,-6 2-1,4 12 0,-2 4-1,2 11-2,-2 4-3,10 9 1,-6 0-4,8 8 2,2-1 3,10 6-1,4-4 1,7 8-1,5 0 1,7 0-1,8 0 1,11 5-2,5-5-3,4-3 1,5 1 0,13-5-1,6-8 0,9-4 1,13-4-2,6-13 1,13-6-1,9-6 1,9-9 0,5-2 3,2-9-2,-2-3 1,-2-3 1,-3-4 0,-2-5 0,-2-2-2,-8-5 1,-2-4-1,-2-6 1,0-1-2,-5-6 3,0-2-2,-10-4 3,-2-1-2,-11-9 1,-3 0-2,-12-9 0,-5-8 3,-9-14-8,-9-9 1,-8-14-2,-9-3 2,-12-5-2,-9 1 2,-12 4-3,-9 12-2,-15 17 8,-12 11-2,-6 22 0,-15 16 0,-7 19 1,-5 8-1,-4 13 0,-3 10 1,5 2-3,0 5 2,5 5-2,14 4 1,4 3-6,8 5-3,19 4-13,-5-14-24,35 12-99,-4-5-4,23-2-2,5-17-8</inkml:trace>
  <inkml:trace contextRef="#ctx0" brushRef="#br0" timeOffset="10483.87">14611 4862 78,'0'0'135,"33"2"4,-33-2-2,35-14-81,-18-8-30,18 8 0,-2-16-4,17-4-8,2-8-2,9-1-5,3-4-1,2 0-3,-2 7-1,0 6 0,-10 8-2,-2 12 1,-12 5-3,-6-1-1,-4 8-11,-30 2-20,48-7-76,-48 7-30,0 0-2,0 0-3</inkml:trace>
  <inkml:trace contextRef="#ctx0" brushRef="#br0" timeOffset="10679.1945">14984 5001 118,'26'24'143,"-26"-24"-4,43-3 1,-20-11-82,10-7-49,5 2-13,-2-21-33,20 2-93,-8-7-8,4-2 0,-3-10-4</inkml:trace>
  <inkml:trace contextRef="#ctx0" brushRef="#br0" timeOffset="10995.3778">16050 3790 84,'0'0'137,"-21"0"4,21 0-4,-5 31-85,5-7-17,21 25 4,-9-1-6,14 18-12,-2 5-3,2 14-6,-5 0 0,3 3-5,-5-8-1,-5-7-10,0-4-12,-12-31-25,17-3-105,-19-35-3,0 0-4,10-42 0</inkml:trace>
  <inkml:trace contextRef="#ctx0" brushRef="#br0" timeOffset="11458.8645">16783 3587 87,'0'0'137,"0"0"-1,0 0 0,-43 7-98,27 17-8,-13-3 1,6 17-7,-15 2-9,5 5-5,-5 0-5,7 2 2,5-7-4,12-6 3,14-34-6,9 26-2,22-29-1,16-4 1,13-5-1,3-2 1,8 5 0,-9 9-2,-3 14 11,-9 9-4,-20 13 7,-13 9-5,-17 2 5,-12 8-5,-19-3 5,-7-5-5,-11-12-6,-3-13-3,0-6-12,-3-25-24,25-1-102,-6-16-1,17-5-5,10-6 2</inkml:trace>
  <inkml:trace contextRef="#ctx0" brushRef="#br0" timeOffset="11784.1641">17192 3235 133,'-10'-36'140,"10"36"1,-9-26-2,9 26-109,0 0-2,12 24 5,-10 7-6,15 21-6,-3 14-5,12 17-1,0 11-2,2 8-1,3 0 1,2-8-5,-2-6 1,2-15-5,-3-12-2,-6-18-12,2-3-29,-26-40-113,24 24-8,-24-24-2,-7-24-6</inkml:trace>
  <inkml:trace contextRef="#ctx0" brushRef="#br0" timeOffset="21436.7496">15544 8841 75,'0'0'63,"0"0"6,17-28-6,-17 28-8,0 0-11,0 0-4,0 0-5,16 38-4,-25-17-6,11 19-1,-9 0-7,9 12 1,-4 5-3,4 5-7,-2-3 1,5 2-5,-2-4 2,-1-3-7,-2-4 6,-2-5-10,2-12-2,-8-7-12,13 2-30,-5-28-65,0 0-34,0 0 3,-12-23 28</inkml:trace>
  <inkml:trace contextRef="#ctx0" brushRef="#br0" timeOffset="22311.4937">15622 9139 83,'31'-14'68,"-31"14"-4,28-24 2,-28 24-11,33-23-6,-18-1-11,13 10-8,-9-12-7,7 0-8,-7-10-5,4-1-8,-1-4-6,-3-8-12,7 13-15,-17-9-29,5 17-38,-14 28-34,5-26 1,-5 26 101</inkml:trace>
  <inkml:trace contextRef="#ctx0" brushRef="#br0" timeOffset="22552.0749">15714 9035 1,'0'0'114,"26"14"17,-26-14 2,10 24-93,11 11 3,-11-1-4,16 15-14,-10-4-7,8 5-10,-5-5 0,0-3-8,-3-6-3,-4-15-23,12-4-46,-24-17-67,0 0-3,26-29 1</inkml:trace>
  <inkml:trace contextRef="#ctx0" brushRef="#br0" timeOffset="22807.7546">16147 9231 1,'0'0'108,"0"0"24,0 0 5,0 0-89,33 7-16,-9-18-3,16 4-9,-2-8-24,-5-4-37,12 1-89,-8 6-7,-15-7 2,1 9 76</inkml:trace>
  <inkml:trace contextRef="#ctx0" brushRef="#br0" timeOffset="23316.6211">16681 8744 90,'0'0'134,"-9"31"3,9-31-17,28 54-104,-7-6-1,12 13 2,-4 5-3,4 12-11,-5-4 1,-2-3-6,-7-12 2,-2-7-10,-5-14 0,-12-38-16,0 0-16,0 0-16,21-45-22,-26-5 3,17 7 8,-12-13 25,16 11 20,-4 7 27,0 5 22,12 19 27,-24 14 22,45-5 2,-24 7-11,19 17-15,-9-7-19,16 9-10,-11-2-7,8 5-4,-13 9-3,-2 5-4,-20 0 6,-11 4-5,-27-2 5,-11 1-6,-14-11 3,-12-1-6,-5-20 3,0-4-3,7-5-8,7-14-12,26 7-20,-2-12-48,33 19-56,7-29 1,15 10 14</inkml:trace>
  <inkml:trace contextRef="#ctx0" brushRef="#br0" timeOffset="23536.98">17499 9073 15,'0'0'136,"21"-2"7,-21 2-3,24 45-91,-24-17-9,14 22-10,-12-8-5,13 12-13,-11-6-4,3-6-17,8 1-18,-15-43-56,0 0-65,0 0 0,14-28 2</inkml:trace>
  <inkml:trace contextRef="#ctx0" brushRef="#br0" timeOffset="23739.9796">17742 8477 56,'24'69'146,"-10"11"2,5 15-2,-2 23-112,-5-2-8,14 16-4,-5-18-3,0-6-19,5-8-16,-16-29-36,11-22-95,-19-13 1,-2-36-5,-16-43 67</inkml:trace>
  <inkml:trace contextRef="#ctx0" brushRef="#br0" timeOffset="23895.9721">17802 8985 63,'21'10'140,"5"11"-2,-5-14-1,12-9-122,-4-3-26,13-2-24,-2-14-45,8-15-48,8 10-12,-1-9 42</inkml:trace>
  <inkml:trace contextRef="#ctx0" brushRef="#br0" timeOffset="24238.2031">18544 8723 115,'40'-17'139,"-40"17"-34,0 0-26,0 0-9,0 0-21,-5 36-15,-18-24-12,6 14-6,-14-3-7,-2 8-2,-5-2-4,5 4 0,0-5-3,5 0 0,7-4-3,6-3 2,15-21-2,10 31 0,13-19 0,6 0 0,16 2 1,2 2 2,0 1 2,3 4 2,-10 3 2,-2 7-7,-17-1 9,-7 6-7,-25-8 5,-11 1-12,-11-3-6,-26-22-51,-7 1-95,-22-17 11,-18-16-8,-17-12 38</inkml:trace>
  <inkml:trace contextRef="#ctx0" brushRef="#br0" timeOffset="24352.0534">17248 8706 198,'-14'-37'97,"14"37"-92,-7-26-3,7 26-161,-47-19 17</inkml:trace>
  <inkml:trace contextRef="#ctx0" brushRef="#br0" timeOffset="112584.8147">12968 11587 1,'0'0'4,"0"0"114,0 0 3,4-31-64,20 31-3,-24 0-13,57-19-6,-26 2-7,13 8-9,-1-8-8,9 8-4,0-1-7,-5-1-6,8 6-12,-10-12-21,11 10-57,-8 2-32,-15-11 2,0 14 44</inkml:trace>
  <inkml:trace contextRef="#ctx0" brushRef="#br0" timeOffset="113227.8258">14220 11679 1,'0'0'58,"-23"19"54,23-19 0,0 0-73,-29-17-25,29 17-1,15-42-3,1 8-1,3-6-1,5-2-4,2-3-5,5 5 0,-3 6 0,-2 8 0,0 12 1,-26 14 1,33 7 2,-21 15 3,-5 1 1,0 10 2,-7-9 3,7 4-1,-7-28 0,0 0-2,33 8-4,-12-32-2,10-9-3,5-5-2,4 0-1,-2-2-1,-1 12 2,-3 11 3,-11 12 4,-23 5 4,29 40 0,-25-4 3,-4-1-1,0 8 1,-7-8-2,5-1-2,-1-11-6,3-23-9,5 31-20,-5-31-38,0 0-63,0 0-4,0 0 2,24 12 99</inkml:trace>
  <inkml:trace contextRef="#ctx0" brushRef="#br0" timeOffset="113520.5274">15019 11516 8,'36'-17'117,"-17"-18"3,7 4-1,2-5-101,-11-1-3,4 6-5,-9-2 0,-5 7-2,-7 26-3,-17-24-3,-9 33 0,-4 20 5,-13 4 3,5 12 3,0 0 4,20 7 1,1-14-1,29 0 1,16-22-4,24-4-6,17-14-10,6-17-17,20 4-41,-15-6-76,1-14-1,-8 4-2,-19-2 77</inkml:trace>
  <inkml:trace contextRef="#ctx0" brushRef="#br0" timeOffset="113904.2504">16121 10993 1,'-47'2'89,"2"22"34,-21-7 2,-8 2-91,13 18-6,-3-8-6,19 1 0,10-6-3,20-3-5,15-21-7,29 22-4,11-18-1,14-1-1,15-1-2,2 5 1,-3 3-2,-11 6 0,-12 10 0,-19 5 2,-21 7-1,-19 2 2,-22-2 0,-11 0 1,-12-8-2,0-6-1,7-3-12,0-18-19,28-1-38,24-2-57,-14-26 1,40 10 10</inkml:trace>
  <inkml:trace contextRef="#ctx0" brushRef="#br0" timeOffset="114262.9255">16650 10929 1,'0'0'100,"-66"3"20,19 11 6,-7 5-100,-13 2-5,18 10-2,-1-8-1,22 8 0,28-31-3,-5 40-6,38-23-7,24-1 0,18 1-2,11-3 1,8 5-1,-9 2 0,-4 8 0,-18 4 2,-25 5 0,-24-1 1,-32 4-1,-20-6 2,-21-4-2,-17-3 1,-4-6-3,4-11-10,19 1-15,10-17-15,47 5-24,0 0-30,21-28-33,41 16-3</inkml:trace>
  <inkml:trace contextRef="#ctx0" brushRef="#br0" timeOffset="114582.9334">17326 11289 76,'-28'16'120,"-22"-9"8,-2 5-54,-2 19-42,-7-5-7,16 7-3,2-9-2,24 2 2,19-26-5,17 21-7,21-21-7,11-7-1,13-3-1,2-4-1,2 0 0,-7 0-1,-7 7 1,-10 2-1,-13 5 1,-8 2-1,-21-2 1,26 10 0,-26-10 0,0 0-3,26 19-7,-26-19-12,28 7-23,-28-7-41,26-10-47,-2 13-4,2-10 25</inkml:trace>
  <inkml:trace contextRef="#ctx0" brushRef="#br0" timeOffset="114975.2927">18047 11239 1,'7'-31'107,"1"10"21,-16-5 0,-8 2-85,16 24-13,-43-4-12,13 11-2,-8 7-4,2 2-6,6 8-3,6 4 0,17-4 0,7-24 0,21 33-1,12-26 0,10-7 1,9 0-1,-3-4-2,3 4 0,-9 7 1,-8 9 2,-11 8 2,-10 16 2,-11 5 0,-3 14 3,-15-5 0,4 8 3,-11-10-2,1 0-1,-3-14-4,-2-5 0,-2-14-3,0-14-4,2-8-7,-7-20-16,33 23-28,-59-48-68,30 15-21,8 5-3,0-3 33</inkml:trace>
  <inkml:trace contextRef="#ctx0" brushRef="#br0" timeOffset="115303.2324">18617 11315 69,'31'-17'124,"-5"-14"5,0 5 0,9-4-118,-4-6-2,4 3-3,-6-5 1,-8 5-1,-9 2 0,-12 31-1,-19-28 1,-5 37 4,-14 6 2,1 18 2,-4 2 0,15 12 2,12-4 0,28 4-1,22-14-5,30-7-4,19-9-5,19-15-13,19 8-54,-5-15-80,-7-4-1,-16 6-2,-29 8 49</inkml:trace>
  <inkml:trace contextRef="#ctx0" brushRef="#br0" timeOffset="197886.8854">1837 8827 1,'26'-31'1,"-5"17"87,-9-12-42,2-2-3,12 6 3,-9-11-2,11 17 3,-16-13 0,12 25-2,-24 4-5,23 0-6,-23 0-7,5 56-5,-17-11-5,12 17 0,-9 2-4,6 7 0,-4 0-4,10 2 0,-10-5 1,-1 1-5,-1-10 1,-3-2-9,0-7-8,-9-15-25,16 5-50,5-40-52,-23 36-3,23-36 1</inkml:trace>
  <inkml:trace contextRef="#ctx0" brushRef="#br0" timeOffset="198423.0035">2348 9406 23,'-17'22'122,"17"-22"-4,-24 21 1,24-21-79,0 0-26,19-38-4,10 3-9,6-8 5,10-11-6,2-5 5,8-1-5,-1 6 5,-2 7-5,-5 9 3,-7 14 4,-2 17 1,-14 14 3,-5 22-2,-17 6 0,5 12 1,-16-4 5,6 4-5,-1-9 3,8-12-7,-4-26-1,34-5-2,-1-23-1,9-15-3,3-4-5,0-5 3,0 2-4,-7 13 4,-5 13 0,-12 17 3,-21 7 3,12 35 1,-19 3 1,-3 7 0,-1 5 3,-1-1-3,-2-6 1,4-8-10,8-4-2,2-31-16,14 26-21,-14-26-61,26-21-29,-5-3-2,12-6-1</inkml:trace>
  <inkml:trace contextRef="#ctx0" brushRef="#br0" timeOffset="198887.3371">3414 9040 76,'2'33'126,"3"14"-2,-3 3-2,0-12-97,3 14-13,-3-5-6,1-14-11,2-12-5,-5-21-14,0 0-5,-8-42 2,20 4-5,-9-19 8,8-2 7,-3-2 15,1-3 13,10 12 15,-10 0 7,17 19 2,-11 0 1,22 21-3,-11 2-12,17 13-6,-5 1-7,2 8-2,-7 5-4,-7 4-1,-14 5-2,-17 0 1,-9-2 0,-12-1 1,-2-1-1,-1-3 1,8-3 1,21-16 0,-2 26 1,23-9 0,12-1 0,12 6 1,2 1 0,-4 6-3,-8 1 4,-16 1-5,-21 0 4,-17-3-8,-17-2-4,-20-7-20,-1 12-32,-16-8-72,6-1-4,1 1 1,14 3 59</inkml:trace>
  <inkml:trace contextRef="#ctx0" brushRef="#br0" timeOffset="199326.5777">1849 10584 74,'-17'40'131,"1"17"-3,-3 16 2,0 22-101,0 4-15,10 12-2,-1-4-13,3-15-17,16 0-64,-1-28-45,6-22-2,7-16-4</inkml:trace>
  <inkml:trace contextRef="#ctx0" brushRef="#br0" timeOffset="199883.6677">2402 11504 63,'0'0'129,"-26"28"0,26-28 3,0 0-111,0 0 0,5-38-5,18-7-3,6-16-2,13-12-8,5-10-3,5 2-4,5 8 1,-5 9-2,0 22 3,-9 25 2,-8 22 2,-9 23 3,-14 20-1,-5 11 3,-9 2 1,2-2 0,-5-11-2,10-20-1,-5-28-5,35-19-4,5-26-3,1-23-2,15-6 1,-1-6-2,4 9 4,-12 12 3,-4 26 9,-10 26 5,-33 7 4,35 61 1,-40-2-1,8 19 1,-13-2-2,6 7-4,-6-12-9,5-12-10,12-12-18,-7-47-24,43 28-50,-12-51-42,14-15 0,-3-24-2</inkml:trace>
  <inkml:trace contextRef="#ctx0" brushRef="#br0" timeOffset="200034.6138">3688 10903 156,'4'45'142,"1"24"-2,-5 4-2,5 7-119,-5 5-15,5-9-8,2-10-16,-12-37-30,5-29-78,0 0-11,14-52 0,-21-17 21</inkml:trace>
  <inkml:trace contextRef="#ctx0" brushRef="#br0" timeOffset="200370.7103">3683 10712 112,'12'-41'134,"4"15"3,17 17-3,-9-3-99,38 17-16,-3 0-12,12 6 0,-8-1-4,1 6 1,-9 8-2,-18 2-1,-13 10-1,-29-1-1,-16 3 0,-12 0 0,-7-3 0,-5-4 0,2-3 0,10-4 1,17-3-1,20 5 1,18-2 0,16 9 1,6 5-1,4 4 2,1 3 1,-8 7 3,-13-4 0,-23 1 1,-20-1-1,-20-8 0,-29-10-1,-14-8-4,-9-8-20,-29-12-116,9-9-8,-4-9-8,7-3-1</inkml:trace>
  <inkml:trace contextRef="#ctx0" brushRef="#br0" timeOffset="210936.448">21846 6718 80,'0'0'127,"-21"-26"0,21 26 0,-38-14-117,7 21 0,0 19-2,-14-3 5,0 13-4,-18-5 3,-4 9-5,-6-2 0,5 2-2,6-2-4,10-1-1,17 1-1,18-2 1,24-3-1,29-2 1,23 2 1,12 2-2,16 5 1,8 5 0,-3 0-1,-7 0 2,-16 2 0,-22 3 4,-26-5 0,-23-5 2,-31-7-1,-15-9 2,-18-10-2,0-2-2,-5-7-12,5-12-25,23 7-63,15-7-43,28 7 1,0-34-3</inkml:trace>
  <inkml:trace contextRef="#ctx0" brushRef="#br0" timeOffset="211178.434">22427 6611 68,'-33'3'116,"10"25"1,-8 10 1,5 16-89,5 24-22,6 17 5,11 14-1,1-8-1,10 3 2,1-9-8,1-12-9,5-8-24,-11-30-42,-1-23-57,-2-22 1,0 0 0</inkml:trace>
  <inkml:trace contextRef="#ctx0" brushRef="#br0" timeOffset="211314.4773">22158 7316 79,'14'-26'128,"31"14"0,12-11-1,14-8-97,23 5-27,13 2-43,-1 1-79,0-15-6,-2 14 0,-21 0 40</inkml:trace>
  <inkml:trace contextRef="#ctx0" brushRef="#br0" timeOffset="211914.5993">23009 7299 1,'0'0'83,"0"0"33,35 19-2,-9-21-84,-26 2-6,55-17-2,-27-6-3,10 4-6,-3-7-8,-2 2-4,-7-2 0,-2 3-1,-24 23 4,31-36-1,-31 36 4,0 0-1,0 0 0,0 0 2,0 0 0,0 0 1,-22-7-1,22 7-1,0 0-1,0 0 0,31-5-1,-31 5 0,26-7-2,-26 7 0,0 0-1,21-2-1,-21 2 0,0 0 0,-21 21 1,21-21 1,-35 38 2,13-10 1,-4 5 0,-2 10 1,-5 2-1,-2 7 2,-3 0-3,0-5 1,2-4-2,6-10 0,4-14-1,26-19 0,-22-5-1,30-19 1,13-18 1,12-5-1,17-12 0,11-8-2,10 1 3,2 2-3,3 5 1,-1 9-1,-6 10 1,-8 7-2,-11 7 0,-12 12-4,-7 14-9,-31 0-18,33 14-31,-33-14-41,-3 31-37,6-7 2,-6 4 8</inkml:trace>
  <inkml:trace contextRef="#ctx0" brushRef="#br0" timeOffset="212374.5838">23723 7467 1,'0'0'72,"0"0"50,0 0-1,0 0-74,28-2-15,3-10-5,-3-14-3,8 3-7,-13-3-9,3 0-8,-9 2-1,-17 24-1,2-21 1,-2 21 0,-45 26 1,10 4 1,-5 8 3,-1 5 4,6-3 0,18 0 4,3-14-2,24-5 0,16-18 0,16-3-2,8-14-2,4-1-4,1-4 0,-6 3-2,-11 4-1,-7 5 0,-31 7 0,0 0 3,0 0 1,16 26 0,-16-26 1,-4 26-1,4-26-2,0 0-3,7 26-8,-7-26-11,23 7-17,-23-7-24,0 0-37,36-9-35,-36 9 5,30-7 65</inkml:trace>
  <inkml:trace contextRef="#ctx0" brushRef="#br0" timeOffset="212746.5571">24321 7576 82,'0'0'132,"-15"21"-4,15-21-9,0 0-94,0 0-6,5-33-8,21 12-3,7-3-8,5 1-6,5 4 0,-6 2-2,4 10 3,-13 7 3,-7 7 4,-21-7 2,17 33 0,-17-11 2,0-22-1,-2 33 2,2-33-2,0 0-2,37 0-1,-4-14-3,5-3 1,5 0-1,-3 6 2,3 6 4,-10 5 4,-10 14 1,-23-14 0,12 47 1,-17-21 0,1 3-3,-1-3-13,5-26-26,-14 40-50,14-40-59,-7 21 3,7-21-5</inkml:trace>
  <inkml:trace contextRef="#ctx0" brushRef="#br0" timeOffset="213146.6963">22583 8127 1,'-35'12'45,"-22"-12"77,10 12 4,-5 4-87,-14-2-7,9 13-1,-7-9-2,15 16-4,6-6-10,22 3-7,23-3-4,26-4-4,20-1-6,16-9-9,25 1-22,-1-15-50,-3-10-44,7 8 1,-21-17 60</inkml:trace>
  <inkml:trace contextRef="#ctx0" brushRef="#br0" timeOffset="213310.3418">23011 8302 20,'0'0'126,"0"26"8,0-26-2,-23 26-108,23-2-6,0-3-8,0-21-11,14 33-27,-14-33-62,21-2-42,10-5-2,-5-15 56</inkml:trace>
  <inkml:trace contextRef="#ctx0" brushRef="#br0" timeOffset="213688.0293">23500 8489 172,'-2'38'94,"4"16"-21,-20-11-3,15 13-9,-18-15-21,11 1-14,-4-9-14,2-7-4,12-26-6,0 0-4,0 0-3,8-56-5,15 1 2,3-11-2,12-7 2,5-3 0,6 5 6,3 12 2,3 9 7,-1 20 2,-4 13 0,-3 22 1,-12 11-1,-6 10-2,-15 7-2,-14 5-2,-19-5-2,-14-4-1,-10-8-11,-13-19-10,11 1-20,-17-32-34,29 1-36,14-12-28,17-12-2</inkml:trace>
  <inkml:trace contextRef="#ctx0" brushRef="#br0" timeOffset="214083.063">24276 8061 1,'0'0'62,"23"40"75,-30-7 2,-14 7-82,14 24-7,-21-12 1,16 14-8,-14-11-15,14-3-9,0-14-12,7-15-8,5-23-7,0 0-7,0 0-2,31-37-2,-7 13 0,-3-9-1,19 7 1,-7 0 2,7 9 9,3 5 6,-3 5 6,-2 14 5,-5 0 4,5 10 1,-19 2 0,9 9 0,-11 3 0,-3 5-1,-7-3-5,-5 2-2,-4-4-3,-5-3 0,-10-4-2,-1-3-2,-4-4-10,-4-13-19,26-4-65,0 0-45,0 0-2,0 0 1</inkml:trace>
  <inkml:trace contextRef="#ctx0" brushRef="#br0" timeOffset="214555.239">24829 8676 1,'0'0'87,"0"0"41,31-3 2,-8-4-94,3-9-10,17-1 0,-12-14 0,6 5-2,-15-4-10,-1 1-10,-14 6-3,-7 23-3,-24-19 1,-4 23 0,-7 18 1,-3 6 2,5 10 0,9 4 2,12 1-8,17-7-10,19-1-22,-1-21-33,32 3-12,-13-17-3,17 7 6,-19-17 21,3 10 33,-19 5 26,-24-5 33,2 31 39,-28-15 16,9 17 5,-23-16-4,21 16-19,-14-30-28,33-3-14,0 0-12,36-43-6,4 0-4,17-6-4,6-6-2,11 3-2,-3 5-3,-10 4-10,0 27-54,-9-1-81,-18 1-1,-8 16-3,-26 0 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20:34.79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8571 5713 49,'38'-21'25,"-38"21"-2,28-12-4,-28 12-4,0 0-8,0 0 0,0 0-3,-33-10 1,12 6-2,-3 4-2,-2 0 0,5 2-1,21-2 1,-21 9-2,21-9 2,0 0-1,33 22 2,-2-18 0,-1 1-6,11-5-68,-4 7-4,-13-23 65,4 11 11</inkml:trace>
  <inkml:trace contextRef="#ctx0" brushRef="#br0" timeOffset="807.5765">16428 5788 60,'0'0'32,"-31"-21"0,31 21-10,10-26-7,14 14-4,9 3-8,12 2 0,9 2-4,12 3 1,-4 2-1,-6 4 3,-16 6-3,-40-10 0,15 26 0,-44-10 6,-25 1 5,-15 2 3,-13-5 8,1 0 1,6-11 5,23-3-1,16-10-6,36 10-38,-7-33-70,50 21-7,2-16-15,23 11 103</inkml:trace>
  <inkml:trace contextRef="#ctx0" brushRef="#br0" timeOffset="165571.4375">17648 6614 1,'-21'-31'93,"21"31"16,0 0-48,-10-21-10,10 21 3,0 0-12,0 0-4,0 0 0,5 33-16,-15-12 7,6 19-12,-13 5 6,5 17-12,-7 4 5,1 14-10,-6 3-1,3 0 0,-1 4-4,3-4 1,-2-7-6,2-12-3,7-10-15,-11-23-24,18-5-64,5-26-31,0 0 1,-21-14-2</inkml:trace>
  <inkml:trace contextRef="#ctx0" brushRef="#br0" timeOffset="166003.9309">17480 7247 1,'0'0'65,"0"0"37,7 22 6,-7-22-91,0 0-6,0 0 6,0 0 6,0 0 4,26-26-3,-2 14-5,2-12-4,12-4-4,9-12-1,5-3-5,5-9 0,2-2-1,0-8 0,0 3 2,-5 0-3,-4 2 2,-10 8-8,-7 4 7,-9 9-8,-5 5 5,-19 31-14,16-30-5,-16 30-16,0 0-17,-12 30-20,1 1-48,-11-12 4,8 19 57</inkml:trace>
  <inkml:trace contextRef="#ctx0" brushRef="#br0" timeOffset="166290.8904">17700 7165 1,'38'0'48,"-38"0"64,40-12-41,-16 33-12,-24-21 4,28 55-5,-26-25-12,12 20-8,-14-3-12,10 8-7,-12-6-7,11 1-7,0-7-14,-4-15-22,14 0-50,-19-28-53,0 0-1,36 3-2</inkml:trace>
  <inkml:trace contextRef="#ctx0" brushRef="#br0" timeOffset="166590.7427">18274 7394 61,'0'0'122,"33"0"0,-9-14 4,11-12-99,15 12-20,2 0-1,12-3-1,0 3-6,-5 0-6,-5 6-14,-11 1-17,4 10-38,-14 4-48,-33-7 0,38 0 40</inkml:trace>
  <inkml:trace contextRef="#ctx0" brushRef="#br0" timeOffset="166927.5221">19371 6581 122,'0'0'132,"-26"-5"6,26 5-2,-35 28-102,23 17-18,-5 5 7,12 14-2,-4 0 2,4 16-12,1 0-3,1 8-1,3-1-5,-5-2 1,3-4-5,-3-5-2,3-6-9,-5-13-16,16 5-52,-11-20-68,2-13 2,0-29-5,2 21 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26:01.50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17468 10199 32,'-30'4'41,"30"-4"-5,-34 17-2,11-8 0,-3 8 0,-7-3-5,2 10 0,-19-3-3,5 7-1,-16-2-3,-5 10-1,-12 2-4,0 4-2,-12 1-2,2 6-2,-1-6 0,1 9-1,-2-5-1,10 1 1,0-6-2,4 5-2,-2-2-1,7-2 1,0 2-1,7 2 0,1-2-2,1 0 1,3 0-2,2 2 2,5-2-2,-2 0 0,0 0-1,-3 2 0,-2-4 0,2-1 0,3-6-2,2-5-4,7-3-6,0-16-12,19 4-31,-5-9-71,31-7-2,0 0-5,-14-44 96</inkml:trace>
  <inkml:trace contextRef="#ctx0" brushRef="#br0" timeOffset="357.7659">15050 11241 1,'0'0'20,"0"0"85,-21 7-29,21-7-29,-14 29-4,-3-8-5,10 19 0,-21-7-4,9 19-5,-12-4-5,7 11-4,-2-7-4,15 5 0,13-22-1,33-7 0,29-25-3,28-13-5,29-13-19,9-15-91,19-9-30,2 4-8,-28-7-2</inkml:trace>
  <inkml:trace contextRef="#ctx0" brushRef="#br0" timeOffset="5835.1858">6401 10875 112,'-82'5'64,"6"2"-3,-9-12-10,9 5-10,-9-12-10,14 10-7,-7-1-7,10 10-4,-3 10-4,-5 14-4,3 9 0,0 14 2,-1 10-1,3 9 2,0 5-2,5 10 2,-2 2-3,9 7 3,-3 4 0,3 11-3,5 1 0,-1 10-3,6 2 3,4 8-2,2-1 2,8-2 0,4-4-4,10-1 5,7 0-3,7-4 4,7-12-4,14-5 3,5-12-3,16-5 2,10-11-3,12-12 1,7-14-1,11-10 0,6-7-1,1-7 1,8-7-2,0-5 1,0-7-1,0-5 0,2-9 1,5-7-1,9-14 0,3-10 0,9-14 1,7-7-2,8-5 1,4-5-2,4 6 3,-1-1 0,-5 12 0,-8 7 0,-4 12-1,-5 7 2,-2 2-1,-5 7 1,-7-4-2,-2-3-1,0-4 2,-8-7-2,-6-6 1,-10 1 0,-10 2 0,-11 1 1,-10 6-1,-9 2 1,-7 6-1,-8 2 0,-1-5 1,-8-3-2,0-11 2,-2-7-2,-3-5 2,1-3-1,-6-2 1,1 3-2,-10 2 3,1 2-3,-6 1 3,-6 4-2,-8-2 1,-7-10 0,-4-9-3,-12-12 1,-3-17-3,-11-9 3,-8-5-2,-11-4 3,-13-1 0,-8 10 3,-17 12 3,-1 19 1,-18 18 0,0 22-1,-14 12 0,0 16-1,-8 5-3,3 7-1,-4 5-2,1 2-1,8 7-5,-5 3-13,19 21-64,-3 0-62,15 7-1,7 9-5</inkml:trace>
  <inkml:trace contextRef="#ctx0" brushRef="#br0" timeOffset="32022.7905">6957 13301 1,'-38'5'7,"-7"6"9,-5 1-6,-6 5 4,-3-5 0,-8 4 3,1-2 2,-7 1 3,-7 1 2,-3 10 1,-7 5 0,3 4-5,-8 10-2,8 5-4,-3 0 0,12 4 3,-3-7-3,22-2 1,3-9-2,8-1-1,8-7-1,5 6 1,6-6-4,6 3-3,6-1-1,1 6 1,6-5 0,1 2 0,4-7 3,7 2 0,-2-28 2,24 40 1,-3-25 0,15 3 1,1-3-1,18 4 0,6-8-2,20 1 0,6-7-5,12-5-2,10-7-1,5-3-1,6-6 0,1-5-1,6-3 2,3-2-1,0 7 1,0 0-1,-4 7 1,-6 0-1,-2 8 1,-9 1 1,-12 6-2,-14-3 0,-15 0 0,-9-7 0,-11-8 0,-3-6 0,-12-12 1,0-2-2,-7-13 2,0-6-1,-5-5 1,-7-7-2,-7-3 2,-9 0-2,-10 3 4,-14 0 0,-16-3 2,-15 8-1,-16 2 5,-10 14 0,-14 2-1,-9 13 0,-8 4-2,-2 9-2,-4 12-2,4 10-6,5 14-11,2 0-15,24 19-47,5 2-56,16 2-6,21 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28:08.10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20924 10031 67,'-35'-15'30,"-8"4"2,-4-4-2,-3 4-5,-7-1-5,1 5-4,-11-3-3,4 8 2,-8-1 0,2 11 1,-9-6 1,5 7 1,-10-4-1,10 7-4,-5 0-3,5 9-2,-1 0-2,1 12 0,5 1 0,4 10 2,0 4 0,2 11 4,3-5 0,10 8 2,1-8-1,3 3 1,8-3-1,1 1 1,3-1-4,9 3-1,1-5-1,4 2 3,2-6-2,15 4 1,-10-5-2,17-2 1,2-5 0,5 0 0,4 0-3,6 1-1,4-1-2,9 2 0,3-4-2,7 2 2,4 1-2,8-1 2,5-2-2,4-3 2,2 1-1,3-3 2,10-5-2,6-2 2,8-5-3,9-2 2,7-2-1,7-10-1,5-2 0,5-8 0,-1-9 1,1-4-1,4-8 2,-2-7-2,-2-6 0,-5-6 0,-5-4 0,-5-8-1,-11 6 1,-7-6-2,-20 1 1,-13-5-1,-15-3 2,-16-4-3,-17-5 2,-16-4-1,-13-8-1,-15 0-1,-18-2 1,-11 4-2,-12 6 2,-7 9-1,-9 6 2,-8 20-2,-2 10 3,-4 11-1,-3 12 1,0 7-1,4 11-5,-1-4-14,20 22-39,6-8-92,6-7 3,15 0-5,0-18 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31:20.62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10122 6834 1,'-26'7'3,"-5"5"7,-2 2-2,-5 0 2,-2 0 0,5-2 2,6-3 0,8-1 1,21-8 0,-21 2-1,21-2-3,21-10 2,10 3-3,2-2-2,9-3 1,1 3-2,6-1-2,-1 1-3,-6 4 3,-6 0-4,-10 0 4,-26 5-1,21 3 2,-21-3 2,-35 7 4,-1-2 4,-4-1-1,-10 1 2,3 2-2,-7-4 3,13 1-3,4-1-4,15-6-21,22 3-77,0 0-1,0 0 9,33-19 81</inkml:trace>
  <inkml:trace contextRef="#ctx0" brushRef="#br0" timeOffset="14168.6031">1594 6373 1,'0'0'0,"0"0"91,0 0 7,9-22-59,-9 22-1,0 0 3,0 0-8,0 0-4,5 29-9,-3-1-1,-9-2-6,7 12 0,-7 2-4,5 7-4,2-4-2,-5-3-9,10-2-9,-13-12-23,18 2-29,-12-6-47,2-22-2,0 0 21</inkml:trace>
  <inkml:trace contextRef="#ctx0" brushRef="#br0" timeOffset="14612.7779">1575 6351 1,'0'0'56,"2"-21"44,-2 21 4,2-26-69,-2 26-3,29-21-5,-3 11-7,-3-4-2,8 5-4,-3-1-2,3 10-1,-10 3-1,1 11-1,-22-14 2,14 47-1,-24-16-3,-4 9 2,-7-2-3,-5-3-1,-2-4-1,2-7-1,2-8-4,3-6-1,21-10-1,0 0 0,0 0 1,0 0-1,16-24 0,8 24 2,4 7 3,8 3 1,-13 11 2,10 12 0,-9 2 1,-3 8 0,-9 0 1,-2 4-2,-8-2-4,-4-5-8,9-7-21,-7-33-40,0 0-57,0 0 0,0 0-3</inkml:trace>
  <inkml:trace contextRef="#ctx0" brushRef="#br0" timeOffset="15249.4015">2054 6753 16,'29'-7'113,"-29"7"2,21-26-54,0 19-5,-21 7-10,31-28-14,-24 6-12,-7 22-6,19-37-5,-19 37-5,0-38 0,0 38-4,-24-33 0,1 26-2,-6 7 4,1 7 0,-5 12 1,7 9-1,2 5 3,8 3-3,11-3 3,12 0-2,17-10 1,7-4-5,13-12 0,-1-11-4,7-1-8,-5-14-6,2 10-9,-12-17-1,-2 14-2,-11-12 2,-22 24 3,28-21 9,-28 21 14,0 0 13,0 0 15,9 33 1,-9-33 7,-11 38-1,11-38 0,-7 33-5,7-33-7,2 21-7,-2-21-4,0 0-3,33-7-2,-9-2-3,2-3 0,7-7-1,-10 5 0,6-1 4,-8 4-4,0-4 3,-21 15-1,0 0 0,0 0 2,0 0 0,0 0 2,5 22-3,-5-22 4,2 26-4,-2-26 2,22 16-2,-22-16-7,40 0-7,-12 3-23,-14-25-40,8 13-63,-1-10 3,-21 19 0,28-33 64</inkml:trace>
  <inkml:trace contextRef="#ctx0" brushRef="#br0" timeOffset="15521.5296">2931 6120 84,'10'-31'136,"-10"31"5,0 0 0,21 64-86,-23-24-19,11 24-1,-9-3-11,5 17-13,-3-2-1,5 2-3,0-5-8,-2-14-19,16 3-124,-16-17-4,5-7-5,-3-12 1</inkml:trace>
  <inkml:trace contextRef="#ctx0" brushRef="#br0" timeOffset="28005.323">5888 8413 127,'-28'14'64,"2"-4"-7,7 21-3,-19-1-10,10 20-10,-12 2-10,7 14-1,-8-2-4,8 12 2,-2-3-2,11 7 5,-4-9 0,14 10-7,2-6 2,12 6-7,5-3 1,6 2-5,4-4-1,4 2-5,2-5-1,2-7 1,-1-2-5,-6-9-5,3-3-13,-12-19-18,12 9-52,-19-42-49,7 31 0,-7-31-2</inkml:trace>
  <inkml:trace contextRef="#ctx0" brushRef="#br0" timeOffset="28748.3097">5614 9674 1,'0'0'0,"21"14"2,-21-14 90,0 0-60,0 0-3,10 28 5,2-4 3,-12-24 3,16 52 0,-13-19-8,11 14-5,-9-2-5,4 12 2,-4-7-5,2 9-1,-10-10-2,6 6-1,-6-17-4,-1-3 0,-6-11-2,10-24-2,-28 19-2,7-22-2,-5-11-1,0-7-2,-7-3 2,-3-4-3,-2-1 0,5 1 0,-2 7-1,4-1-10,31 22-34,-45-7-83,45 7-2,0 0-2,0 0 60</inkml:trace>
  <inkml:trace contextRef="#ctx0" brushRef="#br0" timeOffset="29777.8854">6326 10177 1,'0'0'33,"45"19"67,-24-16-20,2-18-65,11-4 1,-1-18 5,5-6 5,-8-14 4,8-2-4,-7-14 2,4 4-1,-9-13 5,12 13-2,-17-11-1,12 6-5,-14-6-10,7 11-1,-16-4-7,6 4 0,-9 1-6,-2-1 2,-2 5-4,-8 8 1,2 1 2,-4 3-1,7 5 2,-4 4-1,1 8 1,-1 4 0,-1 8 2,5 23-2,-5-34 3,5 34-2,0 0-1,-24-7 1,24 7-1,-28 15-2,28-15 0,-40 28 1,16-12-1,1 3 2,1 3-1,-1-1 1,-6 5-1,-1 2 1,-1 5-1,-5 3 1,1 2-2,-5 2 2,-3-5-1,5 3 0,3-7 0,7-5 1,28-26-1,-26 19 1,26-19-1,21-28 0,12-8 0,9-9-1,10-9 2,3-5-1,4-3 0,-5-4-1,-2 9 2,-7 5-2,-2 10 3,-15 8-3,1 13 3,-8 12-1,0 11 1,0 12 1,3 8-1,-3 6 2,8 5-1,4 3 0,-3 4-2,4 0 0,-4-2-6,-6-8-18,9 8-118,-19-2-6,-16-8-2,-12 5-7</inkml:trace>
  <inkml:trace contextRef="#ctx0" brushRef="#br0" timeOffset="34292.707">7396 8435 110,'24'-22'39,"-24"22"4,47-23 2,-47 23-4,50-24-7,-29 10-9,10 9-3,-3-7-2,13 7-6,-4-4-4,8 2-2,0 2-3,0 5-1,5 3 2,-10 4-1,-2 4 5,-10 8-1,-9 5 1,-10 7 1,-13 2-1,1 5 1,-18 0-3,5-1 2,-15-1-4,7 2 2,-7-10-3,8 0 2,2-9-2,21-19-1,-29 24-2,29-24 0,0 0-1,0 0-2,0 0 1,10 24 0,-10-24 0,30 30 0,-13-8 1,-1 1 0,1 3 2,-5 3 3,-10-1-2,-4-2 2,-15-2-1,-9-3 3,-12-2-3,-11 0 1,-10-5-3,-7 0 0,-3 0-4,-2-7-13,17 12-48,-3-4-73,0-1 0,8 0-10,-1-7 38</inkml:trace>
  <inkml:trace contextRef="#ctx0" brushRef="#br0" timeOffset="52608.4111">10127 9125 51,'33'-9'36,"-5"1"1,3 8 0,-31 0-8,42 8-2,-42-8-10,29 28-1,-29-28-6,9 38 1,-16-15-3,-5 3 2,-7-2 0,-11 4-2,-4-13 7,-8 4-3,-5-12 1,2 4-3,0-13 2,9-5-3,6-2 2,30 9 0,-26-38-11,33 16-1,5 1-1,9 0 0,7 2-2,5 5 3,5 0-3,-2 6 3,-3 6 5,-10 7 2,-23-5 2,29 23 6,-29-23 1,-10 41-1,-11-22 1,-7 2-5,-6 0 3,4-2-8,-1-7 3,3 0-10,2-5 2,26-7 2,-31 5-1,31-5 4,0 0-3,0 0 4,33-29-7,-9 13 7,4-3-9,3-3 1,-3 3 1,-2 1-2,-5 1 0,-21 17 0,24-21 4,-24 21-4,0 0 5,0 0 0,0 0-2,-5 26 6,5-26 0,-9 30-1,9-30-2,-17 22-12,17-22-38,-7 23-74,7-23 0,0 0-11,-40-37 40</inkml:trace>
  <inkml:trace contextRef="#ctx0" brushRef="#br0" timeOffset="69627.9167">15450 8844 9,'-36'0'46,"-6"-3"-8,-8 6-3,-14-3-10,-2 7-2,-12-3-7,7 6-2,-9-1-5,9 1-1,5-1 3,14-2 1,14-4 2,38-3-2,0 0 2,0 0-1,59-10 0,21 1-2,22-1-5,23 3 0,17 3-4,7 1-1,7 8-3,-5 4 3,-9 6-3,-17-1 2,-25 0 0,-25 0 4,-37-2 1,-38-12 3,-35 16 3,-34-11 1,-33-5 3,-21 0 0,-14-5 2,3 8-5,6-8 2,29 3-2,21-3-2,38 3-2,40 2-2,44-10-2,32 3-1,23-2-4,27 6-18,-3-6-56,-1 4-51,-8 10-5,-55-15-2</inkml:trace>
  <inkml:trace contextRef="#ctx0" brushRef="#br0" timeOffset="78568.2293">23701 9359 1,'0'0'0,"-23"19"47,23-19 18,0 0-48,23 14 10,-23-14 0,38 5 1,-9-5 0,-1-5-1,12 5-8,0-7-12,5-5-9,0 10-29,-5-8-40,-11-1-38,6 13 30,-35-2 79</inkml:trace>
  <inkml:trace contextRef="#ctx0" brushRef="#br0" timeOffset="78728.2304">23796 9510 1,'24'-4'41,"23"15"47,-19-15-13,17 11-120,0 5-33,-5-17-3,17 12 81</inkml:trace>
  <inkml:trace contextRef="#ctx0" brushRef="#br0" timeOffset="78979.7783">24588 9238 1,'0'0'44,"0"0"70,-31 0 0,10 19-92,7 17-2,-8-5 5,10 14-4,-11-8 3,6 20-9,1-5-4,2 7-8,-1 3-18,-4-15-36,3-2-70,4 2-1,-7-21 18,14 5 104</inkml:trace>
  <inkml:trace contextRef="#ctx0" brushRef="#br0" timeOffset="80025.1679">23600 8846 49,'7'26'42,"-7"-26"-8,21 31-7,-21-31-9,36 28-4,-10-14-4,0-2-3,7-7-3,2-3-3,3-4 1,2-5-1,-2 0 1,0-5-1,-8 2-1,-1 6 2,-29 4 1,35 9 3,-35-9-2,10 21 3,-10-21-1,7 24 2,-7-24-1,0 0-1,33-2-1,-33 2-2,38-33-2,-19 11-7,2 3-8,-9-2-24,-12 21-38,26-19-27,-26 19 71</inkml:trace>
  <inkml:trace contextRef="#ctx0" brushRef="#br0" timeOffset="80227.9604">24453 8922 1,'0'0'0,"-17"30"0,-4-20 66,21-10-56,-23 35-8,23-35-34,0 29-14,0-29 46,0 0 0</inkml:trace>
  <inkml:trace contextRef="#ctx0" brushRef="#br0" timeOffset="80512.2231">24640 8976 1,'0'0'15,"14"33"83,-14-33 9,-35 2-91,35-2-1,0 0-2,0 0 1,0 0-1,37-26 1,-4 8-8,10 1-5,2 5 3,5 7 4,-8 5 2,1 15 2,-13 1 1,-1 13 0,-17 1 1,-3 6 0,-11-5-6,-8-3-21,1-2-57,9-26-50,-40 16 2,40-16 31</inkml:trace>
  <inkml:trace contextRef="#ctx0" brushRef="#br0" timeOffset="83232.7841">22895 10066 52,'0'0'65,"19"24"-2,-19-24-14,-4 33-12,-4-12-11,6 15 1,-10-3-3,8 12 0,-11-5-1,11 9-1,-8-13-1,12 2-4,-5-15-2,10 1-4,-5-24-3,5 24-3,-5-24-4,0 0-2,0 0-3,23-33 2,-9 11-2,-4-6 1,6 0-1,3-3 1,5 0 1,2 5 0,5 5 2,-1 11 1,3 6-1,1 6 2,-1 7-1,-5 8 1,-2 4-1,-9 8 3,-8 1 0,-11 4-2,-10 3 2,-12-1-1,-9-1-1,-7-6-3,-3-6-3,-4-9-6,7-2-11,-3-14-16,20 2-44,-1-2-49,3-17-4,21 19 62</inkml:trace>
  <inkml:trace contextRef="#ctx0" brushRef="#br0" timeOffset="83466.4521">23430 10317 1,'0'0'27,"0"0"100,35-10-3,-9 10-87,-26 0-5,50-19-11,-22 12-28,-4 0-43,2-7-70,2 26-6,-28-12 61</inkml:trace>
  <inkml:trace contextRef="#ctx0" brushRef="#br0" timeOffset="83604.4344">23489 10480 73,'35'7'118,"-14"-26"-7,29 17-13,-5-17-167,-5-2-63,17 13-2,-19-10 70</inkml:trace>
  <inkml:trace contextRef="#ctx0" brushRef="#br0" timeOffset="83920.2876">24292 10314 1,'0'0'29,"0"0"85,-40 3 5,12 18-85,-17-2-10,12 12 0,-5-1 1,17 4 1,9-8-3,24 2-10,16-4-6,15-10-6,13-5-4,3-11-1,5-12-1,-5-10-3,-9-7 0,-19-2 1,-20-7 0,-20 2 3,-22 5 1,-11 7 3,-10 14-7,-7 3-18,7 4-75,14 24-21,0-14 1,29 21 103</inkml:trace>
  <inkml:trace contextRef="#ctx0" brushRef="#br0" timeOffset="84425.7003">23134 10962 1,'0'0'7,"0"0"115,0 0 1,0 0-73,0 0-5,0 0-6,-19 29-6,-4-6-5,6 13-10,-9-5-7,2 6-4,1 1-10,-1-7-15,15 2-26,9-33-41,0 0-45,0 0-1,0 0 59</inkml:trace>
  <inkml:trace contextRef="#ctx0" brushRef="#br0" timeOffset="84675.9815">23240 11199 1,'-23'7'79,"11"26"33,-14-21 2,7 14-100,14-3-5,5-23 0,24 24-2,4-24 0,15-7-1,-1-12-3,6-2-4,-8-10-1,-12 3-1,-11 2 2,-17 26 1,-10-31 0,-13 26 1,-10 10 0,0 7-4,7 7-13,4-8-33,22-11-62,0 0-3,40 5 52</inkml:trace>
  <inkml:trace contextRef="#ctx0" brushRef="#br0" timeOffset="84991.3794">23763 11149 1,'-47'-2'65,"25"21"43,-18-12 4,14 5-91,-7 11-13,5 3 1,4 3 1,5-1 3,14 0 0,5-28-4,31 33-3,2-30-4,12-6-4,7-13-2,-2-8-5,-1-4-1,-13-5-3,-8 4 1,-21 6-1,-7 23 2,-26-26 4,-4 26 1,-8 7 1,5 9-4,-5 1-5,14 2-21,24-19-37,-21 9-33,45 1 56,-1-22 49</inkml:trace>
  <inkml:trace contextRef="#ctx0" brushRef="#br0" timeOffset="85327.7144">24132 11133 47,'0'0'115,"-24"-3"4,24 3-20,-28-5-93,28 5-1,-26 19 2,26-19 3,-19 26 0,19-26-4,2 26-5,-2-26-2,33 24-1,-5-10 0,-2-4-1,3 4 2,-6 0 2,-1 3-1,-22-17 2,7 35 0,-21-14 2,-15-4-1,-1 2 2,-11-5-2,6-2-4,2-3-10,9-13-12,24 4-23,0 0-27,29-22-13,8 13-16,11-12 9</inkml:trace>
  <inkml:trace contextRef="#ctx0" brushRef="#br0" timeOffset="85532.7757">24484 11312 78,'0'0'122,"0"0"-28,0 0-26,0 0-28,0 0-20,-14-23-9,14 23-6,-26-15-3,26 15-3,-38-4 2,16 13 3,1 3 3,21-12 2,-33 38 0,33-17-6,14 0-18,-14-21-41,57 3-67,2-3-3,-5-19-4</inkml:trace>
  <inkml:trace contextRef="#ctx0" brushRef="#br0" timeOffset="85828.7984">24829 11047 64,'0'0'125,"-52"17"1,28 0 1,1 9-104,23-26-21,-12 28 0,12-28 2,28 28 2,-7-14 1,10 8 1,0 1-1,0 8-1,-15 2 2,-2 5 3,-14-2 2,-9-1-1,-12-7-1,-15-2-2,-11-11-3,-5-4-2,-2-4-13,-8-16-23,22 9-67,0-2-41,2-8-2,14 13 0</inkml:trace>
  <inkml:trace contextRef="#ctx0" brushRef="#br0" timeOffset="270793.9861">17475 16578 56,'0'0'66,"0"0"-9,0 0-8,-19 7-10,19-7-9,0 0-6,0 0-3,-35 15-1,35-15 0,-38 30-4,10-1 0,-10-3-2,3 11 2,-8-6 0,8 7 0,1-10-3,13 1-1,21-29-3,-9 31 1,9-31-3,52 9-4,-14-7-5,6-2-8,4 10-12,-13-5-23,10 11-58,-19 1-18,-26-17 2,21 30 12</inkml:trace>
  <inkml:trace contextRef="#ctx0" brushRef="#br0" timeOffset="271478.928">17960 16500 1,'0'0'30,"-40"24"57,40-24 6,-40 24-70,9-17-3,7 7 4,-9-7 2,9 12 1,-9-7 0,7 14-4,-7-7-7,10 11-6,-1-6-2,10 2-2,14-26-4,-3 35 1,3-35-1,45 15 0,-7-15 0,5-5 0,2-5-1,0 1 0,-8 4-2,-8 3 2,-29 2-1,23 12 2,-23-12 1,-30 35 3,-1-11 2,-7 7 2,-2-5 1,2 2-1,3-7 0,9 0 0,26-21-3,-22 27-1,22-27-2,24 14-3,2-7-1,5 0 0,4 2 0,3 3 0,-3 2-2,-4-2-6,2 7-19,-11-7-76,8-3-13,1-6-9,0-8 1</inkml:trace>
  <inkml:trace contextRef="#ctx0" brushRef="#br0" timeOffset="296391.523">11084 17709 1,'38'-3'26,"-38"3"68,11-23 2,-11 23-70,0-26-8,0 26-2,8-22-1,-8 22-2,0 0-3,14-21-3,-14 21-7,0 0-16,0 0-31,14 35-46,-14-35-6,-17 24 33</inkml:trace>
  <inkml:trace contextRef="#ctx0" brushRef="#br0" timeOffset="297187.8116">11977 17299 126,'0'0'57,"-28"3"-5,28-3-6,0 0-13,0 0-12,-31-14-6,31 14 2,-21-3 0,21 3 0,-31 0 0,31 0-1,-35 3-1,35-3-2,-45 4-1,45-4-4,-38 7-3,38-7 0,-35 8 1,35-8 1,-29 11 0,29-11 0,-19 19 0,19-19 0,-14 29-2,14-29 0,-2 37-3,4-15 1,0 1-3,6 1 1,-4-3-1,1 1 1,-5-22-1,17 30 1,-17-30 0,21 12-1,-21-12 1,35-5-1,-11-2 1,4 3-1,3 1 0,2 3 0,3 7 0,1 10 3,-6 9-1,2 9 2,-14 6 1,-2 4 1,-10 2 0,-10 0 0,-13-2-3,-8-9-4,-9-8-7,-14-19-25,2 1-93,-16-3-3,-10-2-3,-3 4-5</inkml:trace>
  <inkml:trace contextRef="#ctx0" brushRef="#br0" timeOffset="303702.7951">14639 17985 98,'-12'21'113,"12"-21"2,-2-21-34,2 21-67,9-21-2,-9 21-2,12-24-3,-12 24-6,0 0-16,5-21-44,-5 21-51,0 0-4,0 0 0</inkml:trace>
  <inkml:trace contextRef="#ctx0" brushRef="#br0" timeOffset="304383.7935">15450 17408 124,'21'-19'115,"-21"19"2,0 0-1,7-21-116,-7 21 2,0 0 2,0 0 6,-35 17 4,35-17 0,-41 16-2,20-6-3,-5-3-2,5 2-2,-8-6 0,3 1 0,-2-4-1,0 0 1,-3 0 1,3 0-2,4 0-2,-4 3 2,6 1-1,22-4 1,-30 15 0,30-15 1,-12 21-2,12-21 2,5 28 0,-5-28-2,16 33 0,-16-33 1,24 38-2,-24-38 0,21 38-1,-21-38 0,19 33-1,-19-33 2,21 21-2,-21-21-1,31 3 1,-31-3 0,45-12 0,-17 7-1,3 3 1,4 2 0,1 7 0,-1 7 1,-4 10-1,0 9 1,-8 7 0,-1 7 1,-13 1 0,-7 1 1,-9-1-1,-9-8 1,-13-7-1,-6-12-2,-10-9-10,-16-19-19,6 0-97,-18-7-10,0-1-2,-15 4-8</inkml:trace>
  <inkml:trace contextRef="#ctx0" brushRef="#br0" timeOffset="421045.8605">18274 2100 68,'-42'12'117,"-8"-8"-1,12 3-5,3 0-70,4 3-37,31-10 2,-28 38 1,30-17-1,10 0 0,21 1 2,5-8 0,16-2 1,3-5-2,9-5 1,-2-4 2,2-1 0,-9-1 0,-5 1-1,-10 1 0,-6 2-1,-8 0 0,1 0-1,-3-3-4,-3 3 0,3 0-1,-2 3 0,-1 2-1,3-1-1,-2 3-6,-24-7-11,40 24-23,-40-24-51,0 0-36,26 2-3,-26-2 0</inkml:trace>
  <inkml:trace contextRef="#ctx0" brushRef="#br0" timeOffset="421406.738">19385 1811 123,'0'0'121,"-40"-5"0,14 15-3,-5-3-102,5 12 1,-4-7-1,8 2-1,22-14-4,-23 21-5,23-21-4,28 12-1,7-10-3,13 1 0,6-3 1,3 5-2,2 4 1,-9 5 1,-13 10 0,-18 4 3,-19 5 0,-16 5 0,-15-5 1,-11-2 0,-6-7-5,1-17-12,16 0-32,-2-21-75,26-8-2,12-13-2,16-3-3</inkml:trace>
  <inkml:trace contextRef="#ctx0" brushRef="#br0" timeOffset="421742.1886">19730 1806 74,'0'0'126,"-4"38"1,4-38-1,-5 50-62,5-24-41,14 9 0,-2-11-7,14-3-7,0-9-9,7-12-8,10-9-8,-6-15-6,11-2 1,-13-12 1,3 8 8,-7-1 6,-10 7 11,-21 24 7,0 0 10,24 38 7,-39 0-1,6 23 1,-15 1-9,5 11-3,-4-7-8,4-7-6,5-7-17,-8-26-32,25-2-86,-3-24-5,0 0 0,19-45-5</inkml:trace>
  <inkml:trace contextRef="#ctx0" brushRef="#br0" timeOffset="422205.7585">20392 1889 1,'0'0'2,"-23"22"96,23-22 5,0 0-54,-8 21 0,8-21 7,0 0 2,0 0-12,0 0-15,26-33-10,-26 33-5,38-48-7,-14 20-3,4 0-5,1-1-1,-1 10 0,-2 8 0,-26 11 1,28 18 2,-28-18 3,3 45 1,-10-19 2,4 3-1,3-29-1,5 23 0,-5-23-3,43-21-2,-8-3-4,5 1 0,3-3 0,-1 5 1,-4 6 2,-10 15 1,-28 0 1,29 29 1,-29-6-3,-3 1-7,3 4-19,0-28-44,0 0-57,0 0-2,0 0-1,36-33 9</inkml:trace>
  <inkml:trace contextRef="#ctx0" brushRef="#br0" timeOffset="422546.7531">21134 1754 132,'7'43'132,"3"16"1,-12-2 0,6 14-65,-11-10-54,5 6 2,-5-23-5,0-3-3,0-18-11,7-23-9,0 0-6,-24-49-5,31-1 1,-7-23-1,21-1 3,-7-11 6,17 5 11,2 9 10,3 7 9,6 24 7,-6 9 0,6 24 1,-13 7-4,4 21-3,-14 5-7,-5 7-4,-9 5-3,-8 2-3,-9-2 0,-7-5-2,-2-7-6,-7-18-13,28-8-44,-38-3-66,38 3-4,-9-57 1,23 22-5</inkml:trace>
  <inkml:trace contextRef="#ctx0" brushRef="#br0" timeOffset="423226.8012">21950 1099 44,'0'0'114,"0"0"2,0 0 6,0 0-65,16 22 0,-16-22-3,-2 49-16,-7-18-10,6 16-17,-9 1-3,1 8-10,-4-1-2,-1-3-9,2-2-2,-8-20-15,18 6-33,4-36-25,0 0-15,-19-24 18,35 3 21,-9-24 27,12 5 26,3 2 30,-6-7 36,17 24 32,-19-8 16,20 27-15,-34 2-20,47-10-24,-47 10-20,47 3-11,-47-3-9,36 19-5,-36-19-1,14 40 0,-17-12 1,-4 8 0,-2-1 1,-1 3-1,6-2 4,6-8 1,-2-28-1,28 26-1,-4-31-2,0-9-1,-1-7-2,-1-8-1,-13 1-1,-11 0-1,-3 6-3,-14 1-11,19 21-15,-45-14-29,45 14-63,-26 5 3,26-5-4,0 0 12</inkml:trace>
  <inkml:trace contextRef="#ctx0" brushRef="#br0" timeOffset="423603.4642">22512 988 219,'5'29'140,"-19"6"-3,9 20-6,-14-3-76,10 14-48,-5 0 4,4-2-8,-4-14-3,2-10-11,3-10-4,9-30-5,0 0-5,0 0-1,0 0 0,12-40 8,18 17 8,6-6 10,2 1 7,7 11 11,-8-2 4,8 12 5,-12 0-2,3 14-9,-36-7-3,33 24-8,-28-3-1,-1 5-3,-6 0-1,0 3-2,2-1-1,-3-7-2,3-21-9,0 0-17,36 29-59,-36-29-42,35-36-6,-14-4 1</inkml:trace>
  <inkml:trace contextRef="#ctx0" brushRef="#br0" timeOffset="423749.8751">23049 1017 295,'28'-17'144,"-28"17"-6,0 0-8,0 0-138,0 0-34,0 0-82,0 0-13,7 33 0,-7-33-5</inkml:trace>
  <inkml:trace contextRef="#ctx0" brushRef="#br0" timeOffset="423958.4567">23474 1149 294,'-14'31'140,"-19"-3"-6,-21-4-3,-1 14-127,8 0 4,16-1-5,17-6 0,26-7-11,31-8-4,9-16-16,28 3-88,-11-20-20,1 5-4,-22-11-1</inkml:trace>
  <inkml:trace contextRef="#ctx0" brushRef="#br0" timeOffset="424846.7223">18688 2114 110,'0'0'127,"0"0"1,0 0 0,-17-40-90,17 40-13,-19-31-2,19 31-9,-44-31-5,10 24-6,-6-2 1,-5 11 1,-4 7-2,-1 8 1,0 9 0,6 5 0,6 2-1,12 5 2,14 2-2,14-2 0,15-3 1,11-4 0,10-7 0,9-5 0,1-8-1,4-6 0,-5-12-2,-5-7 0,-4-10 0,-7-7-2,-5 1 1,-5-1 1,-4 7 0,-17 24 2,0 0 2,26-7 2,-19 28-1,2 10 3,3 0-2,5 7 1,2-7-3,4-3-3,3-7-16,-26-21-39,47 12-89,-47-12-6,45-17-1,-26-4-7</inkml:trace>
  <inkml:trace contextRef="#ctx0" brushRef="#br0" timeOffset="425545.8498">20501 2554 146,'0'0'137,"0"0"-4,16 21 1,-16-21-106,15 50-10,-11-20 6,11 6-13,-4-1 1,1-2-10,2-9 4,-14-24-6,36 12 2,-15-31 0,3-9-6,-1-6 5,1-6-7,0-5 5,-3 5-7,-2 0 2,-3 9-11,-11 8-9,-5 23-51,21-10-58,-21 10 4,0 0-7,0 0 32</inkml:trace>
  <inkml:trace contextRef="#ctx0" brushRef="#br0" timeOffset="426166.3264">21099 2525 132,'16'43'131,"-13"-15"1,-10-4-1,7 7-105,-7-5-7,9-3-12,-2-23-7,12 29-17,16-25-5,-28-4-10,55-16-1,-27-8 6,12 8 2,-4-10 17,-1 0 3,0-3 15,-13-4 9,8 14 11,-22-14-2,-8 33 2,9-33-2,-9 33-4,-21 2-4,4 20-4,-4 6-1,0 8-6,2-1 3,9 3-7,6-5 2,11-9-11,-7-24 2,47 14-9,-9-24-7,0-13 5,14-3-8,-8-10 6,6 5-5,-10-2 11,-2 10-1,-7 4 13,-10 9 6,-21 10 4,24 12 2,-24-12 2,7 38 1,2-12-1,-9-26-2,22 31-5,-1-27-3,10-4-3,-1-7-1,6-2-3,2-3 0,-5 0-1,-3 0 1,-1 12 0,-3 0 0,-3 3 2,3-3-1,0 0 2,3-5-1,6-2 0,-9-7-2,3-5-1,-1-2-8,-9-10-12,7 12-20,-21-14-34,-5 33-60,19-33-6,-19 33 4,0 0 19</inkml:trace>
  <inkml:trace contextRef="#ctx0" brushRef="#br0" timeOffset="426525.7786">22567 2447 189,'38'31'146,"-29"-10"-2,8 17 5,-27-2-119,17 13-10,-11-1 4,4 6-9,-8-4-3,1-3-10,-4-14 1,11-33-11,-22 24-2,22-24-5,-9-50-11,6-7 0,20-7-8,-10-21 5,19 0 4,2-9 11,10 4 9,7 9 13,0 10 10,12 24 4,-10 12 6,5 25-2,-12 13-5,-4 18-6,-17 7-7,-12 10-4,-17 2-5,-11-7-5,-3 3-18,-16-24-39,9 4-74,3-16-3,28 0 2,-31-14-5</inkml:trace>
  <inkml:trace contextRef="#ctx0" brushRef="#br0" timeOffset="426789.987">23165 2206 145,'0'0'134,"12"31"0,-19 2 2,-15-5-108,10 17-5,-4-12 2,16 5-1,-2-14-8,13-3-8,-11-21-3,41 5-2,-15-19 0,-5-12-2,-5-5 0,-6-5-3,-8 1 0,-2 2-3,-2 7-3,-12 0-7,14 26-10,-24-17-15,24 17-31,0 0-60,5 33-3,-5-33-2,23 24 20</inkml:trace>
  <inkml:trace contextRef="#ctx0" brushRef="#br0" timeOffset="427035.1293">23642 2109 137,'0'0'141,"7"31"1,-7-31-3,-9 57-64,-5-31-48,9 11-5,-7-6-17,0-9-16,15 1-24,-3-23-45,0 0-57,0 0-4,33-31 2,-12 3-2</inkml:trace>
  <inkml:trace contextRef="#ctx0" brushRef="#br0" timeOffset="427300.7227">23893 2225 201,'0'21'136,"0"8"2,0-29-5,-19 38-117,19-38-5,0 0-5,0 0-6,24-45-13,11 9-4,0-16-1,13 2 7,1 1 5,1 6 9,0 15 6,-15 9 6,1 26 7,-36-7 0,33 43 0,-33-10-7,2 5-5,-7-3-7,-2-9-6,7-26-10,0 0-16,0 0-36,3-26-70,18-14-3,-5-22 0,17-2 2</inkml:trace>
  <inkml:trace contextRef="#ctx0" brushRef="#br0" timeOffset="427585.5983">24507 1679 254,'5'35'145,"5"36"1,-15 5-1,19 21-111,-21-3-23,0 3-1,-5-16-7,-2-13-7,-3-13-15,-9-39-25,26-16-37,-42-7-62,23-26 1,-19-36 78,24 8 42,2-8 18,10-2 21,16 22 27,-7-13 40,35 32 64,1-1-1,40 24-80,-10-10-45,12 1-22,7 1-20,-11-15-22,13 18-46,-30-26-58,-10 14-5,-37-13 1,-22 8-1</inkml:trace>
  <inkml:trace contextRef="#ctx0" brushRef="#br0" timeOffset="427705.9091">23751 1632 217,'-28'11'11,"28"-11"-8,14-21-10,17-19-152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37:02.79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13195 6701 75,'0'0'42,"4"-26"2,-4 26-1,15-40-4,-15 40-9,23-45-9,-4 19-5,7-7-9,14-7-2,12-12 0,12-3 0,16-6 4,15-5-2,18-5 3,15-3-4,2 1 5,5 7-2,-3 2 3,-2 12-5,-12 2 2,-6 15 0,-25 2-1,-11 14 0,-17 2-2,-12 10-3,-19 3-1,-28 4 0,26 7-4,-26-7-11,0 0-26,-23 28-70,1-26-3,22-2-4,-54-23 58</inkml:trace>
  <inkml:trace contextRef="#ctx0" brushRef="#br0" timeOffset="3074.8199">15329 7834 52,'36'-31'99,"25"-7"-50,5 0-3,17-16-9,33-12-6,23-19 0,48-7-5,19-15 0,35 1-7,4-5 2,23 7-3,-4 4-18,-11 10-14,-14 29-44,-36 14-53,-42 4-7,-33 24-5</inkml:trace>
  <inkml:trace contextRef="#ctx0" brushRef="#br0" timeOffset="12168.0657">21193 11731 95,'22'-36'57,"-22"36"-5,26-30-1,-26 30-9,23-19-10,-23 19-9,0 0-3,0 0-2,17 21-1,-17-21 0,-7 45 2,-3-12 0,8 14 0,-10 1 6,15 13-6,-15-4 4,12 11-5,-10-1 2,8 8-5,-5-6 1,4 6-5,-1-4-2,-1 7 0,3-4-3,-1 1 0,-1-4-2,4-2 1,-3-8-1,1-1 0,-1-6-2,1-4 2,-3-6-1,1-6 1,-1 0-2,5-5 1,-2-4-1,2-6 0,0-23-1,0 40 0,0-40 0,2 29-3,-2-29 0,0 0-5,0 0-1,0 0-10,0 0-24,-7-31-73,7 31-27,-3-45-4,6 22 3</inkml:trace>
  <inkml:trace contextRef="#ctx0" brushRef="#br0" timeOffset="12981.06">20834 13239 1,'3'-33'82,"-3"33"0,11-26-28,-11 26-2,0 0-3,26-16-5,-26 16-7,29 26-16,-10-3-9,0 6-3,2 4-4,0-5 1,5-2-2,0-12 2,0-2 0,2-16 0,1-15-1,-6-10 0,3-6 0,-2-3-4,-7-2-4,2 7-8,-5 0-9,-14 33-23,12-26-49,-12 26-25,0 0-5,0 0 39</inkml:trace>
  <inkml:trace contextRef="#ctx0" brushRef="#br0" timeOffset="13548.551">22087 12757 1,'0'0'102,"0"0"7,17 21 4,-17-21-85,18 41-2,-1-6 3,-10-4 0,7 14 3,-11-3-4,6 13-2,-11 1-7,4 6-6,-4-5-1,-1-1-4,-1-8-1,1-6-4,1-9 1,2-4-4,0-29 1,5 21-1,-5-21 1,0 0 0,35-17 0,-9 3-1,5 0 0,7 0 0,7 4 0,2 6 0,5 4 0,-3 11 0,8 6 0,-12 7 2,-5 4-1,-14 0 0,-14 3 0,-14 0 1,-17-5 1,-10 0 2,-23-5-3,-7-2 2,-7-9-1,0-1 0,2-9-6,7-2-11,22 4-35,0-9-84,35 7-3,0-31-1,30 8-3</inkml:trace>
  <inkml:trace contextRef="#ctx0" brushRef="#br0" timeOffset="13805.551">23219 12450 87,'0'0'130,"0"0"3,-21 35 0,0-4-97,14 21-3,-17-7-12,7 4-15,1 6-50,-1-10-82,-6-10-6,1-2-6,-11-9 0</inkml:trace>
  <inkml:trace contextRef="#ctx0" brushRef="#br0" timeOffset="28484.8977">12956 11258 50,'0'0'32,"-21"28"-3,6-6-8,-8 6-3,-3 5-7,-7 12-3,0-5-4,-5 10-2,0-8-1,3-1 4,4-13 2,31-28 1,-33 24-1,33-24 1,7-26-1,9-5 1,10-12-2,7-9-3,10 0-2,4 0 1,1 0 2,-1 10 0,0 6 2,-2 12 1,-7 15 1,0 14 2,-8 9 1,3 10 0,-7 6 1,0 11 0,0-1-2,3 5 1,-3-8-2,7 4 0,-7-11-2,5-1-1,-5-8-3,0-2 0,-26-19-4,40 21-5,-40-21-12,21 5-27,-21-5-51,0 0-16,0 0 10,-9-21 102</inkml:trace>
  <inkml:trace contextRef="#ctx0" brushRef="#br0" timeOffset="28879.9048">13027 11402 86,'-10'50'51,"-4"-1"-3,7 18 0,-5 1-2,3 20-7,-5-8-7,9 12-8,-5-4-2,13 2-8,-3-5 1,14 2-3,5-9-3,14-4 0,7-11-4,15-3-7,8-4-29,6-4-82,-5-16-4,4 4-4,-20-21 46</inkml:trace>
  <inkml:trace contextRef="#ctx0" brushRef="#br0" timeOffset="33507.0506">9113 13599 65,'0'0'53,"0"0"-4,21 0 2,-9 21-7,-12 0-6,11 22-3,-13 7-4,9 16-5,-7-2-9,3 9-4,-3-7-12,-3-9-8,6-7-17,-11-27-32,8-23-58,0 0-3,-4-64 13</inkml:trace>
  <inkml:trace contextRef="#ctx0" brushRef="#br0" timeOffset="33811.7518">9053 13438 1,'0'0'109,"0"0"-3,0 0 3,5-24-95,-5 24-2,47-21 1,-16 5 2,9 8-1,3-3 1,9 11 0,-5 0-1,5 9-4,-12 8-4,-2 11 2,-14 7-2,-8 6 3,-20-1-3,-11 5 0,-11-5 0,-2-7 0,-5-5-3,2-13-5,3-6-12,2-18-24,26 9-45,0 0-41,9-31-1,17 26 9</inkml:trace>
  <inkml:trace contextRef="#ctx0" brushRef="#br0" timeOffset="34087.7986">9807 14058 103,'-14'40'126,"0"0"-3,-10-16 1,1-5-116,-1-3-8,1-11 1,23-5 0,-31-40 1,24-3 1,9-11 1,12-8-1,10-6 2,11 4-2,6 5 1,6 7-5,5 11-5,-5 6-16,7 21-33,-18 9-68,-3-7-3,-2 12-2,-8-9 80</inkml:trace>
  <inkml:trace contextRef="#ctx0" brushRef="#br0" timeOffset="35716.0288">10885 13339 1,'0'0'8,"0"0"85,3-33 3,-3 33-73,0 0 4,0 0 4,0 0 3,-24 7 0,24-7-2,0 0-4,-26 16-8,26-16-6,-38 3-6,17-1-1,0 0-3,-1-2 2,1 3-1,21-3 1,-35 7 0,35-7 0,-29 14 0,29-14-2,-21 28 2,12-6-2,4 4 2,-7 2-2,7 10 3,-2 2-3,0 7 2,2 3-2,1 0 0,4-1-1,2-4 1,15-5-1,6-9 1,15-5-7,9-16-26,17-6-93,7 8-3,-5-12-4,12 5-6</inkml:trace>
  <inkml:trace contextRef="#ctx0" brushRef="#br0" timeOffset="37563.7116">11892 13360 1,'0'0'0,"0"0"3,0 0 92,0 0-53,0 0 1,0 0 3,0 0 2,0 0 1,10 24-5,-1 2-9,-11 4-10,7 13-9,-8 7-7,3 2-3,0 2-4,0 0-2,0-2-10,-2-11-13,11-4-34,-6-13-55,-3-24-3,0 0-1,0 0 86</inkml:trace>
  <inkml:trace contextRef="#ctx0" brushRef="#br0" timeOffset="37863.6694">11873 13786 36,'0'0'103,"24"0"2,-24 0-2,31-15-87,2 15-2,2-4-2,5 4 0,3 0-1,7 7 0,-5-2-1,7 11 0,-8 1-6,-3 2-1,-11 7-2,-13 2 2,-17-2 2,-17-2 1,-18-3 1,-15-9-1,-14-8 0,-2-1-1,-5-10-3,8-5-10,13 5-26,7-3-77,20-6-7,23 16-3,28-24 23</inkml:trace>
  <inkml:trace contextRef="#ctx0" brushRef="#br0" timeOffset="38163.3647">12627 13703 67,'52'7'114,"-23"-7"-5,13 9 1,3-9-105,2 0-4,5-2-4,0 0-20,-2-8-45,-12-2-39,2 15 1,-40-3 8</inkml:trace>
  <inkml:trace contextRef="#ctx0" brushRef="#br0" timeOffset="38295.3358">12824 13911 104,'42'9'87,"-21"-20"-46,15-1-39,18 2-111,-11-2-7</inkml:trace>
  <inkml:trace contextRef="#ctx0" brushRef="#br0" timeOffset="38771.6278">13651 13518 35,'0'0'107,"-14"-23"3,14 23 3,0 0-78,0 0-19,-3 23 2,3 1-1,3 12 2,-6 6-2,3 8-2,-2 4-5,2 8-4,0-3-4,2-5 1,1-9-1,4-7 0,2-14-1,-9-24 0,36 7-1,-13-24-1,6-4 0,4 0 0,9-1-1,-4 3 1,12 12-1,-3 12 2,0 9 1,-4 12 0,-8 3 2,-4 4 0,-12 2 0,-12-2-1,-14-4 0,-19-8-2,-10-9-3,-11-5-1,-10-5-3,-6-9-6,6 5-14,-5-15-35,13 1-57,13 4-3,8-7 3,28 19 60</inkml:trace>
  <inkml:trace contextRef="#ctx0" brushRef="#br0" timeOffset="39055.4433">14566 13220 3,'0'0'98,"0"0"11,21 0 3,-21 0-87,-2 29-2,2-29-4,-10 40 1,10-40-12,-31 45-25,31-45-87,-30 35-2,30-35-10,-31 24 43</inkml:trace>
  <inkml:trace contextRef="#ctx0" brushRef="#br0" timeOffset="39912.1265">14965 13152 49,'0'-26'108,"0"26"-3,21 2-48,-21-2-26,43-14-8,-15 7-11,5 5-2,-2-3-3,5 0-3,-3 0-2,-3 3-2,-4 2 0,-2 0 0,-24 0 0,28 10 0,-28-10 0,0 0 3,10 37 0,-20-11 1,-1 3 2,1 4 0,-4 0 2,9 7 0,0-2 3,5 5-4,0-6 1,10 4-1,2 1 0,2 8 0,2 2-4,3 2 1,3 8-2,-3 2 0,2 2-1,0 0 1,0-2-1,1-5 2,-8-5-1,2-4 3,-4-10-2,-2-7 1,-6-7 0,-6-4 0,2-22 0,-28 14-1,-5-14-1,-5-3-1,-10-1-1,-8-3-6,-1 2-16,-7-9-39,5 4-59,9 8-4,8-8-1,14 8 41</inkml:trace>
  <inkml:trace contextRef="#ctx0" brushRef="#br0" timeOffset="40935.7199">16126 13365 12,'0'0'88,"0"0"-39,0 0-5,19 23-8,-19-23-3,0 0-4,0 0-3,28 22-4,-28-22-3,24 21 1,-24-21 0,52 21-2,-12-14-3,12 8-1,7-8-1,9 4-4,6-1 0,1 2-4,-1 2-4,-8 0 0,-12 5-1,-7 0 1,-16 2-1,-10 0 1,-11 1-1,-10-1 1,-12 0 0,12-21 1,-40 33-1,7-18 1,-3-1-1,-4-2 1,-5-1 1,-4 1 0,-6-5 0,-2 5 1,-2-5-1,7 7-2,-2-2-8,2-2-11,14 9-29,0-5-65,15-2-9,23-12 0,0 0 36</inkml:trace>
  <inkml:trace contextRef="#ctx0" brushRef="#br0" timeOffset="67219.7334">17683 13183 126,'0'0'71,"0"0"-5,0 0-1,0 0-10,0 0-5,0 0-16,17 21-11,-15 3-11,8 11-11,-3 3 0,0 2-7,2 5-9,-9-12-28,12-7-76,-12-26 0,19 24-6,-19-24 49</inkml:trace>
  <inkml:trace contextRef="#ctx0" brushRef="#br0" timeOffset="67463.5971">18343 13180 59,'28'26'111,"-28"-26"0,-19 50 1,-7-12-89,-12 7-10,-2 11 2,-12-4 3,-2 12 2,-12 0-2,0 2 0,-3-4-8,3-3-9,4 2-12,3-16-10,17 7-28,-3-18-58,19-11-17,26-23-2,-24 19 36</inkml:trace>
  <inkml:trace contextRef="#ctx0" brushRef="#br0" timeOffset="67819.2071">18234 13842 131,'0'0'122,"14"-23"0,-14 23-2,7-29-118,-7 29-1,29-21 2,-6 16 2,1 1 3,2 6 0,-2 5 0,-24-7-3,30 43-4,-27-8 1,-15 8 0,-9 2 3,-8 2-1,-4 0 1,0-2 1,5-2 2,9-10 1,14-5-1,12-7-1,17-2-2,7-7-5,9-7-6,9 2-13,-6-12-21,9 12-49,-14-9-45,-10-3 1,-4-2-4</inkml:trace>
  <inkml:trace contextRef="#ctx0" brushRef="#br0" timeOffset="68147.5138">19007 13478 26,'-19'29'120,"5"1"1,4 13 5,6 11-94,-8-2-7,17 12 1,-8-5-2,13 5-1,-6-7-12,6-10-13,4-2-20,-14-24-35,0-21-64,10 24-5,-10-24-1,0 0 49</inkml:trace>
  <inkml:trace contextRef="#ctx0" brushRef="#br0" timeOffset="68283.4665">18879 14022 132,'0'0'128,"0"0"0,33-19-46,3 19-36,-3-14-25,10 2-20,6 3-19,-6-10-31,13 7-77,-6 0-3,-5 0-1,2 3 45</inkml:trace>
  <inkml:trace contextRef="#ctx0" brushRef="#br0" timeOffset="68807.7558">19938 13604 1,'41'-24'22,"-41"24"86,44-24 10,-18 20-68,-26 4-2,22-15-2,-22 15-2,0 0-10,-45 5-9,16 12-6,-11-3-6,0 12-2,-10 0-1,8 5 0,-1-3-2,15 0 1,11-6-2,17-22-1,8 26-4,20-26-2,10-5-2,9-5 0,7 1-1,-4-3 0,-3 7 1,-16 10-1,-31-5 2,17 36 2,-43-3 1,-15 9 4,-11 6 0,-2 1 1,-3 1 0,8-3 2,6-2-1,22-5 0,16-7-2,19-2-1,15-10-1,20 1-4,15-8-10,9-14-35,15 5-91,-1-8-5,-2-4-2,-2 2-6</inkml:trace>
  <inkml:trace contextRef="#ctx0" brushRef="#br0" timeOffset="103587.0709">19305 3100 9,'0'0'87,"0"0"-41,7-38 8,-7 38-2,9-31 1,-9 31-4,15-21-4,-15 21-4,0 0-7,0 0-7,-8 28-6,-1 3-2,-17 7-4,2 14-1,-6 10-3,1 13-2,1 3-4,9 7 1,2-2-3,10-2 0,7-6-3,10-6 1,9-12-3,4-13-1,13-6-10,-3-16-7,19-1-21,-17-24-45,15-1-43,-5-10-4,-2-5 2</inkml:trace>
  <inkml:trace contextRef="#ctx0" brushRef="#br0" timeOffset="104050.3589">19693 3041 1,'0'0'77,"0"0"29,23-33-14,-23 33-39,0 0-3,21 19-8,-21-19-10,-7 52-7,-7-15-7,7 18-1,-9 6-5,4 8-2,-5-1-3,5 8 1,3-7-3,4-5-1,5-3-3,5-9 0,2-9-1,7-6-1,5-8 0,2-10 0,8-10-1,-3-11-2,7-3-1,-5-7-1,8-2-4,-13-10-12,10 13-21,-23-13-47,-10 24-31,19-35-3,-19 35 3</inkml:trace>
  <inkml:trace contextRef="#ctx0" brushRef="#br0" timeOffset="104291.2322">19641 3450 6,'0'0'120,"-19"-24"2,19 24 1,26-9-76,-26 9 1,52-19-6,-22 2-12,15 8-13,0-10-14,2 0-15,3 10-36,-17-8-74,0 3-5,-9-3-1,-3 10 8</inkml:trace>
  <inkml:trace contextRef="#ctx0" brushRef="#br0" timeOffset="104539.0841">20276 3627 19,'-14'43'113,"7"-22"6,0 3-4,0 9-80,-7-7-2,4 12-2,-11-3-10,4 1-5,1-3-19,-5-10-23,11-1-88,10-22-5,0 0-1,0 0 1</inkml:trace>
  <inkml:trace contextRef="#ctx0" brushRef="#br0" timeOffset="105190.9184">20872 2930 12,'0'0'113,"0"0"-2,0 0 2,0 0-76,0 0-1,0 0-5,-33 12-8,33-12-7,-50 35-7,17-7-1,-9 1 0,4 4 1,-2 0-2,7-2 0,4-5-3,17-5 1,12-21-2,0 0-1,48 14-2,-8-26-2,5-4 1,4 2-1,-1-1 0,-8 4 0,-9 6 1,-31 5 2,0 0 2,-8 38 4,-29-12-1,-6 9 4,-7-2-2,6 3 2,-1-8-1,9-2-2,15-7-2,21-19-1,2 21-3,20-16-1,6 0 1,5 2-1,5 2 0,0 1-1,-1 4 1,-1 0 0,-5 0-1,-8-4-2,1-5-7,-24-5-12,47-10-41,-33-11-67,8 0-1,-6-10-3,3 2 14</inkml:trace>
  <inkml:trace contextRef="#ctx0" brushRef="#br0" timeOffset="105431.7664">21262 3391 39,'-21'31'123,"21"-31"1,-14 23 0,14-23-77,-15 31-10,-6-17-5,12 14-12,-13-4-12,1 0-11,2 7-24,-12-15-62,10 1-36,0-10-3,21-7-2</inkml:trace>
  <inkml:trace contextRef="#ctx0" brushRef="#br0" timeOffset="106271.2997">21789 2949 72,'0'0'116,"-38"4"4,12 8-3,-9 0-93,4 19 4,-14-5 1,10 16 2,-10-2-9,12 8-6,2-3-3,14-3-2,15-13-4,2-29-2,43 11-5,-1-27-1,15-15-2,4-11 0,1-3 1,-8-3-1,-7 11 0,-11 8 0,-15 15 4,-21 14 1,-12 26 2,-14 12 2,-7 11-1,-5 11 2,-2 3-1,0 6 1,5-3-3,9-4 1,7-10-3,7-5-1,12-9-4,5-10-4,9-4-2,7-8 0,10 1-1,0-5 0,4 7 1,-4-7 0,-1 6 3,-4 1 3,-7 3 2,-4-1 0,-15-21 1,9 35 0,-9-35 0,0 0 0,0 0 0,0 0 0,0 0 1,0 0-1,14-37 2,-16 15 0,-8 1 1,10 21 2,-28-35 0,28 35 2,-43-24-2,22 14 0,0 3 0,21 7-1,-28-7-1,28 7-2,0 0 0,0 0-2,0 0 1,18-28 0,-18 28-1,29-17-1,-29 17-1,23-16 1,-23 16-2,0 0 0,0 0 0,0 0-2,0 0-1,0 0-3,0 0-5,0 0-7,0 21-27,0-21-78,-23 5 1,23-5-3,0 0 27</inkml:trace>
  <inkml:trace contextRef="#ctx0" brushRef="#br0" timeOffset="106826.3974">21612 3258 6,'0'0'117,"2"33"4,-2-9 1,0-24-68,-14 62-7,0-32-7,11 22-11,-8-4-11,4 6-5,2-2-6,5-2 0,5-5-4,9-3 1,5-6-5,7-10 2,7-10-3,5-9 1,4-9-1,-2-10 0,0-4 2,-4-8-1,-3-2 3,-9-5-2,-10 0 2,-12-2-1,-4 3 1,-10 1 0,-12 6 0,-4 6 1,-7 5-1,-6 12 2,-1 10-2,2 6 2,-1 6-4,8 1-7,14 8-25,-4-17-84,23-14-16,0 0-4,28-12 1</inkml:trace>
  <inkml:trace contextRef="#ctx0" brushRef="#br0" timeOffset="107178.3695">21865 2686 26,'-7'-24'126,"7"24"-1,0 0 3,11-33-63,-11 33-9,26 15-14,-2 13-13,-7 0-5,9 20-12,-3 8 0,3 13-7,-2 2 3,-5 2-8,-3 0 0,-1-9-2,-4-5-10,-8-25-24,13 1-99,-16-35-2,0 0-4,0 0-1</inkml:trace>
  <inkml:trace contextRef="#ctx0" brushRef="#br0" timeOffset="107383.1712">22399 3003 145,'40'-5'131,"-14"3"-3,0-10-3,7 7-115,0-2-22,-7-7-56,0 2-52,0-4-3,-26 16-8</inkml:trace>
  <inkml:trace contextRef="#ctx0" brushRef="#br0" timeOffset="107732.9414">23047 2693 160,'0'0'129,"-22"-14"0,-1 31-41,-20-13-55,12 20-8,-13-5-11,8 7-7,5 0 1,8 0-10,9 0 2,11-2 1,3-24-1,36 35 1,-1-21-1,5 0 0,5 3-2,0 2 2,-5 7 0,-9 5 1,-14 2 0,-15 7 1,-14 0 0,-14-2-1,-12-7-4,-2-12-16,5 4-45,-3-27-63,14-1-3,24 5-2,-12-43 10</inkml:trace>
  <inkml:trace contextRef="#ctx0" brushRef="#br0" timeOffset="107976.4652">23200 3048 111,'33'-12'128,"-7"-7"2,0 3-4,-7-13-102,5 10-1,-17-7 1,-7 26-7,5-35-9,-5 35-6,-26-17-1,4 20-1,1 6-1,-2 10 0,1 5-1,8 4 1,7 5-4,7 0-5,14 3-14,-14-36-32,40 35-70,-9-25-1,9-10-2,3-12 18</inkml:trace>
  <inkml:trace contextRef="#ctx0" brushRef="#br0" timeOffset="108214.8887">23869 2837 123,'0'0'140,"31"-23"-1,-31 23 0,0 0-91,-33-17-16,33 17 0,-55 19-13,22-2-8,-4 2-9,1 9-2,10 0-1,5 1-2,14-1-2,4-2-2,18 0-5,-15-26-5,47 33-11,-24-35-21,22 14-47,-14-19-39,7 0-1,-5-10 4</inkml:trace>
  <inkml:trace contextRef="#ctx0" brushRef="#br0" timeOffset="108475.1162">24089 2889 140,'0'0'124,"0"0"5,-5 31-4,5-31-108,-9 36-6,9-36 2,23 33 4,-23-33 0,41 19-7,-13-22-3,7-4 0,-1-12 1,6-7-1,-5-7-2,-2-5-8,0 3-3,-9-3-5,2 10-10,-17-3-7,-9 31-23,8-24-63,-8 24-18,0 0 5,0 0-2</inkml:trace>
  <inkml:trace contextRef="#ctx0" brushRef="#br0" timeOffset="108723.4576">24671 2904 61,'-5'30'130,"5"-30"1,0 0 3,0 0-79,0 0-28,-5-23 8,7-8 3,24 7-4,-7-11-17,17 4-2,-3-7-9,7 5 3,-4 2-16,-8 3-6,5 16-23,-21-11-29,11 20-72,-23 3-3,0 0 2,-4 26 0</inkml:trace>
  <inkml:trace contextRef="#ctx0" brushRef="#br0" timeOffset="108950.3101">25039 2807 97,'33'-3'131,"5"1"1,-14-17 6,2 3-56,-17-10-64,-9 26 4,-7-41-6,7 41-1,-49-7-8,13 19-4,-4 14 0,4 12-3,10 2 6,15 5-3,13-5 4,22-4-5,18-10-7,8-14-20,23 2-111,-9-12-2,2 3-7,-19-3-2</inkml:trace>
  <inkml:trace contextRef="#ctx0" brushRef="#br0" timeOffset="113871.8245">19775 4192 1,'0'0'29,"0"0"55,0 0-38,-9-23-5,9 23-6,0 0-3,-31 16-6,0 6-7,-2 11-7,-12 9-4,0 3-1,1 5-5,3-3 0,8-4 0,7-10 1,26-33 1,0 0 1,0 0 3,38-36-3,-2-9 4,8-4-3,8-10 0,-4 4 0,-1 3-1,3 10 0,-15 6-2,-2 17 1,-7 10-2,-26 9 3,33 16-1,-21 8-3,5 4 5,-1 5-4,5 5 3,5 3-2,-2 1 1,7 1-2,-3-3 0,3-2-1,-7-3-2,-3-9-2,-2 0-8,-19-26-11,26 26-28,-26-26-54,0 0-3,0 0-2,-3-35 65</inkml:trace>
  <inkml:trace contextRef="#ctx0" brushRef="#br0" timeOffset="114150.8845">19877 4330 1,'0'0'19,"-21"-15"61,21 15 1,0 0-50,0 0-9,-5 26-2,3-2-1,6 11 6,-6 6-1,7 11 2,-8 9-7,3 15-2,-7 2-4,2 9 0,-9-4-3,2 5 0,1-1 2,-1-6-4,7-6 0,5-9-4,10-4-11,-1-5-28,17-5-72,-2 0-4,-8-22-11,5-1 43</inkml:trace>
  <inkml:trace contextRef="#ctx0" brushRef="#br0" timeOffset="117278.4195">20818 3840 28,'0'0'24,"0"0"-2,-22 24 4,8-1 1,-2 6 0,-3 1-4,0 4-5,-5-4-1,8 3-7,-6-4 4,6-1-6,-3-7 0,19-21-3,-24 29 3,24-29-1,0 0 1,0 0-2,0 0 1,10-26 1,-10 26-4,26-38 1,-26 38-8,38-40 8,-15 18-9,1 4 6,-24 18-7,40-36 3,-40 36-2,35-21 4,-35 21 2,29-14-1,-29 14 3,26 0-1,-26 0 3,23 14 3,-23-14 2,24 33-2,-14-12 0,-1 8-5,-2-3 4,-2 4-6,-3-4 5,5 0-10,-7-26 3,17 36-3,-17-36 2,0 0-11,33 23-18,-33-23-40,0 0-26,0 0-1,5-23 36</inkml:trace>
  <inkml:trace contextRef="#ctx0" brushRef="#br0" timeOffset="117579.5582">20829 4034 1,'0'0'0,"0"0"51,0 0 17,-23 2-56,23-2 4,-26 31 3,26-31 8,-31 47-2,12-18 6,12 13-3,-9 3-3,6 14-6,-6 10-3,6 9-2,-2 5-6,0 9-1,1 7-5,4 5 1,2-2-2,2 0 0,13-1 2,4-6-8,12-5-12,7-15-34,14-11-49,13-12-4,-1-23 5</inkml:trace>
  <inkml:trace contextRef="#ctx0" brushRef="#br0" timeOffset="120652.5269">21683 4523 1,'28'-9'10,"-28"9"76,17-24 2,-17 24-72,0 0 2,0 0-3,-10 24 0,1-3 1,-8 8 1,5-3-2,-4 0-4,4 0 2,12-26-2,0 0 2,0 0 0,7-22-1,17-20-1,9-8-3,5-16 0,9 0-5,3-5 4,2 9-4,-5 6 2,-5 6 2,-6 14-2,-10 15-2,-5 12 0,-21 9 1,24 19 0,-15 4 2,1 6 0,6 1-3,3 3 3,10-2 1,1-2-1,1-3-1,0-5-7,-1-5-14,-1 10-37,-20 0-59,-11-2-3,2-24-3,-43 24 55</inkml:trace>
  <inkml:trace contextRef="#ctx0" brushRef="#br0" timeOffset="120847.0454">21893 4500 57,'-12'42'119,"24"-4"0,7 2-5,9 3-92,10 26-6,-2 16-10,6 9-2,6 15 3,-8 5-5,-2 4-1,-5-2-15,9 21-28,-9 0-71,7-12-2,8-11-5,-1-29 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41:30.85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5175 2882 18,'0'0'116,"0"0"-2,0 0 6,-24 3-77,24-3 2,-19 28-10,0-4-4,10 21-3,-15 7-8,5 19 0,-7 7-6,2 14 0,-4 2-5,2 6 0,0-6-5,0-4 1,5-14-3,2-15-4,9-13-9,-4-25-10,14-23-26,0 0-64,0 0-24,3-33-6,4 5 3</inkml:trace>
  <inkml:trace contextRef="#ctx0" brushRef="#br0" timeOffset="307.872">4787 3599 47,'0'0'129,"-33"5"4,33-5-1,-43 19-81,31 7-4,-14-3-10,12 13-10,-7-1-8,14 5-6,0 3-3,7-3-7,0 3 4,9-1-6,8-9 5,11-7-6,10-9 5,2-12-1,7-17-4,10-10 5,2-13-7,3-12-2,-3 4-19,-19-18-38,3 20-79,-15 4-7,-4 11 1,-24 26-6</inkml:trace>
  <inkml:trace contextRef="#ctx0" brushRef="#br0" timeOffset="1111.4071">7198 2960 14,'0'0'114,"-28"-7"1,28 7 3,0 0-73,-24 15-5,24-15-5,0 0-5,-21 35-5,21-35-6,-26 38-2,7-15-2,5 13-2,-5-1-3,0 10-2,-3 7-2,4 3-1,-1 1-2,2 1 1,3-2-4,2-8-1,3 0-4,-3-14-4,7 0-9,5-33-10,-12 45-21,12-45-38,-21 15-47,21-15-2,0 0 5</inkml:trace>
  <inkml:trace contextRef="#ctx0" brushRef="#br0" timeOffset="1439.1875">6770 3492 1,'0'0'58,"-31"19"52,31-19 3,-4 22-66,4-22-1,-12 28 1,12-28-6,-10 52-6,-1-24-8,11 20-4,-8-6-7,11 8-2,4-3-5,7 1-1,3-13-1,9-14 0,7-14-3,9-11 1,6-15-1,4-10-1,-5-11-2,2-5-11,6 10-31,-20-3-94,5 7 1,-9 5-8,-5 10 2</inkml:trace>
  <inkml:trace contextRef="#ctx0" brushRef="#br0" timeOffset="2595.4251">10864 2859 20,'-35'-12'109,"35"12"6,-38 5 1,9-8-78,29 3 0,-45 7 2,45-7-6,-44 17-4,22 4-4,-11 8-5,7 16-3,-14 7-7,7 21 0,-5 5-8,-2 7 1,0 7-4,2-4-1,5-3-8,0-17-7,16 1-28,-11-31-77,16-7-12,12-31-4,0 0-1</inkml:trace>
  <inkml:trace contextRef="#ctx0" brushRef="#br0" timeOffset="2875.963">10044 3578 118,'-24'21'128,"1"7"2,-3-11-5,4 18-103,1-4 2,19 7 1,-5-7-4,11 4-3,3-7-6,15 3-1,1-10-1,13-2-4,9-12-3,4-11-1,13-18 0,6-13-1,17-19-3,5-24-24,24-3-109,-8-11-5,0 9-5,-9 3-7</inkml:trace>
  <inkml:trace contextRef="#ctx0" brushRef="#br0" timeOffset="18134.7294">6574 10364 5,'24'-9'85,"-24"9"-46,35-24-3,-35 24-7,28-5-1,-28 5-2,0 0-5,0 0-3,-19 26-3,-2-14-4,-14 0-3,-5 2 1,-17-4 1,0 1 2,-12-6 0,3 2 1,-5-4 0,10 1 2,2-4-2,14 3-1,14-8-4,31 5-2,0 0-1,45-14-1,2 7-2,3 2-1,7 3-1,-5-1 0,-5 6-1,-14-1-3,-33-2-7,0 0-12,5 26-32,-5-26-61,-29 14 2,29-14-6,0 0 109</inkml:trace>
  <inkml:trace contextRef="#ctx0" brushRef="#br0" timeOffset="18495.6088">7586 10345 1,'0'0'96,"26"-5"10,-5 1-2,-21 4-74,21-24-10,-21 24-8,0 0-2,0 0-2,-35-5-1,6 17 0,-4 2 0,5 5 0,-8-2 1,15 2 3,21-19 0,0 0 1,45-3-1,9-11-4,5-2-7,5-3-16,10 12-39,-13 9-66,-30 5 3,-31 17-12,-50 14 96</inkml:trace>
  <inkml:trace contextRef="#ctx0" brushRef="#br0" timeOffset="22719.6938">14698 9804 60,'-35'-26'34,"-6"4"-1,-20 8 0,-10 5-10,-16 6-10,-8 6-5,-19 1-2,-6 4 1,-15-1 0,-9-3 2,-12-4 0,-2 0 1,-10-7 4,-2 3-2,-10-1 2,0 10 0,-2 2-1,7 12-2,1 2 1,13 7-1,2 10-2,18 7 2,3 2-2,16 8 0,8 1-2,15 11 2,9-1 0,12 12 1,9 2-5,15 10-1,9-5 0,17 3-1,7-3-1,9 0 0,5-2-1,7-3 0,4-9 4,8-5 2,7-2-1,14 0 2,10-10-1,9 5 1,21-9-3,14 0 2,17-5-4,10-3 0,11-2-1,8-4 1,6-5-1,10-8 2,7-4-2,7 0 2,10-7 0,2 0 0,7-5-1,9 0 0,0 0-3,3 3 2,-5-1-1,-4-2 0,-10 3 0,0-3 0,-12 2-1,-10-2 1,-8 0 0,-8-2-1,-10 2 0,-1-2 1,-4-3 0,-6 3-1,-2 0 1,-8-1 0,-2 1-1,-5 0 1,1-3 0,-8 3 0,-5-3 0,-4 1 2,-7-3 0,2 0 0,-5-3 1,5 3-1,-7 0 1,4 0-1,6-2 1,4 0-2,9-1 0,8 1 0,7-1-1,2-1 1,7-1-1,5-2 0,9 5 0,8-3 0,6 2-1,6-1 0,16-1 0,11-2 0,13 0-1,9-5 1,4-2-1,3-5-1,5-2 1,0-5 0,-3-5 0,0-5-1,1 1 1,-3-5-1,-3-3 2,-1-2-1,-15 0 1,-12 0-1,-11 3 2,-15-1-2,-19-2 2,-21 3-2,-23-3 1,-17 0 0,-17 0 0,-16 0-1,-22-2 1,-23 2-1,-21-2 0,-17-3 0,-19-2 1,-16 2-4,-22-2 2,-11 0-2,-13 2 1,-13-4-1,-8 2 1,-13 2-1,-8 3 1,-16 0 2,-8 2 0,-11 5 0,-10 2 2,-11 5-1,-8 4 1,-7 3 0,-7 3 1,-4 1-1,-10 4 2,-7-1-1,-12 4 1,-12 1 0,-9 5 1,-5 2-1,-2 0 0,4 4 0,5 1-1,10 4-1,18 1-7,13-6-12,27 17-25,1-4-65,19 14-27,9 6-3,5 3 8</inkml:trace>
  <inkml:trace contextRef="#ctx0" brushRef="#br0" timeOffset="25375.1676">16981 8912 92,'0'0'56,"0"0"-7,0 0-4,45 10-8,29-6-8,22-6-6,34 2-6,26-2-4,34 2-4,22-3-1,15 6-4,2 1-1,-2 1-1,-14 2-2,-19 0 1,-24 0-1,-26 0 1,-35-2 0,-26-2 1,-41-1 0,-42-2 1,-42 12 0,-48 0 1,-42-3 0,-41 3 5,-33-3 2,-13 3 2,-11-5 1,18 3 1,20-10 2,50 0-1,45-12-1,69 0-7,56-5-9,48-9-18,61 15-41,26 1-74,29-6-2,13 16-4,-25 2 105</inkml:trace>
  <inkml:trace contextRef="#ctx0" brushRef="#br0" timeOffset="34676.0823">7541 8257 67,'-22'31'47,"18"-7"-1,-8 9-7,5 7-7,-10 2-5,10 8-3,0-3-6,16 3 0,6-10-3,13-4-1,7-15 0,15-12-2,9-18-1,5-12-4,7-17-2,-7-7-1,-10-12 3,-16 0-2,-17-4 6,-11 7 0,-29 2 3,-7 16-1,-31 3 1,-4 16-1,-13 1-2,8 9-4,9 9-17,-4 0-39,9 15-73,16 9-4,8-2-6,9 21 66</inkml:trace>
  <inkml:trace contextRef="#ctx0" brushRef="#br0" timeOffset="37578.8101">12802 7240 39,'-130'-21'28,"-16"14"-3,-17 9 1,-12 15 2,-14 11-2,0 22 0,-10 11-4,5 22-2,12 19 1,17 23-3,25 17-4,39 28-6,41 10 0,44 4-6,56-6 0,57-17-3,42-22 0,51-25 9,32-36 2,38-33 6,23-38-3,18-12 3,-1-14-2,-5-9 1,-6-15-2,-3-14-6,-12-16-2,-17-12-2,-27-14 5,-25-10-1,-34-19 7,-27-9 1,-47-12-1,-33 5-1,-64 2-2,-43 12 0,-63 9-2,-41 17-5,-44 24-6,-39 21-12,-20 37-18,-34 15-54,-4 31-39,-5 16-5,-10-2-6</inkml:trace>
  <inkml:trace contextRef="#ctx0" brushRef="#br0" timeOffset="146198.6539">2600 10882 1,'-4'33'34,"4"-33"64,-14 31-1,14-31-91,-26 30-3,26-30 11,-3 22 6,3-22 3,0 0 4,21 7-2,-21-7-1,0 0 0,0 0-2,0 0-2,0 0-5,3 21-3,-3-21-3,-24 19-1,24-19 0,-28 10-1,28-10 0,-24-5-1,24 5-2,-23 0 0,23 0-2,-29 12 1,29-12-2,-40 40 0,14-7 0,-5 17 3,-2 6 1,5 15 2,-1 3-1,13 11 3,6 7 3,15 0-3,14-9 1,17-12-3,13-12 1,20-14-5,11-17 4,5-14-6,5-23-5,0-15 5,-5-11-5,-9-5 3,-17-5-5,-14-5 3,-27 0-4,-13 3 4,-19 9 1,-14 12 0,-10 10 1,-5 9 2,1 9 1,6 5 2,15 5 0,21-12 0,0 0 0,38 5 0,11-22-1,13-7-1,11-4 0,5-3-3,3 5 2,-3 7-1,-10 12 0,-6 14 0,-18 12-1,-8 10 2,-12 9-2,-10 4 1,-10 3-4,-11-5-7,5 3-23,2-43-59,-24 31-46,24-31-5,0 0 0</inkml:trace>
  <inkml:trace contextRef="#ctx0" brushRef="#br0" timeOffset="146478.7535">3988 10806 54,'17'-21'136,"-17"21"5,0 0-2,-26 35-112,14 22 4,-17 12-2,3 28-1,-12 9-11,10 15-3,-3 2-8,17 2 0,9-21-2,20-24-12,25-20-18,2-44-39,22-11-78,2-26-4,5-15 0,-9-16 52</inkml:trace>
  <inkml:trace contextRef="#ctx0" brushRef="#br0" timeOffset="146839.4753">4515 10726 1,'0'0'112,"-19"-29"17,19 29 4,0 0-87,0 0 3,0 52-8,-5-9-10,13 21-6,-8 12-8,7 18-1,-5 5-5,0 8-2,3-8-6,-3-11-6,8-10-21,-12-36-47,6-11-73,-4-31-4,29-14 0,-10-19 64</inkml:trace>
  <inkml:trace contextRef="#ctx0" brushRef="#br0" timeOffset="147078.2399">5123 11504 45,'0'0'141,"0"0"0,-12 35 1,12-35-99,-22 48-4,1-18-13,7 15-8,-12 0-5,-2 2-14,-3 5-12,-14-14-34,17-5-94,-8-7-1,8-14-2,4-17 25</inkml:trace>
  <inkml:trace contextRef="#ctx0" brushRef="#br0" timeOffset="147698.1797">6061 10960 1,'-26'14'104,"-12"-4"22,-2 11 1,0 7-90,-17 3-10,14 16 1,-6 3-6,13 9-6,6-5-8,15 1-1,18-10-3,20-17 0,18-14-3,13-23-2,12-17 0,5-10-2,-2-6 0,-10-10-2,-14 7 1,-24 0-2,-19 9 1,-16 13-1,-14 13-5,-15 3-12,8 21-25,-10 3-54,14-3-23,15 7-1,16-21 84</inkml:trace>
  <inkml:trace contextRef="#ctx0" brushRef="#br0" timeOffset="147963.2544">6385 10768 8,'9'-30'126,"-9"30"6,0 0-1,0 0-87,0 0-8,10 21-8,9 12-3,-5 5-4,14 21-2,-9 0-3,12 17 0,-10 7-6,0 9 0,-9 0-6,-5-2-2,-7 0-19,-19-24-42,0 0-86,-11-16-4,-1-22-1,-12-11 43</inkml:trace>
  <inkml:trace contextRef="#ctx0" brushRef="#br0" timeOffset="148734.3577">2648 12289 10,'-22'23'126,"-8"6"1,-1 13 3,-2 20-83,-5 4-22,17 29 3,0 2-6,21 14-1,9 0-8,22-7-4,14-19-3,21-23-3,5-27-3,7-23-2,-3-26-4,-6-24-2,-10-19 0,-16-9 0,-17 2 0,-19 5 0,-10 12 4,-11 6 4,-7 18 5,0 16 4,-3 7 2,24 0 0,-21 28 1,21-28 0,23 26-2,10-28-3,12-10-1,12-7-3,0-2-2,4-1 0,-4 6-1,-3 9 1,-9 11 1,-9 20 1,-17 12-2,-12 9 3,-10 9-2,-1 3-1,-6-3-6,-6-11-12,16 9-30,-15-29-81,15-23-11,22 0-7,6-28 12</inkml:trace>
  <inkml:trace contextRef="#ctx0" brushRef="#br0" timeOffset="148976.1198">4075 12216 72,'0'0'145,"-9"49"-3,-8-2 4,-1 34-94,-11-8-25,20 24 2,-15 0-13,15 7-3,-1-7-7,13-5-3,11-14-8,9-28-8,20-7-32,-8-29-100,20-19-1,-3-16-4,4-12 4</inkml:trace>
  <inkml:trace contextRef="#ctx0" brushRef="#br0" timeOffset="149362.0161">4655 12324 92,'0'0'139,"0"0"-3,0 0-1,0 0-120,42 5 4,3-10-3,-10-9-2,10 12-3,-7 2-3,-2 9 2,-15 10-1,-5 19 1,-16 7-2,-7 12 0,-9 4-4,-3 3 1,0-5-3,5-5-1,7-11-4,9-15-4,-2-28-9,38 12-18,4-9-32,-8-25-54,10 6-24,4-6-2,1 6 41</inkml:trace>
  <inkml:trace contextRef="#ctx0" brushRef="#br0" timeOffset="149530.4393">5479 12724 142,'0'28'148,"-14"10"-2,-5 7-1,-21-2-120,14 11-9,-7-11-11,7-8-17,7 3-28,-2-29-59,21-9-46,0 0-3,21-11 1</inkml:trace>
  <inkml:trace contextRef="#ctx0" brushRef="#br0" timeOffset="150594.2352">6328 12272 1,'0'0'42,"-21"-21"75,21 21-48,-31-9-14,31 9 5,0 0-5,0 0-11,-33-5-10,33 5-5,0 0-6,0 0-4,0 0-4,-21 7-4,21-7-4,0 0-4,0 0-1,0 0-2,0 0 1,0 0-2,0 0 2,0 0-1,0 0 0,0 0 0,0 0 1,0-21-1,0 21 1,0 0 0,0 0 1,0 0 1,0 0 1,0 0-1,0 0 0,-22-19 1,22 19-1,0 0-1,0 0 0,0 0-2,0 0 1,0 0-2,0 0 2,0 0-1,0 0 1,-21-17-1,21 17 0,0 0 0,0 0-1,0 0 2,0 0-2,0 0 2,0 0-2,0 0 1,-24 10 0,24-10 0,0 0 1,0 0-2,-28 4 1,28-4 0,0 0 0,-26 7 0,26-7 0,0 0 0,-21 3-1,21-3 2,0 0-1,0 0 0,0 0 0,-19 9 0,19-9 0,0 0 1,0 0-1,-26 19 0,26-19 1,0 0-1,0 0 0,0 0 0,-17 21-1,17-21 2,0 0-1,-21 31 0,21-31-1,-26 36 2,10-15-1,-1 10 1,-2-1 0,5 8 1,4 7-2,6 2 1,8 3-1,4 0 1,10-5-1,11-7 0,13-5-1,8-12 1,4-16 0,5-17 0,-2-12 0,0-14-1,-7-9 0,-13-12-3,-13-7 0,-12-3-2,-19 3 1,-12 7-2,-7 12 2,-10 9-1,1 14 0,-8 10-8,22 23-27,-19 3-82,40-12-16,-10 26 0,10-26 17</inkml:trace>
  <inkml:trace contextRef="#ctx0" brushRef="#br0" timeOffset="150858.3331">6678 11887 80,'0'0'139,"5"-21"6,-5 21-4,0 0-109,49 33-2,-16-10 0,12 15-9,0 2-5,5 15-4,-8 1-4,-1 8 0,-20-2-5,-5-1-4,-9 3-14,-16-17-26,4 1-106,-16-13-1,-5-9-3,-12-7-2</inkml:trace>
  <inkml:trace contextRef="#ctx0" brushRef="#br0" timeOffset="151623.4958">5071 13140 75,'0'0'132,"-22"0"-3,6 24-56,-15-3-33,14 26 0,-11 3-11,14 21-3,-3 0-8,17 9-5,5-6-5,14-15 0,14-12-5,12-19-1,5-21-1,6-16-1,-1-22-2,-6-11-1,1-8 0,-15-2-1,-1 2 1,-8 3 1,-3 12 2,-2 6 1,1 13 2,-1 11 3,-21 5 2,40 7-1,-19 5 1,5 2-1,-4-2-2,1 0 0,-1-5-3,-22-7 0,35 16-3,-35-16 0,17 24-1,-17-24-1,-7 40-3,-3-16-5,3 11-13,7-35-20,-19 55-61,19-55-39,-9 28-1,9-28 1</inkml:trace>
  <inkml:trace contextRef="#ctx0" brushRef="#br0" timeOffset="151854.1989">6042 13157 19,'14'-31'142,"-14"31"-5,0 0 9,-23 12-101,18 26-4,-14-3-6,12 22-11,-7-3-8,9 12-7,5 1-8,2-11-10,20-4-25,-8-28-63,26-10-49,-2-14 1,11-21-5</inkml:trace>
  <inkml:trace contextRef="#ctx0" brushRef="#br0" timeOffset="152239.3954">6572 13081 18,'0'0'128,"-24"31"-3,24-31 5,0 0-97,26-19-24,0 5 2,9 2-1,1-2-3,-1 4-6,-4 8 2,-10 9 1,-21-7 3,19 45 2,-26-14 2,2 11 0,-9-4-2,12 2 1,-3-9-4,15-3-1,-10-28-2,37 26-2,-11-16-1,3-6-1,-3 8-2,-26-12 1,30 38-2,-32-10-3,-7 13-10,-15-13-22,12 15-59,-9-10-37,-3-14 1,24-19 24</inkml:trace>
  <inkml:trace contextRef="#ctx0" brushRef="#br0" timeOffset="152402.2451">7278 13485 36,'-12'31'127,"-4"14"1,-15-14-6,-4 7-128,2-15-39,9-13-66,24-10-5,0 0-6,9-36 110</inkml:trace>
  <inkml:trace contextRef="#ctx0" brushRef="#br0" timeOffset="152632.1567">7661 13017 52,'-23'50'137,"-11"11"5,-3 8-2,6 2-80,3-12-39,28-5 1,2-25-2,29-15-6,2-24-9,12-23-10,4-12-9,-13-21-14,4 9-27,-33-18-43,0 16-40,-16 9-5,-13 10 12</inkml:trace>
  <inkml:trace contextRef="#ctx0" brushRef="#br0" timeOffset="152865.6152">7881 12696 109,'43'16'145,"1"10"5,4 7-1,8 17-112,-8 0-9,11 18-2,-17-2-4,6 15-6,-18 4-9,-11 7-7,-12 5-14,-23-14-35,-3 4-106,-31-6 2,-16-13-5,-14-2-1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52:15.26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19761 7179 8,'14'-43'131,"-2"20"8,-5-1 1,-16-9-77,9 33-9,9-21-7,-9 21-11,0 0-9,5 40-7,-17-9-6,5 14-1,-10 7-4,6 9-1,-8 5-3,2 5 0,-2-2-1,5 2-1,0-7-1,7-8 0,4-8 0,6-6 0,6-11-1,8-5 0,4-5-1,10-4 3,14-8-3,4-2 2,3-4-1,5-8-1,2 3 1,-2-6 0,2-1-4,-7-5-5,-9 4-6,-15-9-17,5 24-31,-33-5-55,2-21-35,-2 21-4,-28-14 6</inkml:trace>
  <inkml:trace contextRef="#ctx0" brushRef="#br0" timeOffset="203.2313">19917 7543 64,'0'0'138,"2"-28"4,-2 28 2,31-17-92,-31 17-9,47-24-9,-21 6-12,12 1-14,-7 3-17,-7-12-31,9 19-52,-33 7-52,0 0 0,0 0 1</inkml:trace>
  <inkml:trace contextRef="#ctx0" brushRef="#br0" timeOffset="404.823">19834 7110 86,'29'-42'138,"9"9"6,4-3-2,8 1-90,11 16-22,-4-2-5,9 4-22,-2 15-49,-3-3-87,-11-5-9,0 3-2,-15-9-4</inkml:trace>
  <inkml:trace contextRef="#ctx0" brushRef="#br0" timeOffset="1624.0812">21056 6817 88,'-7'-31'130,"7"31"-3,-9-28-51,9 28-36,-21 0-1,21 0-12,-31 38-4,10-5-6,2 17-8,-10 2 5,3 19 0,-9 4-3,6 10 1,-6 3-3,9 4 0,2-4-2,3-3-2,14-10-2,7-6 0,9-5-3,10-12 1,3-7-11,-1-15-4,14 6-19,-11-17-23,19 2-74,-10-7-18,-3-11-3,3-1 30</inkml:trace>
  <inkml:trace contextRef="#ctx0" brushRef="#br0" timeOffset="1976.5762">21328 7427 177,'0'0'139,"0"-26"-46,0 26-3,0 0-30,31-16-14,-31 16-17,0 0-11,21-24-12,-21 24-9,0 0-9,19-38-13,-19 38-20,12-24-51,-12 24-48,0 0-1,0 0 4</inkml:trace>
  <inkml:trace contextRef="#ctx0" brushRef="#br0" timeOffset="2447.9758">22106 7761 76,'24'-19'131,"-24"19"-32,21 0-20,-21 0-11,0 0-12,0 0-16,-29 47-9,-1-21-17,1 9-8,-6-1-4,-1-1-11,6 0-13,-8-17-29,38-16-75,-21 10-18,21-10 8,21-31 23</inkml:trace>
  <inkml:trace contextRef="#ctx0" brushRef="#br0" timeOffset="2808.0347">22548 7451 1,'0'0'118,"0"0"15,0 0 2,-31 7-73,31-7-11,0 0-11,0 0-11,0 0-15,29 12-17,-29-12-22,0 0-34,28-26-75,-28 26-3,9-22 0,-9 22 50</inkml:trace>
  <inkml:trace contextRef="#ctx0" brushRef="#br0" timeOffset="3144.0751">22860 6888 80,'-7'-33'133,"7"33"5,5-31-3,-5 31-96,0 0-5,23 0-3,6 29-12,-3 11-7,9 14-2,3 15-4,7 16 4,-5 5-5,5 7 4,-5 4-4,-5 1 3,-9-5-5,-11 0-4,-11-10-3,-11-9-7,-5 3-27,-23-8-114,-5-26-3,-3-4 1,-18-22-3</inkml:trace>
  <inkml:trace contextRef="#ctx0" brushRef="#br0" timeOffset="62827.7118">12436 10397 26,'64'14'27,"9"8"-9,3-1 1,2 7-8,2-2 3,3 5-2,2-7 5,12-3 0,14-12-4,12-6-3,14-8-3,16-9 2,15 2-2,7 3-1,7 6-3,-2 10-3,0 10 1,-3 6 0,0 11 2,0-6-4,3 0 8,9-11 1,17-10 2,11-9 0,12-8 0,3 5-2,-7 5-3,-8 5-9,-16 9-17,-24 10-46,-18 28-40,-65-24 29,-23 10 78</inkml:trace>
  <inkml:trace contextRef="#ctx0" brushRef="#br0" timeOffset="107183.195">15606 12107 1,'0'0'84,"16"-29"34,-16 29-53,0 0-3,21-28-1,-21 28-10,0 0-12,17 35-7,-24-11-8,2 21-2,-7-2-4,3 16 0,-3 0-4,0 9-1,-2-1-3,5-1 0,2-7-3,4-7-1,6-9-3,4-10 0,2-7-2,-9-26 1,38 26 0,-12-19-1,5-5 0,4-2-1,-2-5 1,5 3-1,-3-5 0,3 0-1,-5 2-2,-2-2-1,-3 5-3,-28 2-5,45-3-7,-45 3-9,36-4-24,-36 4-42,0-24-47,0 24-2,-10-24 4</inkml:trace>
  <inkml:trace contextRef="#ctx0" brushRef="#br0" timeOffset="107433.2414">15700 12490 26,'0'0'128,"-2"-24"4,2 24-2,5-33-88,16 31-6,-21 2-4,35-22-14,-35 22-10,43-18-6,-20 13-8,-23 5-7,41 0-13,-41 0-16,28 7-35,-28-7-53,0 0-2,0 0 5</inkml:trace>
  <inkml:trace contextRef="#ctx0" brushRef="#br0" timeOffset="107622.1597">15662 12268 11,'0'0'127,"-4"-36"0,30 17-1,-5-2-81,7-10-22,12 3-12,3 4-21,-8-2-29,13 17-42,-8 4-44,-9-2-3,6 14 42</inkml:trace>
  <inkml:trace contextRef="#ctx0" brushRef="#br0" timeOffset="107939.1074">16492 11953 1,'0'0'102,"0"0"24,0 0 7,0 0-73,0 0-21,-12 26 5,12-26-9,-16 40-6,-3-14-5,2 19-3,-9 2-4,3 13 0,-3-1-7,7 7 0,2 0-5,10 0 1,12-4-4,7-8-2,11-6-4,8-11-5,7-1-11,-5-20-27,19 3-77,-14-9-23,-3-8 0,-4-2 0</inkml:trace>
  <inkml:trace contextRef="#ctx0" brushRef="#br0" timeOffset="108404.1028">17092 11963 1,'0'0'93,"0"0"4,0 0-35,0 0 1,19 40 4,-19-40-12,3 59-10,-8-24-7,10 17-10,-10 3-7,7 9-5,-4-1-5,2 1-5,-2 0-8,-1-12-8,8 5-22,-14-29-42,4-4-64,5-24-2,0 0-1,0 0 76</inkml:trace>
  <inkml:trace contextRef="#ctx0" brushRef="#br0" timeOffset="108591.5957">17126 12433 25,'21'-14'121,"-9"-22"1,16 3-2,7-5-87,-4-11-19,7 2-11,-3-1-17,-6 1-14,-1 14-22,-9 0-19,-7 7-41,-12 26-8,0 0 70</inkml:trace>
  <inkml:trace contextRef="#ctx0" brushRef="#br0" timeOffset="108863.2353">17272 12362 50,'0'0'135,"5"31"3,-5-31-2,2 31-95,19-1-9,-11-6-6,11 9-10,-7-2-7,3 0-5,-3-3-3,0-2-4,-4 2-7,-6-6-9,8 4-27,-12-26-51,0 0-39,-2 28-1,2-28 0</inkml:trace>
  <inkml:trace contextRef="#ctx0" brushRef="#br0" timeOffset="109131.7085">17778 12677 1,'0'0'0,"0"0"117,21-5 4,-21 5-57,-12 28 2,8 5-9,-22-9-16,11 16-9,-11-7-15,8 3-15,1-5-27,-4-13-57,21-18-47,-12 22-3,12-22 0</inkml:trace>
  <inkml:trace contextRef="#ctx0" brushRef="#br0" timeOffset="111211.6448">18099 12672 96,'22'-19'64,"-18"-2"-7,-4 21-3,24-48-11,0 25-12,-10-10-8,12 2-6,-5-2-4,7 4-3,-6 1-3,1 4-2,-1 10 0,-22 14 3,30 0 2,-20 26 3,-8-2 2,3 14 2,-10-3 1,5 8 1,-7-10-2,9-2-4,-2-31-3,0 0-4,0 0-6,34-3-4,-18-18-3,3-10-1,5 0-1,-1-2 1,1 10 2,0 6 3,-1 10 6,-2 12 4,-21-5 1,41 35 4,-30-6-1,4 8 2,-11-6-3,6 0-3,-10-7-3,0-24-4,5 33-8,-5-33-11,0 0-21,0 0-35,0 0-64,-3-33-2,6 9 0,1 3 104</inkml:trace>
  <inkml:trace contextRef="#ctx0" brushRef="#br0" timeOffset="111555.2299">18721 11946 1,'0'-24'17,"0"24"105,0 0 8,21-14-65,-21 14-13,38 14 2,-38-14-8,40 48-12,-23-13-9,14 19-3,-10 1-5,5 13 0,-7 1-5,4 7 1,-11-8-4,0 3 1,-10-9-5,-2-6-2,-4-6-7,-6-14-5,3 1-16,7-37-29,-16 22-76,16-22-17,0 0 1,0 0 8</inkml:trace>
  <inkml:trace contextRef="#ctx0" brushRef="#br0" timeOffset="119099.0972">21591 12996 28,'33'-5'85,"-33"5"-3,0 0-15,0-24-125,0 24-50,0 0 13,0 0 95</inkml:trace>
  <inkml:trace contextRef="#ctx0" brushRef="#br0" timeOffset="121865.4413">23084 12816 130,'0'0'106,"31"-16"-3,-31 16-53,31-12-68,-10-2-26,12-1-65,3 11 1,-36 4 5,54-17 97</inkml:trace>
  <inkml:trace contextRef="#ctx0" brushRef="#br0" timeOffset="135859.0377">19243 12452 59,'-4'-28'117,"8"4"-38,-4 24-13,7-33-5,-7 33-12,22-29-10,-22 29-10,30-11-8,-6 8-6,-3-4-5,13 2-6,-1 1-8,2-8-13,8 10-17,-15-15-36,7 3-60,-4 7-1,-31 7-2</inkml:trace>
  <inkml:trace contextRef="#ctx0" brushRef="#br0" timeOffset="136044.7581">19345 12565 1,'-12'27'106,"12"-27"13,-7 23 1,28-18-80,-21-5-11,50-14-6,-12-5-16,9-7-22,8 4-34,-6 1-70,-4-7-2,7 9 0,-14-9 102</inkml:trace>
  <inkml:trace contextRef="#ctx0" brushRef="#br0" timeOffset="136434.6818">20170 12156 1,'0'0'68,"19"-33"52,-19 33 5,33-21-73,-33 21-2,0 0-11,0 0-7,26 28-6,-38 3-7,5 16-3,-9 5-5,1 8-1,-4-1-4,5 0 0,-2-5-1,9-7-1,4-9-2,10-9-1,-7-29 0,33 26-1,-4-29 0,6-6 1,10-3-1,0-4 0,5-1-3,-5 0-2,0 8-7,-10-8-8,0 17-12,-35 0-18,36-7-37,-36 7-46,0 0 0,-31-2 14</inkml:trace>
  <inkml:trace contextRef="#ctx0" brushRef="#br0" timeOffset="136607.0341">20260 12445 9,'0'0'116,"-3"-26"0,3 26-1,29-19-91,-29 19-6,33-38-14,-12 19-21,-9-4-35,5-1-62,-17 24-3,9-28 16</inkml:trace>
  <inkml:trace contextRef="#ctx0" brushRef="#br0" timeOffset="136780.1162">20234 12204 14,'16'-36'120,"-16"36"5,36-45-4,-20 15-82,22 8-16,2-1-30,3-8-66,-3 3-45,12 9-7,-9-5 7</inkml:trace>
  <inkml:trace contextRef="#ctx0" brushRef="#br0" timeOffset="138683.6445">20915 11842 82,'0'0'66,"0"0"-5,0 0 3,-31-7-4,28 35-10,-15-2-7,3 29-6,-11 1 0,15 25-7,-13-1-3,14 12-8,-1-9-5,11 2-2,7-14-14,9-16-20,22-3-64,-2-22-52,1-13-1,4-10-3</inkml:trace>
  <inkml:trace contextRef="#ctx0" brushRef="#br0" timeOffset="145714.8954">21092 11951 65,'26'-19'62,"-26"19"-7,0 0-5,0 0-7,0 0-7,23 42-5,-25-16-7,2 17 0,-5-3-5,5 10 0,-4-3-6,4 5 1,-3-5-5,6-4-1,-3-10-5,4-9-9,6-3-18,-10-21-27,0 0-66,26-5-2,-26 5-2,12-31 85</inkml:trace>
  <inkml:trace contextRef="#ctx0" brushRef="#br0" timeOffset="145887.1843">21193 12315 33,'0'0'112,"26"-40"-4,-9 11 1,-8-6-91,8-3-15,-3 0-9,7 3-6,-11 2-14,4 9-16,-14 24-26,7-28-40,-7 28 2,0 0 92</inkml:trace>
  <inkml:trace contextRef="#ctx0" brushRef="#br0" timeOffset="146082.8697">21326 12291 55,'0'0'110,"23"31"2,-23-31-3,10 33-103,4-2-1,-2-3-3,0 3-4,-3 0-6,-2-10-9,7 5-23,-14-26-29,5 21-40,-5-21 0,0 0 65</inkml:trace>
  <inkml:trace contextRef="#ctx0" brushRef="#br0" timeOffset="146254.9099">21732 12570 41,'7'26'109,"-7"-26"0,-23 29-4,-1-8-99,1 0-15,-3-4-20,26-17-34,-29 30-39,29-30-5,0 0 48</inkml:trace>
  <inkml:trace contextRef="#ctx0" brushRef="#br0" timeOffset="146770.7132">21891 12504 1,'0'0'93,"0"0"15,0 0-4,-7-28-84,7 28-2,37-38-7,-13 12-4,0 0-4,-1 2-4,3 10-3,-26 14 2,38-19 2,-38 19 0,0 0 4,22 26 1,-22-26 2,-3 26 0,3-26 2,0 0-3,0 0 0,0 0-1,21-7-2,1-12-2,-1-2-2,5-1-1,2 1-1,-2 2 1,-2 5 0,-3 9 3,-21 5 4,26 7 3,-26-7 0,10 26 2,-10-26 0,0 34 0,0-34-1,-3 30-2,3-30-10,0 0-9,3 29-17,-3-29-36,0 0-51,0 0-2,0 0-1</inkml:trace>
  <inkml:trace contextRef="#ctx0" brushRef="#br0" timeOffset="147127.1335">22463 12504 1,'0'0'32,"-12"21"64,12 5-3,-7-4-60,-3-1-6,8 3-7,2-24-5,2 28-5,-2-28-1,0 0 1,36-7-1,-36 7-3,35-33 0,-18 11-5,-3 1-1,-14 21-1,12-31 0,-12 31-1,0 0 0,-24-19 0,24 19-9,-33 8-16,33-8-34,-23 18-40,23-18-3,0 0 49</inkml:trace>
  <inkml:trace contextRef="#ctx0" brushRef="#br0" timeOffset="147395.0336">22803 12532 119,'0'0'114,"0"0"-1,21-37-48,-21 37-82,10-24-42,-10 24-50,0 0-2,0 0 0</inkml:trace>
  <inkml:trace contextRef="#ctx0" brushRef="#br0" timeOffset="147538.9873">22957 12499 90,'0'0'119,"0"0"-3,19-23-8,-19 23-121,0 0-71,2-29-30,-2 29-2,12-26 11</inkml:trace>
  <inkml:trace contextRef="#ctx0" brushRef="#br0" timeOffset="148182.9089">23323 12187 16,'0'0'111,"12"24"0,-12-24 3,7 31-92,-7-31-1,-2 37-3,2-37 0,-14 45-1,2-23-7,2 1-5,10-23-4,-21 36 0,21-36-3,0 0-1,0 0-2,-7-24 0,19-2 0,0-7 0,11-5 1,1-2 0,4 0 1,5 2 1,-4 5 2,4 4-1,-5 8 1,0 7-1,-4 9 1,-3 8 2,-21-3-1,24 23 3,-24-23-1,7 38 3,-7-38-2,-7 38 3,7-38-2,-5 24 0,5-24-1,0 0-2,0 0-3,36-29-4,-13 10 1,1 0-1,4 3 0,-6-1 0,4 5 3,-5 8 2,-21 4 4,28 7 2,-28-7 1,10 26 2,-10-26 0,-3 38 0,-1-17-3,-1 3 0,-2-1-5,7-23-10,-5 45-30,5-45-77,-9 26-6,9-26 0,0 0 33</inkml:trace>
  <inkml:trace contextRef="#ctx0" brushRef="#br0" timeOffset="149227.5764">23992 12343 1,'12'-31'0,"-12"31"74,0 0 25,0 0-55,0 0-6,0 0 3,0 0 1,0 0-5,-26 41-6,26-41-4,-24 47-2,24-47-2,-28 43-4,9-22-4,7 0-5,12-21-2,0 0-3,0 0-4,0 0-3,0 0-1,0 0-2,26-31 0,-7 10 0,5 2 0,-3-2 2,-21 21 3,38-33 2,-38 33 1,38-29-1,-38 29 2,37-26-1,-37 26-1,36-26-3,-36 26-2,33-19-7,-33 19-13,21-9-23,-21 9-53,0 0-24,0 0-2,3 28 28</inkml:trace>
  <inkml:trace contextRef="#ctx0" brushRef="#br0" timeOffset="149443.0108">24035 12452 16,'14'-21'101,"-14"21"7,0 0 3,0 0-95,0 0 0,26 2-1,-26-2 2,28 14-3,-28-14-8,40 22-23,-40-22-41,31 4-52,-7 3-1,-24-7-1</inkml:trace>
  <inkml:trace contextRef="#ctx0" brushRef="#br0" timeOffset="149682.7021">24380 12407 1,'0'0'106,"0"0"4,-3-21 1,3 21-84,33-22-3,-33 22-4,43-26-5,-19 15-7,-3 1-14,5 3-10,-26 7-12,40-2-12,-40 2-18,26-3-51,-26 3 0,0 0 54</inkml:trace>
  <inkml:trace contextRef="#ctx0" brushRef="#br0" timeOffset="149886.6495">24737 12237 78,'-22'9'118,"22"-9"5,-28 33-1,28-33-107,-19 41-4,17-20-9,2-21-15,-3 40-42,3-40-58,0 0-8,5 21-2</inkml:trace>
  <inkml:trace contextRef="#ctx0" brushRef="#br0" timeOffset="150206.713">24666 11613 57,'0'0'123,"38"14"2,-17 5 6,10 4-104,9 20-11,0 4 5,5 12-5,-12-2 3,2 7-5,-16 0-1,-4 4-7,-11-2-4,-8-4-13,-4-3-24,-15-19-45,4-9-49,5-10 0,14-21-3</inkml:trace>
  <inkml:trace contextRef="#ctx0" brushRef="#br0" timeOffset="150567.0526">25110 11577 1,'0'0'28,"0"0"80,0 0 2,12 28-72,-12-28-10,2 43-5,-4-17-2,7 9-2,-10-6-12,3-3-19,16 5-33,-9-8-68,-5-23 3,0 0 8,28-2 102</inkml:trace>
  <inkml:trace contextRef="#ctx0" brushRef="#br0" timeOffset="150775.6233">25323 11525 25,'2'28'114,"-2"-28"5,-7 50 1,5-3-86,2-9-20,7 10 1,-5 1-5,1-2-18,1 1-20,-8-3-61,1-17-27,8 5-3,-5-33 29</inkml:trace>
  <inkml:trace contextRef="#ctx0" brushRef="#br0" timeOffset="152150.9328">21976 13670 149,'0'0'74,"0"0"1,0 0-3,0 0-14,0 0-21,31-29-13,-12-6-9,11-5-6,1-12-5,7-10-7,2 1-1,-2 2 2,2 7-2,-7 11 1,-2 18 0,-5 6 3,-26 17 4,33 17 1,-21 4 5,0 5-3,-8-5 4,-4-21-3,26 19 1,-4-26-4,6-16-4,3-8 2,11 0-5,-4-2 5,5 9-1,-6 15 8,-6 18-1,-7 27 4,-10 9 2,-5 16-1,-11 1 1,2 4-4,-7-7-5,0-9-14,9-15-16,-2-35-24,0 0-46,24 7-46,-5-28-2,2-5 1</inkml:trace>
  <inkml:trace contextRef="#ctx0" brushRef="#br0" timeOffset="152546.9426">23167 13369 5,'0'0'117,"0"0"10,-12 38-15,-16-24-67,16 12 0,-14-7 0,14 12-5,-9-10-13,16 5-11,-2-2-6,10-3-4,-3-21-1,16 26-1,-16-26-2,29 0-1,-29 0-1,42-28-1,-16 4 0,0-4-2,5-5 2,0 0-3,4-3 3,0 3-1,1 5 1,-3 4 0,-2 5 1,-5 5-1,-3 7 1,-23 7 1,31-5-2,-31 5 1,26 3-1,-26-3 0,28 4-6,-28-4-7,31 5-19,-31-5-49,0 0-50,0 0 2,0 0-4</inkml:trace>
  <inkml:trace contextRef="#ctx0" brushRef="#br0" timeOffset="152758.8253">23266 13511 117,'0'0'130,"36"3"6,-12 1 1,-3 4-110,14 15-5,-2-2 1,12 5-2,-12-2-6,10 0-16,-5 2-39,-12-12-94,7-7-6,-7-7-2,-5-9-4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56:08.01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3321 2934 1,'0'0'54,"41"-11"42,-41 11-5,30-10-81,-8 15 0,6 0 0,0 2-1,3-3-1,2 4-2,-5-4 4,10 1 1,-7-7 5,9 6 1,-2-8 2,9 6 1,1-7 0,11 12 0,-5-7-4,10 7-1,-5 1-4,10-4-1,-3 1-4,5 0 0,0-5 0,2-3-1,5-4 1,7 3 0,0-11 1,10 6 0,-3-8 0,7 3 0,3-2-1,4 4 0,0-2-1,1 2-1,-1 5-1,-2 2 0,-5 7-2,1 3 0,-6 2-1,-4 3 2,-5 1-1,0 1 0,3 0 1,1-5-1,8-5 1,7-4 0,5-5 2,5 0-4,6-3 3,1 3-2,-3 3 2,0 4-2,-12 9 1,-4 5 0,-7 5-1,-3 0 1,0-2 0,7-5 2,3-3-1,4-7 0,5-4-1,10-3 0,-8-2 1,1 5-1,-8 2-1,-4 9 0,-12 3 0,-8 7 1,-1-2 0,-3-1 1,9-4 1,8-7 1,6-5 0,8-5-1,7-5 1,2-1 0,0 1-1,-4 5 0,-10 3-3,-10 7 2,-9 0-2,-7-1 1,-2-1-2,-3-3 1,5-7 0,5-8 0,-3-4 1,10-2-3,0 0 3,2 0-3,-7 2 3,0 4-2,-11 6 0,-6 4 1,-2 5-2,-2 0 2,0-2-2,2 0 2,5-3 0,0-2-1,5 0 0,4 0-1,-4-1 2,-1 4-2,-4 1 1,-4 1 0,-1 4 0,-2 1-1,2-1 1,0 0 0,5 3-1,7-2 1,7-1 0,7 0 0,5 1-1,2-3 1,3-3 0,0 3 0,-1-2 0,-2 2-1,-4 0 0,-3 0 1,0 5-1,-7-1 0,1 1 0,1 0 1,-4 0 0,-3-5-1,-2 2 0,-7-4-3,-7 4-10,-24-14-46,-7 14-82,-33-2-2,-7-23-11,-26-1 1</inkml:trace>
  <inkml:trace contextRef="#ctx0" brushRef="#br0" timeOffset="181231.6256">15495 2833 1,'2'-29'74,"-4"-8"26,16 6-2,9 0-82,15 3 2,21 6-2,7 6-6,12 6-9,-2 15-2,4 9-1,1 8-1,4 4-2,5 7-1,4 2 0,13 1-4,8-1 1,20-4-1,12-10 3,21-2 1,11-5 3,17-2 1,10-7 3,9 0 3,10-8-1,6-4 2,10-5-1,5-4 0,0-6-3,-2-4-2,-8 0 1,-7-4-2,-14-1 1,-7 5 0,-19 0 1,-21 7 0,-19 0 2,-28 12 0,-22-3-1,-30 10 1,-22 5-1,-47-5 1,0 0-1,-62 17 4,-20-5 6,-41-10 6,-26 12 4,-40-12 8,-22 10 2,-44-5 4,-12 12-2,-36-9-3,-2 11-6,-16-7-6,9 3-5,0-5-6,17-1-2,16-6-1,23 2 1,27-4 2,38 1 0,32-4-1,39 10 1,37-3-1,47 9-2,36-16-2,93 31-2,34-17-2,46-4 0,61-1-1,45-9-1,52 0 0,37-11 0,39-6 0,18-2 0,34-5 1,11-2 0,20-2 2,1-5-1,10 0-7,-14-5-13,0 17-77,-33-8-27,-50 15-8,-54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8:44:40.7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7898 1684 84,'0'0'109,"-22"-8"4,22 8-5,0 0-91,0 0-4,-16-23 8,16 23 4,21 0 3,7 7-1,1-17 1,18 13 0,-4-8-3,16 10-4,0-5-5,12 14-3,0 5-3,9 14 2,3 10-5,14 16 2,7 9-3,7 15 2,12 9-3,9 12 1,3 10-3,11 4-3,3 10 3,7 6-4,5 6 3,4 2-3,3 4 3,2-6-4,-2-5 3,0-5 1,-5-19-1,-2-9 1,-10-17 3,-7-14-4,-16-7 3,-10-10-4,-14 0 2,-12-4-10,-21 7-4,-16-15-25,1 10-115,-27-9 0,-6-10-5,-23-33-1</inkml:trace>
  <inkml:trace contextRef="#ctx0" brushRef="#br0" timeOffset="80768.4124">7571 2944 21,'-11'31'117,"11"-31"4,-10 23 0,10-23-77,0 0-2,0 0 3,26 3-6,-14-25-7,21 1-5,-2-19-5,16-10-2,0-14-6,19-4-1,8-15-4,13-7-1,12-9 0,15-8-1,11 1-1,8 4 1,1 5-3,-4 8-1,-4 8 1,-11 10-4,-4 12 1,-11 7 1,-10 5 0,-3 4 1,-4-2 1,2 3 0,-2-6 2,-3 8 3,-7 0-3,-4 5 3,-10 6-5,-9 13 2,-10-1-3,-10 12 0,-6 3-8,-24 2-5,26 5-20,-26-5-75,0 0-38,0-29-7,0 29-2</inkml:trace>
  <inkml:trace contextRef="#ctx0" brushRef="#br0" timeOffset="81799.1238">11143 856 83,'0'0'113,"-7"-24"2,7 24 3,-24-35-72,24 35-5,-21-33-1,21 33-12,-33-36-4,33 36-7,-45-35-4,14 21-2,-7-1-1,1 11-1,-8-1-4,0 10 1,0 4-1,9 12 0,3 5 0,7 15-3,7 8 1,8 13 1,3 9 0,20 11-3,0 11 1,9 6-4,5 5 2,3 0-4,1-2-1,-1-15-10,4-2-17,-26-28-87,-5-10-20,-2-47 1,-40 7-4</inkml:trace>
  <inkml:trace contextRef="#ctx0" brushRef="#br0" timeOffset="81951.1474">10472 1471 194,'56'-22'133,"-13"22"-4,4-9-3,8-5-107,1 7-54,-4-7-84,12-5-2,-5-12-4,-7 0 0</inkml:trace>
  <inkml:trace contextRef="#ctx0" brushRef="#br0" timeOffset="82208.3509">11462 799 214,'-9'-28'126,"9"28"8,-26 7-5,21 19-103,-19 9-3,15 27 2,-15-1-3,19 22-6,-4-3-5,11 10-7,3-5 0,7-4-8,9-10-4,-4-19-18,20 2-43,-15-35-71,13-9-3,-6-27 2,8-7-6</inkml:trace>
  <inkml:trace contextRef="#ctx0" brushRef="#br0" timeOffset="82430.3846">11932 1050 248,'-40'19'140,"24"11"2,-10-1-6,7 18-115,-2 0 0,6 15-8,-4-3-5,5 0-10,2-2-10,-2-17-19,10 5-36,-20-31-68,24-14-7,-28-14 2,16-12-2</inkml:trace>
  <inkml:trace contextRef="#ctx0" brushRef="#br0" timeOffset="82579.1198">11609 1244 225,'28'-24'138,"5"36"5,3 0-13,11 16-101,0-7-16,12 5-7,-7 0-8,-5-4-15,5 11-45,-16-19-77,-3 0 0,-7-16 1,-26 2-5</inkml:trace>
  <inkml:trace contextRef="#ctx0" brushRef="#br0" timeOffset="82852.9002">12055 650 197,'24'-7'131,"0"28"0,-1-4-5,17 21-102,3 0 3,18 23 0,-4-7-4,7 15-6,-7 0-8,-5 9-1,-10-5-2,-13 3-6,-13-8 2,-16-4-6,-9-7-2,-13-15-15,6 8-35,-10-31-86,26-19-1,-33 7 0,33-7-6</inkml:trace>
  <inkml:trace contextRef="#ctx0" brushRef="#br0" timeOffset="83238.7663">13017 929 230,'0'0'139,"0"0"2,31-23-4,9 8-108,5-18-6,17 3-5,-1-11-8,5-1-14,5 13-14,-16-8-18,4 32-40,-26-14-61,-12 28 2,-21-9-4,-14 31 2</inkml:trace>
  <inkml:trace contextRef="#ctx0" brushRef="#br0" timeOffset="83408.8649">13086 1003 286,'24'23'142,"2"-25"-2,21 11-18,2-18-117,8-1-15,12 8-60,-10-17-63,2 5-4,-9-10-5,5 8 0</inkml:trace>
  <inkml:trace contextRef="#ctx0" brushRef="#br0" timeOffset="83776.3695">14010 589 294,'0'0'146,"0"0"-1,7 23-4,0 1-124,7 7-2,12 4 0,3-4-8,6 4-6,5-6-6,-2-13-5,7-1-11,-12-30-11,10 6-6,-17-34-3,12 8 7,-17-17 11,0 5 13,-4 4 13,-10 10 16,-7 33 14,0 0 9,5 64 4,-22-5-5,17 35-8,-12-1-12,8 13-10,1-4-7,6-12-10,1-8-10,-4-32-37,12 4-101,-14-28-6,9 0-1,-7-26-2</inkml:trace>
  <inkml:trace contextRef="#ctx0" brushRef="#br0" timeOffset="84755.3697">14090 1220 115,'-21'-9'114,"21"9"9,0 0-6,0 0-85,38-10-12,7 15 2,0-12-2,19 0-10,4-5-7,6-2-5,1-1-3,-11-1 0,-3 4-1,-11-2 3,-14 4 3,-10 10 4,-26 0 1,0 0 3,-36 29 3,1-8 3,-27 3 3,3 7-5,-12-3 1,3 5-6,-3-7 5,12 0-7,11-12 2,22-7-5,26-7 0,26-23 3,24-6-4,21-6 0,16-3-12,8-12-6,11 17-35,-18-7-78,-10 16-1,-31 3-9,-47 21 1</inkml:trace>
  <inkml:trace contextRef="#ctx0" brushRef="#br0" timeOffset="101431.7267">8607 4370 24,'0'0'106,"0"0"3,0 0 1,0 0-91,0 0 1,23 2 5,25-7 1,-4-14 4,25 8-4,-3-13-1,19 7-3,7-6-2,15 6-4,-3 1-3,14 1-1,3-1-3,18 2 0,8-3-2,11-2-1,10 0 0,2 3-2,7-1 1,5 5 0,5 3-1,4 4-1,-1 5 1,6 3-2,-2-1 1,7 7-1,-1 1 0,4 9 0,-3 2-1,-5 5 1,-2 5-1,-5 2 0,-7 2-2,-3-1 2,-4-8-2,-7-10 2,-5-6-1,-9-13-2,-12-6-1,-19-8-5,-15 5-12,-32-14-31,-22 19-88,-54 7-2,0 0-5,-52 17-1</inkml:trace>
  <inkml:trace contextRef="#ctx0" brushRef="#br0" timeOffset="102667.6797">8462 6942 1,'0'0'0,"0"0"97,0 0-2,8-33-59,-8 33 5,28-19 2,-4 19 1,-24 0-4,37-2-5,-37 2-4,48 12-4,-18-5-6,15 17-4,3-5-2,13 11-2,3 1 1,14 4-2,9-1-1,8-1-1,2-7 0,9-5-1,3-4-1,9-6 1,10-4-2,11-2 0,5-10-1,10 5 0,14-4-2,7-3 1,9-10-1,8-4 0,4-5 0,-7-5-1,7-4 1,-2-10 0,0-3 0,4-8-2,-6-1-1,-1-7 3,-2-2-3,3-3 0,-6-4-1,4 2-1,-4-7 1,1-2 1,-3-8 1,-2-2-3,0-4 4,-4-6-2,-3-4 3,-10-2-3,-7 2-3,-18 4 1,-17 8-2,-14 12 0,-22 2-1,-11 16 2,-17 8-4,-12 7 3,-12 9 3,-4 7-1,-12 7 0,-5 3-2,-14 21-3,12-23-8,-12 23-17,0 0-67,0 0-44,-31 4-6,31-4-1</inkml:trace>
  <inkml:trace contextRef="#ctx0" brushRef="#br0" timeOffset="186297.8537">17393 5940 116,'9'-40'129,"-9"40"3,14-31 1,-14 31-101,0 0-3,19 28 1,-5 24-3,-11 10-4,6 23-3,-9 12-3,5 14-5,-7 5-4,-1 2-3,1-7-6,-5-16-10,7-5-21,-14-36-95,11-30-22,3-24 2,-9-62-3</inkml:trace>
  <inkml:trace contextRef="#ctx0" brushRef="#br0" timeOffset="186501.9908">17341 5852 206,'0'0'147,"0"0"-1,0 0-3,49-23-129,13 11 1,11-17 1,17-4-7,11-7-5,3-5-12,0 12-19,-21-12-35,0 19-79,-29 14-3,-18 15-3,-36-3 2</inkml:trace>
  <inkml:trace contextRef="#ctx0" brushRef="#br0" timeOffset="186690.1158">17612 6287 208,'-18'41'146,"13"-15"1,5-26-1,42 7-130,8-14-7,14-15-4,11-13-12,13 9-37,-17-7-97,4-5-3,-15 5-1,-16 7-3</inkml:trace>
  <inkml:trace contextRef="#ctx0" brushRef="#br0" timeOffset="186906.2608">18430 6808 168,'14'28'146,"-14"-28"-7,0 0-14,24-26-159,-26-2-83,6-10-7,-6-24-13,-5-11-8</inkml:trace>
  <inkml:trace contextRef="#ctx0" brushRef="#br0" timeOffset="187026.3415">18504 5644 273,'7'-23'123,"-7"23"-105,0 0-43,0 0-121,33 9-1</inkml:trace>
  <inkml:trace contextRef="#ctx0" brushRef="#br0" timeOffset="187365.4863">19735 5706 169,'0'0'145,"-35"28"2,4 15 0,0 39-98,-16-1-28,2 25-1,-12 8-7,5 9-5,0 2-9,3-16-19,15 2-32,-10-40-95,20-26 0,0-36 1,10-37-2</inkml:trace>
  <inkml:trace contextRef="#ctx0" brushRef="#br0" timeOffset="187529.5959">19128 6056 186,'0'0'145,"0"0"1,44 52 2,-15-5-118,11 17-13,5-5-1,7 7-2,-2-4-10,-3-6-6,5 11-32,-24-15-81,10-3-32,-5-8-1,3-18-4</inkml:trace>
  <inkml:trace contextRef="#ctx0" brushRef="#br0" timeOffset="187717.8863">20075 6295 194,'0'0'149,"29"-36"-4,4 17 1,12-19-113,14 15-26,9-3-4,3-5-17,17 14-72,-17-9-57,-5 5 0,-14-3-3</inkml:trace>
  <inkml:trace contextRef="#ctx0" brushRef="#br0" timeOffset="188025.7113">20664 5760 170,'0'0'153,"0"0"1,0 0-1,40 17-75,10-15-58,25 12 1,8-11-6,16 4-7,3-3-6,4 1-4,-6 2 0,-10 3-1,-12 9 1,-15 4-2,-13 15 1,-17 2 1,-19 10 3,-18 7 1,-20 4-1,-12 5 2,-6 1-2,-8-4 1,3-1-6,0-12-8,21 6-35,-7-20-102,33-36-1,0 0-7,42-52 1</inkml:trace>
  <inkml:trace contextRef="#ctx0" brushRef="#br0" timeOffset="188302.0141">22326 5264 230,'-7'35'155,"-5"5"-2,9 17-4,-1 0-125,13 11-4,8-11-6,13-3-7,18-13-3,11-15-2,5-24-2,7-21 0,7-21-2,0-24-3,-3-7-13,-9-12-5,-9 15-24,-29-8-24,3 31-65,-31 17-15,0 28 3,-45 26 4</inkml:trace>
  <inkml:trace contextRef="#ctx0" brushRef="#br0" timeOffset="188458.1159">22579 5930 238,'-12'74'155,"-5"-6"-2,13 6 3,-20-11-118,17 20-13,-3-7-18,-1-8-14,15 8-52,-13-22-96,16-6-3,-2-18-1,-1-8-3</inkml:trace>
  <inkml:trace contextRef="#ctx0" brushRef="#br0" timeOffset="191709.7386">17608 8089 1,'14'-28'119,"-14"28"9,24-36 0,-24 36-81,0 0-9,14 24-1,-2 26-14,-15 11-3,10 27-10,-7 18-1,3 12-4,-3 10-13,-5-14-10,12-3-21,-14-40-47,0-31-51,7-40-2,-12-38 2</inkml:trace>
  <inkml:trace contextRef="#ctx0" brushRef="#br0" timeOffset="191945.2183">17452 7943 155,'54'-15'127,"-11"18"8,18-10-53,15 14-66,6 2-1,11 10-5,-1-5 4,-2 10-12,-10 4 1,-9 6-9,-19 10 2,-24 6-1,-18 5 2,-29-8-1,-12 0-11,-21-19-17,5-6-97,-10 1-4,5-23-4,10 0 47</inkml:trace>
  <inkml:trace contextRef="#ctx0" brushRef="#br0" timeOffset="192093.6783">18567 8829 1,'0'0'85,"0"0"-20,-21-30-62,5-25-73,6 3-13</inkml:trace>
  <inkml:trace contextRef="#ctx0" brushRef="#br0" timeOffset="192206.7028">18463 7910 132,'0'0'72,"22"-5"-68,-22 5-6,26-5-126,-26 5 51</inkml:trace>
  <inkml:trace contextRef="#ctx0" brushRef="#br0" timeOffset="192485.5877">19735 7737 123,'0'0'138,"-35"45"2,9 2-2,2 17-112,-14 9-8,5 20 0,-7 1-6,7 5-12,4 5-22,-6-28-25,18-7-82,-6-22-15,2-35-2,-1-29 22</inkml:trace>
  <inkml:trace contextRef="#ctx0" brushRef="#br0" timeOffset="192626.2149">19269 8077 118,'15'-30'142,"18"27"3,9 15-4,8 0-104,9 26-30,0 4-2,3-1-15,1 15-35,-18-8-69,3-3-33,-8-1 2,-7-18 12</inkml:trace>
  <inkml:trace contextRef="#ctx0" brushRef="#br0" timeOffset="192806.8369">20255 8096 159,'24'-11'148,"-24"11"6,26 7-5,2-29-127,22 15-19,25-5-2,18-14-2,18 10-36,-7-17-70,9 0-35,-2 4-5,-12-4 2</inkml:trace>
  <inkml:trace contextRef="#ctx0" brushRef="#br0" timeOffset="193078.6649">21097 7619 167,'0'0'143,"30"2"3,13-2-6,16 2-122,5-2-4,16 5-3,3 0-8,2 2-5,-5 7-1,-9 5 2,-19 12 1,-16 4 5,-25 8-2,-15 7-1,-22 4 1,-14 5 0,-10-2-5,-2-8-12,9 3-27,-4-21-75,26-14-36,21-17 4,0 0-4</inkml:trace>
  <inkml:trace contextRef="#ctx0" brushRef="#br0" timeOffset="193270.7691">22510 7557 172,'-9'55'154,"-13"11"-6,-4 7-1,-9-4-111,2 21-24,-5-5-5,7-7-13,10-5-29,-17-30-84,17-22-38,-3-21 3,1-29 7</inkml:trace>
  <inkml:trace contextRef="#ctx0" brushRef="#br0" timeOffset="193421.9245">22078 7692 223,'40'21'163,"16"17"-8,25 17 3,6 1-131,17 10-17,0 3-7,7-7-15,0 13-35,-18-13-118,1 4 1,-13 7-2,-15 0 1</inkml:trace>
  <inkml:trace contextRef="#ctx0" brushRef="#br0" timeOffset="309698.7158">8862 8096 19,'42'-33'118,"-16"3"-2,12 8 1,-2-1-85,-1-1-18,17 5 7,0-5-8,12 5 0,0-2-6,7 9 3,12-2-3,6 12 0,1 7 9,12 11-11,-1 12 5,6 8-7,-1 14 5,-2 6-3,-2 8 3,-3 9-2,5-4-3,-5 7 4,-6 2-2,-1 2 5,2 1-3,1-1 1,2-7-2,2 3 2,-7-5-3,5 0 0,-2-10-2,-3 8-2,2-5 4,6 2-2,-3-2 4,7 0-3,2-5 2,7 0-2,3-5 3,12-4 1,-3-5-4,5 0 0,0 0-3,-2 0 1,-1 4 0,-4-1-1,-2 1-1,-3-2 0,-4-6-1,-3-11-1,-3-1-1,-1-15-3,-8-2-6,-9-15-8,4 8-11,-20-17-21,13 22-61,-14-1-39,-16 5 3,-5 15 10</inkml:trace>
  <inkml:trace contextRef="#ctx0" brushRef="#br0" timeOffset="310434.4325">15575 9664 1,'0'0'0,"-14"31"104,14-31-57,-24 16-3,24-16 5,-33 19 0,33-19 0,-52 24-7,17 0-9,-22-1-8,2 15-7,-18 0-9,5 12-3,-6-3-2,11 3-1,6-6-2,17-6 2,18-7-3,22-31 1,12 33-1,21-26 1,12-7-1,12 3 0,9-1-1,0 5 1,-4 5 0,-20 9 1,-16 10-1,-23 7 1,-22 7 1,-19 2-2,-16 3-1,-10-8-4,-2 3-16,-1-21-15,22 4-31,8-16-39,13-19-25,24 7 7</inkml:trace>
  <inkml:trace contextRef="#ctx0" brushRef="#br0" timeOffset="310742.1566">15655 10373 1,'22'-9'79,"4"11"33,-26-2 6,4-28-90,-4 28-6,5-33 1,-5 33-3,-5-45-3,3 19-3,-10-5-1,12 31-4,-33-33-4,9 31-1,-11 9-2,-1 12 0,1 7 0,2 12 2,7-1 1,12 6 3,14-12-2,19-3-1,16-11-6,15-15-11,18 0-34,1 1-84,6-24-1,13 4-6,-10-19 96</inkml:trace>
  <inkml:trace contextRef="#ctx0" brushRef="#br0" timeOffset="310989.7041">16553 10068 16,'-28'-2'126,"28"2"2,-57 19 6,15-12-108,9 19 2,-10-9-3,10 18-3,-2-6-5,16 11-2,7-5-6,21 1-4,17-8-7,19-11-10,21-1-17,1-28-33,25-7-74,0 0-4,-9-18 2,2 4 107</inkml:trace>
  <inkml:trace contextRef="#ctx0" brushRef="#br0" timeOffset="311231.1064">17078 10118 1,'-16'52'89,"-1"-31"33,15 13 1,2-4-91,0-30-3,-7 36-2,7-36-5,0 0-4,0 0-4,30-40-4,-8 4-3,6-7-4,8-1-3,4-8-2,2 4-2,-4 1-7,7 16-14,-17-4-29,3 18-46,-5 15-33,-26 2 2,21 9 95</inkml:trace>
  <inkml:trace contextRef="#ctx0" brushRef="#br0" timeOffset="311702.3237">17787 10109 1,'0'0'48,"22"23"65,-22-23 1,26-19-82,0 5-13,-3-12-5,3-5-8,0-6-3,-2-4-2,-3 4 1,-9 3-2,-7 11 4,-5 23 2,0 0 0,-40 7 3,9 19 1,2 14 2,-6 3 3,9 11 2,2-7-2,15 3 1,7-12-4,18-5-1,8-14-7,6-14-13,15-1-28,-7-18-49,5-12-44,11 7-6,-9-19 45</inkml:trace>
  <inkml:trace contextRef="#ctx0" brushRef="#br0" timeOffset="312197.8456">18418 9981 1,'0'0'117,"0"0"14,0 0 4,-28 17-92,-3-10-7,12 21-6,-14 0-11,12 13-2,5-8-4,13 7-1,13-12-7,16-6-5,16-13-6,10-21-7,17-11-8,-3-25-2,17-1 0,-20-20-2,8 12 4,-16 0 3,-8 15 11,-12 11 9,-35 31 12,31 0 6,-33 26 4,-1 24 4,-11 4-1,14 17 2,-7-9-6,17 9-1,4-22-6,21-6-3,10-29-5,19-21-4,12-26-3,9-24-3,5-12 0,-1-9-2,-3 5 2,-11 9 0,-13 29 4,-20 37 3,-21 38 2,-16 41 2,-14 37-1,-17 29 4,-14 21-5,-5 9 3,-7 5-8,2-17-4,10-1-27,-10-34-82,15-14-42,11-15-2,5-23-1</inkml:trace>
  <inkml:trace contextRef="#ctx0" brushRef="#br0" timeOffset="319733.7299">10739 11563 1,'0'0'38,"54"12"59,-54-12-2,5 54-85,0-4 7,-8 2 12,13 14 2,-8-7 3,15 14-1,-3-9-1,16 7-2,-1-14-6,16 7 1,2-15-7,17 1-1,7-12-1,16-5-2,12-16-1,17-3-2,14-17-1,22-4-2,8-12 1,20-2-3,9-7 1,10 2 0,2-3-1,7 6 2,-5-3-1,10 7-1,-1 0 1,1 5-1,0-3 0,2 1 0,0-6-2,7-4 0,5-7-5,-7-2 0,-7-3-1,-5 2 2,-22 1-4,-11 7 4,-19 4-3,-21 7 3,-24 8-1,-19 9-1,-11 9-2,-22-11-18,9 21-68,-20-14-65,-13-10 4,-9 5-6</inkml:trace>
  <inkml:trace contextRef="#ctx0" brushRef="#br0" timeOffset="339913.599">12079 14136 31,'-21'-10'116,"-15"-9"3,10 3 3,-12 1-96,3-6 4,35 21 3,-40-16 0,40 16-1,0 0-4,0 0-4,0 0-5,42-3-3,-4 3-3,17 5-4,8 2-1,18 3-2,6-1 0,20 3 0,8-5-1,15 2 0,12-2 0,17 1 1,6-4 0,17 6 1,14-3-1,5 2-1,9 6 1,8-1-2,11 0-2,15 0 2,11 0-3,7 0 1,5-2-3,10 0 1,7 0-1,4 0 1,-2 0 0,-9 4-1,-8-2 0,-2 3 1,-14 2 0,-12-3-1,-16 1 1,-10-3-1,-14 0 0,-10 0 0,-16-2 0,-17 0-1,-16-2 1,-16 1 0,-22 1-1,-19 0 2,-19 2-4,-21-4-5,-10 11-24,-35-21-117,-9 24-5,-15-17-3,-16-12-5</inkml:trace>
  <inkml:trace contextRef="#ctx0" brushRef="#br0" timeOffset="400917.6192">10460 4999 1,'0'0'0,"0"0"13,0 0 62,-33-7-62,33 7 0,-22-15 7,22 15 3,-23-21 4,23 21-6,-29-21 1,8 7 2,21 14 0,-45-15-4,17 13-1,-10-3-1,0 8 0,-14-8 1,5 12 2,-12-7-3,5 7 0,-13-4-4,4 6-2,-8-4-4,4 4-2,-6 3-2,-2 0-2,-3-3 0,0 3 0,-3-5 1,6-2 1,-8-3 1,5-2 2,-7-2 1,9 4 0,-7-4 1,3 7-1,-8-1-1,1 8-4,-5 2 1,0 8 0,-3-3 0,-2 7 1,3-3 0,9 6 0,-1-3 3,13 0-3,7 0 4,12 2-6,6-4 2,6 2-6,9 0 5,0 0-6,2 5 2,0-1 1,-2 1 1,0 2-1,0 3 0,5-1 2,4 3-3,3 0 2,4-3-1,5 1-1,8-3 0,6-3 0,3-1 0,2-1 1,0-4-1,5 0 3,9-6 0,14-6 1,10-7 0,14-5-1,12 0 0,12-5 0,12-2 0,6-7-3,3 2 1,-5 0-1,-2 5 0,-4 0 0,-6 0 1,0-2-1,1 2 0,-3 2 1,7-2 0,-2 4-1,0 3 1,0 3-1,-1-1 1,1 5 0,-7 0 1,0 0-2,-3 0 1,3-2 1,2-2-1,2-3 0,1-3-2,4-4 2,0 2-1,0 1 0,1-1 1,-4 3-2,-6 2 1,0 0 0,0 0 1,2-3-1,0-4 2,2-5-1,5-4 1,1-8 0,1-7 0,-4-7 0,-10 1-1,-4-6 0,-10-2 1,-11 5 0,-11-3-1,-6-2 1,-7 1-6,-7-1 4,-5 0-3,-5 0 2,-7-5-2,-5 0 1,-9 3-1,-12 2 2,-9 3 5,-17 6 0,-19 5 0,-14 8 1,-16 9-1,-22 9 0,-12 5-2,-9 7-1,-10 5-4,-6-3-6,4 5-18,-9-18-63,20 8-55,16-11-3,22-7-1</inkml:trace>
  <inkml:trace contextRef="#ctx0" brushRef="#br0" timeOffset="403537.7908">10746 8808 1,'0'-47'54,"12"9"-39,-1 0 0,-3 3 2,1-1-1,-9 5 3,-5 5 0,-7 0 1,-9 12 0,-12-2 0,-5 9 2,-16 2-8,-10 5 2,-14 0 0,-7 9 4,-19-4 4,-5 9 0,-16 0 2,-3 12-1,-21-2-1,3 14 0,-22-5-3,5 12-4,-14-2-6,4 6-2,-4-4-3,7 7 0,4-7-2,8 2-1,9 1-4,12-1 4,12 5 2,13 2-3,13 1 3,14 1-3,14-1 4,14 4-4,20-2 4,15-1-6,22-3 1,15 1 2,13-2-2,14-2 1,13-1 0,4-4 1,7 2-1,0-4 2,5-5 1,-2-3 2,-5-9 0,2 3 1,-5-10 0,5 0-1,-2-8 1,5 1-2,-3-2-3,5-1-1,-5 1 0,3-1-2,-6 0 1,4 3-1,-8-2 0,-3-3 1,-1 0 0,-3-2-1,-3-3 0,3 0 0,-2-2 0,0-2 1,-1 0-1,-4-1 0,5 1 1,-5-5-1,-7 2 0,-5-2-1,-5 0 1,-7 0-1,1-3 0,-22 10-1,28-16 1,-28 16 0,21-12 0,-21 12 1,29-5-1,-29 5 1,35 3-1,-35-3 1,40 9 0,-18-4 0,4 2 0,0-2 0,4-1 1,3 1 0,-2 0 2,5 2-2,-3 0 0,2 2 0,1-1 1,-3 6 0,2 0 0,-2 0-1,3 5-2,-1 0 2,1 7-1,-1 0 1,0 5-1,-1 2 0,1 0-5,-2 0-3,0 0 5,7 3-4,-4-3 5,11-3-2,7-1 3,8-1-1,4-2 5,7 3 3,3-3-3,7-3 2,2-1-4,2-4 1,-4-1-2,7-3 0,0 0 1,-1-4 0,4-1-1,-1-2 1,-2 1 0,0-4 0,-3 6 0,-4-3 1,-1 5-1,-1-1 1,-1 4-2,3 1 2,0-2-2,-1 3 1,3-3 0,3 0-1,2-4 1,0-1 0,-1-4-1,-1-3 0,-3-4 1,7-5-1,-4-7 0,-1-3 0,-2-7 1,3 1-1,-6-8 1,-1 0-1,-6 1 1,-6-4-1,-8 4 0,-9-8 0,-9-2 1,-5-3-2,-8-4 1,-1-3-1,-8-9 1,-7-5-1,0-4 1,-2 1-1,-7-3 0,-7-6 1,-8 3 0,-6 2-1,-13 2 1,-9 3 1,-9 4 0,-10 6-2,-4-1 2,-8 10-1,-4 2 1,-10 2-1,1 0 1,-3 3-1,-3 2 2,-6 1 4,-3-1-7,-7 2 4,-7 3-4,-8 2 5,-6 3-4,-7 4 5,-10-2-4,-2 3 1,-8-1 4,-1-4-1,-6-5 1,-1-5-2,-1-7 0,3-9-2,4-6 1,3-3-4,6-4 0,11 1-9,16 9-10,2-16-35,33 19-93,14 4-2,22 5-3,14 14-2</inkml:trace>
  <inkml:trace contextRef="#ctx0" brushRef="#br0" timeOffset="405769.4991">9810 12324 1,'0'0'0,"-19"-45"27,19 45 53,-19-30-65,5 6-11,14 24 1,-33-33 3,33 33 2,-45-26 0,14 16 1,-11 3 3,-6 3 2,-11 1 3,0 3 1,-9 3-2,-1 6 1,-9-2-2,2 7 1,-6 1-3,1 6 0,-6 0-1,2 10-1,-8 2-1,4 5 1,-8-3 1,12 8 1,-3-3-1,13 7 0,6-2-4,10 3-3,7-1-2,12 5-1,9 2-3,10 5 0,9 0-1,7 5 3,12 0-4,5 0 2,7 0-1,9 0 2,3-3-2,7-4 1,2-5 1,10-7-2,4-12 4,15-5 1,2-11 2,16-5 1,3-12 2,11-5-1,6-9 2,9-3-2,4-9 1,3-7-2,2-7 0,3-5 0,0-2-3,-1-5 1,-1-3-1,-8-1 1,-9-8-2,-13 7 0,-10-5-1,-18 1 0,-16-5 0,-14 2-1,-19-2 3,-10 4-3,-16 1 2,-12 9-1,-19 4 1,-9 11-3,-17 8 1,-11 8-2,-10 7 1,-12 9-1,-3 5-1,-6 7-1,0 5-9,-3-3-18,19 25-59,3-6-54,4 5-2,12 2-2</inkml:trace>
  <inkml:trace contextRef="#ctx0" brushRef="#br0" timeOffset="407217.5504">8791 13987 1,'-28'9'21,"-22"-18"71,19 20-7,-18-11-69,8 8-27,-1 6 5,2 0 7,2 2 6,-7 1 0,5 9 6,-7-7 6,6 9 5,-6-2 1,9 7-2,-2 1-6,2 6-4,0 2-2,5 3-9,0-2 8,5 4-3,0-4 2,6 2 0,3-8 3,12 6 0,-2-15 1,14 8 9,2-10-6,14 2 1,5-7-4,14 6 0,5-4-4,12-2-1,7 1-2,6-1-1,6 0-1,0 1-2,2-1 1,0 2 1,-3 1 0,1 5 2,-5-6 2,2 6 0,-2-6-1,9 3 2,3-12-1,9 1-1,-2-8-1,12 0-1,2-3-2,5-4 0,4 3 0,-2-3 0,0 7-1,-2 2 0,0-2-1,2-2 2,0 0-1,-5-5 0,3-2 0,-3-3-1,3-2 2,2-5-3,-4-2 2,-6-3-2,-6 3 1,-3-3 0,-5 3-1,-4-2 1,-7-1-1,-8-2 1,-1 3 0,-11-3-1,-4 0 0,-7-5-1,-7 1 2,-10-6-2,-6 3 1,-8 0 0,-9 0 0,-8 3 0,-4-3 0,-5 4 0,12 22 0,-42-38 0,11 19 0,-4 1 0,-15 1 0,-7-2-1,-11 3 1,-13-3 3,-11 2-2,-14 3 2,-10-3-2,-9 3 4,-15 0-5,-2 7 5,-11-3-4,-8 6-1,-5-1 0,1 0-1,-3-2-1,3 2-1,4-6 1,7-6-2,8-2 1,11-7 1,12-2-2,12-3 2,12 3 0,11-3-1,17 10-8,3-3-15,28 29-48,-5-3-70,19 12 2,9 7-5,12 3 44</inkml:trace>
  <inkml:trace contextRef="#ctx0" brushRef="#br0" timeOffset="407836.3269">11552 15029 12,'31'-9'93,"-10"-12"-1,21 16-3,1 0-89,11 8 5,13 1 3,3 1 7,13 9 4,7-4 6,19 11 3,-1-14 4,30 19 0,1-7-2,17 12-3,14-8-5,22 8-3,11-5-6,21 0-3,15 3-2,12-8-2,2-2-1,14 0-2,-2-3 0,-1 1-1,-6-3-2,-12 2 0,-17 3 0,-14-2-3,-16 2-11,-39-14-35,-20-1-81,-27-11-4,-42-24 0,-33-9 1</inkml:trace>
  <inkml:trace contextRef="#ctx0" brushRef="#br0" timeOffset="408529.7275">10557 12991 1,'12'-33'86,"30"19"13,-9-15 2,24 13-89,4 11-8,15 5 2,9 10 4,17 1 2,11 15 5,10 0 2,17 15 4,8-1 2,25 17-3,9-5-1,24 11-3,4-3-3,22 11-4,4-3-3,17 10-4,5 0-1,-1 5 2,-4 9-1,-9 7 4,-17 3-2,-10 12 4,-21-3 1,-9 9 3,-24-6-3,-7 6-2,-16-6 1,-8-1-3,-16-6 1,-3-3-4,-4-7-1,-7-5-3,-10-9 1,-2-5 2,-8-7-3,-6-10 1,-5-2-2,-3-9 1,-13-3-4,-8-6 0,3-1-10,-13-14-14,20 14-63,-10-16-48,8-8-2,2-16-1</inkml:trace>
  <inkml:trace contextRef="#ctx0" brushRef="#br0" timeOffset="409601.7225">13360 10260 72,'28'21'49,"-28"-21"-8,43 29-4,-17-15-11,7 5-5,5-5-4,4 7-1,8-2-2,4 5-2,6 9-2,1 7 1,3 7 1,9 15 0,-4 9-1,4 16 0,-5 10-4,8 17 2,-3 4-4,5 14 1,-2 3 0,2 5-2,-2-3 0,-1 2 1,-1-2 4,4 3 2,-7-10 3,9 10 4,-7-13-3,10 8 3,0-3-1,6 8-2,-1-12-3,2 2-3,-3-7-3,-2 2-2,-4-7-2,-6 3 0,-6-5 0,-3 2 4,-14 0 0,2 5 5,-6-5-3,1 5 1,-6-7 0,2 0-1,-5-10-1,0 6-2,0-11-2,3 1-2,-1-5-1,1-3 2,2-4-4,2-7-1,5-5-7,-2-14-6,11 0-27,-23-24-59,9-9-35,-2-17-6,-9-24 3</inkml:trace>
  <inkml:trace contextRef="#ctx0" brushRef="#br0" timeOffset="410965.1653">11323 5268 46,'37'17'111,"25"16"-4,-1-2-5,29 14-112,5 11-2,21 25 7,6 6 1,18 20-2,-1 9 2,13 23-2,4 8 9,-7 13 5,4 13 1,1 11-1,4 15 7,-7 2-2,5 10-2,-4 1-1,-6 15-3,1 7-3,-1 5 5,-9 7 0,3 7-3,-8 7 3,-4 17 2,-5 14 2,2 12 2,-7 6-2,3 20 1,-5 4-3,0 13 2,-10 1-4,-2 1 3,-7-12-4,-10-1 1,-6-15-3,-6-6 2,-6-14-5,-1-6 5,-6-22-3,-1-3 2,-4-18 1,12-3 3,1-19-3,18-13 1,2-23-3,16-10-5,10-20 2,16-14-5,3-24-1,2-19-7,0-11-6,-16-29-17,6 3-41,-30-31-66,-12-10-1,-21-23-1,-19-15 53</inkml:trace>
  <inkml:trace contextRef="#ctx0" brushRef="#br0" timeOffset="411632.8232">18189 15649 64,'0'0'111,"0"0"6,0 0-4,-12 43-97,8-3 1,4 26-2,-10 5 4,3 28-4,-12 8 1,0 16-4,-9 0-3,0 2-5,-3-16-4,2-17 2,1-21-4,7-41 1,21-30-2,-17-47 0,24-33 3,12-27-2,12-32 7,9-20 4,10-23 2,14 0 1,4 7 1,5 26-1,-6 19-2,1 29 1,-9 27-5,-2 41-4,-10 40-1,-7 41 1,-9 23-1,0 25 1,-5 20 0,2 17-3,-2 16 2,-2-5-3,0-5-3,-6-13-7,4-8-8,-15-30-23,9-3-50,-20-38-42,-8-23-2,12-24 0</inkml:trace>
  <inkml:trace contextRef="#ctx0" brushRef="#br0" timeOffset="412137.4565">18506 16233 96,'-21'-7'130,"21"7"1,0 0-5,47-33-96,0 21-37,24 10-25,0-15-26,28 10-14,-14-19-3,24 14 4,-29-14 17,13 14 20,-22-2 20,-10 5 35,-2 16 30,-26-3 17,7 25 5,-30-1 0,9 24-13,-26-4-16,9 20-10,-16 1-12,7 9-6,-12-3-7,5 3-2,-10-7-5,5-7 0,0-12-2,5-14 0,5-17-4,9-21 0,0 0-2,2-52-1,14-9 1,6-24-2,11-22 5,9-16 4,6-7 8,8 7 5,-1 3-2,9 23 4,-5 21-3,7 31 2,-5 29-6,-2 27-1,-7 20-9,-7 14-5,-9 10 3,-15 1-5,-16 3 1,-17-9-8,-16 2-4,-22-26-20,0 7-21,-30-35-20,21 9-15,-17-33-11,24 2-17</inkml:trace>
  <inkml:trace contextRef="#ctx0" brushRef="#br0" timeOffset="412621.4377">19981 16060 133,'7'31'72,"-7"-31"5,-9 43-3,9-43-10,-15 54-13,1-18-16,17 18-7,-11 10-12,6 14-6,-3 7-4,-4 0 0,-3 0-3,-4-7 2,-6-12-2,3-14 2,0-21-4,19-31-1,-23-19-2,18-35-3,12-27 0,7-27-2,17-18 6,9-8-2,8-6 6,6 8 2,7 11-1,8 22 4,-1 25-3,6 25 4,-10 25-7,-1 19 2,-1 17-5,-8 14 0,-9 12 1,-9 5-5,-15 4 5,-16 3-6,-15 2 1,-21-5-8,-9 3-10,-26-20-24,9 8-42,-14-31-42,8-14-3,3-21 2</inkml:trace>
  <inkml:trace contextRef="#ctx0" brushRef="#br0" timeOffset="412866.1248">20657 15219 2,'66'-45'110,"-16"4"-1,4 23-2,-16 10-63,-7 13-34,-3 21 2,-14 14 2,0 20 1,-11 8 1,-3 17 4,-12 5-1,2 12 0,-6-1-3,4 3-15,0-7-20,-7-23-29,17 1-30,-15-20-48,10-22 1,7-33 8</inkml:trace>
  <inkml:trace contextRef="#ctx0" brushRef="#br0" timeOffset="413036.7478">20912 15940 52,'31'-17'113,"-3"3"-2,5 2-43,5 19-32,-5-2-14,0 14-9,-7 2-8,-2 8-3,-5 4-4,-10-5-13,6 8-30,-13-10-64,-2-26-5,0 0 1,-2-26 90</inkml:trace>
  <inkml:trace contextRef="#ctx0" brushRef="#br0" timeOffset="413152.3062">21281 15448 93,'0'0'27,"19"-24"-26,-19 24-3,38 5-116</inkml:trace>
  <inkml:trace contextRef="#ctx0" brushRef="#br0" timeOffset="413681.7307">21846 15840 174,'28'5'132,"-7"-7"-12,3-5-4,-24 7-127,36-29-3,-29 8 4,5-3 1,-12 1 4,-8 2 4,8 21 10,-40-26 2,9 30 1,-11 8-1,4 12-5,-2 11 0,4 12-6,6-4 2,4 4-6,9-9 5,17-7-5,0-31 5,43 19-5,2-33 6,9-12 5,10-7-2,7-3 5,-5 1-5,-2 6 5,-15 13-7,-8 18 5,-20 17-6,-12 16-4,-11 17 4,-3 15-2,-4 4 7,6 7-2,1-7 7,19-8-1,6-22 3,20-22 0,9-38-2,19-33-4,4-41-1,8-32 1,-7-33-5,-8-27 1,-13-6-4,-15 1 0,-19 15-2,-23 22 0,-17 27-5,-21 25-6,-5 51-26,-24 15-67,12 35-41,-2 14 1,5 17-3</inkml:trace>
  <inkml:trace contextRef="#ctx0" brushRef="#br0" timeOffset="413891.0651">23399 14635 198,'0'0'134,"16"37"-9,-30 1-19,-7 24-157,-10-3-44,15 12-39,-1-12-2,5-14 1</inkml:trace>
  <inkml:trace contextRef="#ctx0" brushRef="#br0" timeOffset="414021.9">23415 14854 53,'45'-63'123,"0"15"3,-5 20-31,-14 9-33,5 33-26,-19 26-46,-14 24-100,-6 2-12,-3 10-5,-11-10 2</inkml:trace>
  <inkml:trace contextRef="#ctx0" brushRef="#br0" timeOffset="414520.8595">17527 14828 84,'0'0'122,"0"0"-2,0 0-7,3 29-115,11-6-11,7 15-21,-4-7-32,-3 2-49,7 3-2,-21-36 26</inkml:trace>
  <inkml:trace contextRef="#ctx0" brushRef="#br0" timeOffset="414672.8156">17988 14989 94,'-4'95'6,"-34"16"-6,-38 7-9,-26 15-81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20:01:00.52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4172 7952 5,'-35'12'19,"2"4"-2,4-1-4,-4 4 1,7-5 3,3 9 1,-3-1 0,7 6 3,-5 5-3,3 5 1,-3 7 0,5 7 0,-2 2-4,7 8-2,0-1-3,11 1 1,1-8-2,14-2 1,7-7-1,11-7-2,8-7-2,14-8 0,5-6 1,9-3-1,0-2 1,8-3-2,-8 1 0,5-1-2,-7 1 0,-3-3 2,0-10 0,1-6 1,2-15 0,4-13-1,-4-18 2,9-11-2,-4-14 2,-1-8-4,-8-7 3,-6 3-3,-14 0 0,-9 0 0,-15-3 1,-16 3-1,-19-3 0,-11-6-1,-18-1 1,-11 3-2,-7 9 0,-14 14-21,2 22-88,-7 40-5,-15 14-5,8 38 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20:09:19.25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8505 11014 26,'21'-7'48,"-21"7"-2,0 0-3,0 0-8,0 0-3,0 0-4,-40 43-4,5-10-3,-1 17-5,-13 9-3,-3 16 0,-12 3-2,5 5-1,-12 0-3,7-3 1,-2-11-5,4-5 1,6-19 0,6-10-7,12-9-10,5-19-24,33-7-29,-26 5-45,26-5 3,-7-33 55</inkml:trace>
  <inkml:trace contextRef="#ctx0" brushRef="#br0" timeOffset="251.9746">7673 11579 70,'0'0'106,"-26"12"3,26-12-55,-26 50-41,14-3 5,3 17-1,-8-2 5,5 6-2,-2-6 3,12 1-3,9-15-1,28-13-9,20-18-9,23-20-31,21-11-93,24-9 2,7-20-9,9 3 33</inkml:trace>
  <inkml:trace contextRef="#ctx0" brushRef="#br0" timeOffset="5851.5769">22366 12982 56,'-21'-3'36,"-1"1"1,-6 0-5,-3-1-5,-9-2-5,-2 1-4,-10-1-2,-5 0-1,-9-4-1,-3 4 3,-11-7 1,2 5 3,-10-2-3,3 4-1,0 0-4,0 3-2,-3 2-3,1 2-4,0 1-2,-1-1 0,-4-2 2,-3 5-1,-9-3 0,0 5 1,-4-2 0,1 2-1,-6 2 0,-1 3 0,-1 0-3,1 0 1,3 0-1,0-3 2,0-2-2,2 3 2,0-1-1,5 3 1,5 0 0,4 4 1,3 1 1,10 4 1,1 5-1,8 0-1,2 3 1,7 1-2,3-1 2,6-1-4,-4 1 2,5-1-3,-3-4 3,3 4 0,-3-4 0,-4 2 2,-1 2-2,-2 0 2,3 1 1,2 1 2,0 4-2,4 1 0,3 3 0,7 0 1,3 0-1,6 4 1,-1 3-1,6 5-1,5-1-1,-2 3 1,4 0-1,5 3 1,0-1-1,0-2 0,3 0-1,-3 0 1,0 0-1,0-2 1,-2 2 0,-5 2-3,0-4 3,2 2-2,0-5 2,8 3-2,-1-3 2,5 3-1,3-5 0,9 2 3,5-2-2,-3 5 1,8-10-1,1 5 1,4-5-1,3 3 0,1-3 0,7 0 1,-2-2-3,2 2 2,0 5-2,0 0 2,0-5-1,2-2 1,1-3-1,4 1 1,0-5-1,2-1 0,6-4 0,3 3 0,4-3 0,4 0 0,7 2-1,2 3 1,3 4-1,7-2-5,-5 0 5,7-2-5,1-2 4,1-1-4,3-4 5,-2-5-5,4-5 6,1-2-1,4-3 1,5 0-1,-3 3 0,3 0-1,0 0 1,2 4 0,0-1-1,3 1 1,-8-2-1,1-2 1,-1-2-1,3-8 1,0-2 0,0-5 0,2-4 0,5-3-1,2 3 1,3-6-1,4 6 2,3-3-3,-5 3 1,2-1 0,3 3 0,-1-2 0,4-3 0,-4-2 0,6-3 0,-1-4 3,1-5-3,1-5 5,-3-4-5,-1-3 5,-3-5-5,-4-2 5,-4-2-4,-6-3 0,3-2 0,-5-7-2,-2-9 3,-2-3-2,-6-7 2,-1-5-2,-6-7 3,-4-5-1,-7-4 2,-10-3 0,-9 3-1,-12-5 1,-11-2 0,-13-3 0,-14-2-3,-16 0 1,-19 7-1,-12 7-2,-14 4 1,-19 11-3,-12 8 2,-12 13-1,-14 14 1,-9 13 0,-10 6-1,-7 4 1,-2 8 0,4 2 0,10-5-1,0 0-2,14-2-5,12-10-6,21 5-14,0-17-39,22 20-77,4 1 1,7 13-6,5 9 18</inkml:trace>
  <inkml:trace contextRef="#ctx0" brushRef="#br0" timeOffset="10495.9975">16062 13114 1,'52'-31'0,"-10"-25"56,32 4 47,-6-17-65,13-9 0,20-2 1,10-17 0,19-3-4,15-13-8,20-1-10,12-6-6,22 4-6,6 0-5,8 2-2,5 6-4,1 1 2,-18 15-2,-14 9 4,-21 15-2,-29 11-1,-24 19-3,-30 7-5,-29 24-9,-54 7-17,21 12-28,-44 17-48,-32-11 2,-6 20 111</inkml:trace>
  <inkml:trace contextRef="#ctx0" brushRef="#br0" timeOffset="10882.6968">16161 12759 1,'-50'29'85,"6"16"13,-16-3-43,6-4-23,9 7-7,-2-7-4,16 0 1,5-15 1,26-23 1,36 22-5,27-27-4,30-12-11,25-6-16,35-6-59,22 3-43,-2-16-3,16 11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20:10:54.22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6342 11665 74,'-23'-29'27,"1"6"0,-4-1-1,0 5-5,-7 5-5,5 4-4,-10 6-1,3 4-3,-8 2-2,-4 7 1,-8-1 0,3 1 1,-9-4-1,-3 4 0,-4-2-1,-8 5-1,-4-2 1,-3 6 1,0 1 2,0 9 2,1 0 0,1 12 1,1-1 5,9 8-2,5-2 3,11 6-6,3-6 2,10 7-5,4-5 3,10 2-3,4-5-2,10 3 2,4-2-2,6 7 1,4-1-1,7 1 2,2 0-1,10 4 1,0-7-1,12 3 0,4-3-2,8-4 1,6-5-2,3-1 0,5-3-1,7-4 1,2-4 0,10 3 1,4-10-1,5-3 1,7-6-1,8-6 1,4-11-3,9-5 0,8-4-1,-3-10-2,2-2 1,-1-8-1,-4 1 0,-1-6 0,-5 1 1,-10 5 0,-9-5 1,-10-3-1,-7-2 0,-9-2 0,-9-3 1,-10-4 0,-15-3-1,-11-5-1,-12-4 1,-9 0-1,-12 0-2,-15 2 2,-6 0-4,-15 5 3,-9 0-3,-2 5 3,-8 4-3,-6 3 2,-8 4 2,-2 3-1,-8 7 1,-3 4 0,-6 8 1,-7 9-1,-7 10 0,-2 7 1,-2 6-2,1 8 0,6 10-7,2-1-14,21 24-58,-9-7-56,14 5-1,7-1-7</inkml:trace>
  <inkml:trace contextRef="#ctx0" brushRef="#br0" timeOffset="6978.1477">5921 13991 1,'0'0'0,"0"0"79,8 26 41,-8-26-66,14 38-2,-14-38-2,28 57-2,-21-24-6,17 19-7,-15-2-9,10 11-8,-7 3-8,-3 7-6,-4-5-2,-5-2-1,-5-5-2,1-12-5,-1-6-7,5-41-15,-9 30-14,-10-51-38,14-14-51,0-10-3,-4-19 28</inkml:trace>
  <inkml:trace contextRef="#ctx0" brushRef="#br0" timeOffset="7286.2992">5839 13998 52,'0'0'119,"4"-33"2,-4 33-3,38-42-104,-7 20-8,12 4 0,6 3 2,8 6-1,-3 4 2,3 15 1,-3 1-3,-11 11-3,-5 4-4,-15 5 1,-18-1-1,-14 3 2,-13-7 0,-11 0 0,-5-4 0,-2-3 0,0-5-4,5-2-8,35-12-16,-41 14-29,41-14-43,29 19-30,-6-15 2,20 8 80</inkml:trace>
  <inkml:trace contextRef="#ctx0" brushRef="#br0" timeOffset="7454.3662">6560 14403 77,'2'42'112,"-2"-42"3,-26 48-59,7-15-50,-7 0-10,-7-12-29,7-2-54,0-5-25,0-26-3,26 12 101</inkml:trace>
  <inkml:trace contextRef="#ctx0" brushRef="#br0" timeOffset="7998.0463">7134 13949 116,'-35'28'125,"-15"1"-1,-4-3-22,-10 30-102,2 1 1,13 0 3,11-10 2,21-9 3,20-17-3,23-18-1,21-20-3,14-23-3,17-15-2,3-11-3,-6 0-1,-8 2-1,-15 15 2,-22 11 1,-30 38 6,0 0 2,-7 23 4,-21 27 4,-12 11 1,-3 13 1,-6 6 1,8 8-3,-4-10-1,8 2-4,4-9-2,9-5-3,5-7 1,14-4-3,10-10-3,12-7 0,16-3-6,2-9 0,17 0-5,-2-14-1,6 0-1,-8-15 1,1-1 3,-13-13 3,-10-7 4,-10-6 2,-11-11 8,-12 6 3,-14-3 2,-5 5-2,-14 2 1,-5 12-2,-3 5-4,-1 5-10,6 16-46,5-2-70,1-8-6,37 3 3,-31-19 95</inkml:trace>
  <inkml:trace contextRef="#ctx0" brushRef="#br0" timeOffset="13210.9788">16530 11303 89,'68'-12'60,"-1"0"-6,-6 7-6,-14-4-8,-11 16-8,-36-7-7,2 26-2,-44-9-4,-18 18-1,-34-4-1,-17 14 2,-24-7 1,-2 11-1,-14-9-2,9 5-1,5-9-1,16-1-2,22-13 0,33-4-3,33-13-3,33-5-1,71-21-2,33-3 0,45-6-2,33-4-2,26 1-2,9 5 0,0 7-1,-23 7 1,-35 11 0,-39 6 2,-54 8 0,-66-11 1,-16 36 1,-64-10 0,-53 5 2,-32 4 2,-29 0 1,-12 6 0,-9 1 4,9 6-4,17-8 4,33-5-4,31-9 3,47-12-8,57-21 0,54-16-1,54-22-4,50-14 2,31-10-4,24-9 2,13-2-2,-11 9 3,-33 16 1,-45 17-2,-64 27 2,-52 11 0,-69 30 0,-47 13 1,-37 14-4,-29 7-4,-7 11-14,-12-16-43,40 3-74,29-10-1,44-24-1,62-14 28</inkml:trace>
  <inkml:trace contextRef="#ctx0" brushRef="#br0" timeOffset="13532.6851">17740 11055 59,'47'-15'128,"-9"1"0,-2 28 0,6 19-108,-35 29-5,5 23-1,-14 12-4,-3 12 4,-12 0 0,-1 2-3,-4-17-3,-1-13-15,8-20-27,-18-35-71,12-28-26,2-20-7,-2-32 5</inkml:trace>
  <inkml:trace contextRef="#ctx0" brushRef="#br0" timeOffset="13706.5811">17662 11173 83,'26'-17'134,"10"-4"1,18 0-1,22 2-110,9-7-8,16 0-8,8-3-5,7-4-11,-5 12-13,-21-5-19,-8 31-40,-37 11-54,-28 13-1,-27 20 17</inkml:trace>
  <inkml:trace contextRef="#ctx0" brushRef="#br0" timeOffset="14070.5895">17837 11639 69,'0'0'128,"54"16"3,13-21-6,25-4-97,2-8-22,10-2-15,7 5-8,-14-7-5,-7 12-1,-21-6-1,-15 18 3,-26-1 3,-28-2 12,0 33 12,-40-9 9,-7 11 7,-17-4 2,5 12 4,-7-10-3,16 5-1,8-17-3,30 0-8,12-21-5,33 7-4,14-16-1,15-5-1,6-5-1,8 0 1,-5 7-4,-7 5 1,-12 14-1,-15 7-5,-13 14 2,-12 1-15,0 6-14,-15-13-46,3-22-47,22 28-10,-22-28 8</inkml:trace>
  <inkml:trace contextRef="#ctx0" brushRef="#br0" timeOffset="14258.7296">19331 11657 115,'-36'0'137,"-9"17"4,1 16-4,3 12-115,4 0-6,25 0-13,19-3-3,26-16-13,31-7-11,9-33-30,31-5-32,-7-26-18,16-16-26,-6-12-6</inkml:trace>
  <inkml:trace contextRef="#ctx0" brushRef="#br0" timeOffset="14679.9286">19901 11125 135,'-36'24'139,"-2"23"3,5 12-61,12 43-35,-12 5-19,16 16-10,-4-12-5,7-7-8,4-19-4,1-26-12,9-19-9,0-40-16,21-16 1,-4-36 2,28 0 0,-3-22 9,20 6 5,1-1 11,6 12 10,2 20 16,-10 6 1,-2 19 2,-18 7 0,-13 17-4,-28-12-3,5 52 3,-31-16-1,-3 11 0,-11 2 1,9 11-8,3-8 3,19-5-6,18-12 3,19-13-10,20-20 2,8-16-3,11-17-3,-1-14 3,-5-4-5,-16-8 1,-16 7-7,-22 0 1,-12 27-15,-23 2-24,-1 25-42,-2 15-39,-6 5 3,11 16 50</inkml:trace>
  <inkml:trace contextRef="#ctx0" brushRef="#br0" timeOffset="14850.3386">20707 11913 53,'26'7'131,"-26"-7"5,11-26-7,-11 26-77,-7-57-36,21 12-4,10-4-15,4-8-12,20 12-36,-10-5-48,11 12-34,8 17-2,-10 2 43</inkml:trace>
  <inkml:trace contextRef="#ctx0" brushRef="#br0" timeOffset="15019.4765">21397 11648 107,'12'35'132,"-12"-35"3,-17 50-6,10-21-115,-10 4-13,6-10-21,1 8-26,-4-10-76,14-21-8,0 0-5,7-23 71</inkml:trace>
  <inkml:trace contextRef="#ctx0" brushRef="#br0" timeOffset="15279.2664">21775 11811 152,'-14'31'138,"0"0"1,14-31-8,-31 14-127,31-14-13,33-31-11,-2-14-3,25 0-5,3-9 11,17 7-1,-7 11 11,-1 20 2,-11 16 7,-14 14 6,-8 21 7,-21 5 0,-7 12-6,-7-4-2,-4-15-31,13 0-54,-9-33-53,35 7 3,6-21-3</inkml:trace>
  <inkml:trace contextRef="#ctx0" brushRef="#br0" timeOffset="15505.3577">22685 11743 175,'-31'49'153,"-4"1"-3,6-3-2,11 3-113,20-8-26,22-4-10,23-2 2,12-1-4,14 8 2,3 11 4,-5 15 0,-7 13 2,-27 11-2,-22 4 1,-34-3-7,-33-13-23,-22-20-116,-49-21-4,-30-33-3,-29-28-2</inkml:trace>
  <inkml:trace contextRef="#ctx0" brushRef="#br0" timeOffset="32755.5586">14663 12944 1,'0'0'28,"-8"23"-1,8-23-7,-2 38-1,2-9-5,-2-6-1,-1 6 3,-1-1 0,-8 3-1,2 4 0,-6 1 1,4 6-1,-9-4 3,7 9-1,-8-2-1,10 7 0,-4-2-3,6 0 0,1-1-1,4-1-1,1-3-5,1-3 1,6-2-4,-1-7 0,0 5-2,3-7 0,0 2-1,2-2 1,2-3 1,3 1 3,5-6-2,6 6 2,3-10-1,7 2 1,0-9 0,5-3 0,0-4-2,2-8-2,-7-6 0,0-5 0,-4-3 1,-6-6 2,-1-1 1,-3 0 1,-3-6 3,3 4 0,0-8 1,2 1-1,5-4-1,3-4-3,1-4 0,1 3-2,0-3-1,-3 2-1,-4 1-1,-5 6-1,-7-1 2,-8-1-1,-6 0 2,-5-9-3,2-1 2,-4-6 1,4 2-1,-2-3 1,2 3-1,3 3 0,-1 6-2,1 8 4,-7 9-2,-3 2-1,12 24 0,-43-31 2,12 20 0,-4 3 1,-8-1 1,-1 4 0,-6-2 0,3 2 1,-1 1 0,6 1-1,-3 3-2,7 0-2,7 5-12,3-5-18,28 0-45,-17 28-50,17-28 1,-21 29-6</inkml:trace>
  <inkml:trace contextRef="#ctx0" brushRef="#br0" timeOffset="36303.6965">15856 12802 34,'-52'5'47,"3"-3"0,-1-2-6,3 5-6,4-8-8,1 3-4,4-2-6,5 2-3,4-2-6,6 6-3,-1-1 1,3 4-3,21-7 1,-38 28-1,17-6 0,-1 8 1,-4 1 0,5 12 3,0 9-1,2 7 0,-2 5 1,6 6-1,4 1-1,6 5-2,5-3 0,2 1-1,-2-8-1,12-5 0,-2-1-1,4-8 1,2-8-2,3-8 2,7-10 1,-2-5 0,11-16 0,5-12 0,5-14 1,5-17-2,7-19 2,7-4-3,-5-18 1,2-8-5,1-3 2,-10 3-1,-5 9-1,-9 9-2,-10 19-7,-11 8-6,-17 42-21,16-21-29,-16 21-33,0 0-6,-16 23 90</inkml:trace>
  <inkml:trace contextRef="#ctx0" brushRef="#br0" timeOffset="38146.6215">15478 15663 47,'69'-52'24,"-1"-14"3,-18-10 1,2-4 2,-17-10-5,1-2-2,-15-10 1,-5 8 0,-13-6 0,-3 15-2,-12 5-5,-7 13-1,-7 13-5,-5 16 2,-9 10-3,-5 11 2,-4 13-4,-6 11 0,-1 2-3,-6 5-4,1 1 4,4-4-3,0 1 2,8-2-3,-1-3 2,10-3 0,0 4-1,9-1 1,0 0-1,5 7 1,2 0-1,3 5 0,-2 0 0,6 5 3,17-24 0,-35 42 2,35-42 0,-26 36 0,26-36 0,-24 28 1,24-28-1,-19 24-1,19-24-2,-14 28-1,14-28-1,-19 28 0,19-28-1,-26 29 2,26-29-1,-31 28 2,31-28 1,-38 26 0,38-26 1,-37 29 0,37-29 0,-36 33 0,17-5-1,5 5-1,2 5-2,0 4 1,3 6-2,2-3 1,0 7-2,2-3 1,0-4-1,3-2 2,0-5-2,-1-3 1,3-2-1,0 0 2,5-2-2,0-5 1,4 3 0,3-6-4,2 3 3,3 0-4,2-2 3,-1-1-3,4 1 4,-1-3-5,0-4 4,1 0 1,-1-6-1,2-4 0,1-2 2,2-5 0,5-5 0,2-2 0,2-4 0,8-6 0,2-4 0,7-3 5,2-4-5,3-3 2,7-2-2,0-5 2,2 0-2,0 0 2,-2-4-3,-3 2-1,-2-8 0,-4-1-1,-8-6 1,-5 3-1,-4-2 2,-5-1-2,-7-1 2,-4-3-1,-8-1 0,-7 1 0,-7 3 1,-10-1-1,-6 0 1,-10 5 0,-2 5 0,-15 4-1,-4 8 2,-5 6 3,-5 8-4,-2 5 4,-3 6-3,1 5 3,0 1-2,6 4 3,-2 2-4,10 3 0,7-3 0,0-2 0,9 0-1,7 2 0,1 6-2,23-8-5,-31 14-4,31-14-18,-7 23-38,7-23-61,2 36-1,-2-36-3,3 33 50</inkml:trace>
  <inkml:trace contextRef="#ctx0" brushRef="#br0" timeOffset="45190.4578">18494 14204 1,'-21'3'0,"21"-3"10,0 0 68,0 0-76,23 18 5,13-13 3,9 0 2,9-5 0,8 5-2,4-1 0,7 1 3,0-3 4,12 1 4,1-8 1,10 0 5,4-14 3,13-2 2,5-14-1,12-1-2,0-9-7,5 5-6,-2-2-6,-3 8-6,-10-1 0,-6 9 0,-15 0 3,-9 12 2,-15-3 1,-4 12 1,-16-4 1,-3 7-1,-12-1-1,-5 10-3,-9 0-2,-26-7-1,17 31-2,-29-5 0,-21 7-1,-22 3 1,-20 2 2,-13 2 4,-20-7 3,-8 2 4,-14-13-1,2-3 2,-7-10-1,10-2 1,2-7-3,15 3-4,4-3-4,16 4-2,17 6-1,17 4-1,21 2-2,33-16 1,4 38-1,30-19 2,25 0-1,19-2 0,26-3 0,16-5 0,20-6 0,16-6-1,14-9 0,5-4-3,0-5-2,-8-5-5,-8 2-6,-34-7-12,-11 15-35,-44-13-79,-36 6 2,-34 23-4,-50-31 50</inkml:trace>
  <inkml:trace contextRef="#ctx0" brushRef="#br0" timeOffset="50674.2668">14573 11993 73,'0'0'41,"33"31"3,-17-7-9,6 11-2,-8 5-7,12 8-6,0 6-10,7 7-1,0 3-5,5 3-1,-3-4-1,1-4-2,2-2-12,-8-9-17,3-11-22,-4-6-47,-29-31-1,45-7 89</inkml:trace>
  <inkml:trace contextRef="#ctx0" brushRef="#br0" timeOffset="51014.9185">15239 12178 1,'19'21'0,"-19"-21"80,21 47 7,-4-9-78,9 9-1,9 10-6,3 7-3,5 2 3,-1-2-3,-1 0 4,-4-10-2,-6-2 5,-10-9-2,-9-8 2,-9-9 0,-11-4 3,8-22 0,-47 14 1,7-17 0,-10-1-1,-9-6-1,-7-2-1,-12-4 1,0-1-7,-7 3-20,5 5-41,-10-6-37,17 18-1,-17-13 89</inkml:trace>
  <inkml:trace contextRef="#ctx0" brushRef="#br0" timeOffset="61908.2162">15242 14020 149,'0'0'68,"26"-36"1,-17 8-13,8 0-15,-10-13-16,7 1-10,-9-12-5,2 0-4,-10-7 1,1-3-2,-7-6 3,4 2-2,-9-3 1,-1 1-4,-3 1 5,1 6 1,-7 4-1,1 3 0,-3-1-1,2 3 2,-4-4-3,9 4 2,-5-3-3,3-2-1,0-4 1,2 2 2,-5-3 2,3 6 0,-5-4 2,0 11-2,-5-1 0,0 12-3,-4 0 1,2 8-4,-7 1 0,-1 8-2,-1 2 0,-5 7-1,-8 10 0,-6 7 1,-5 11-1,-8 10 1,-1 10-1,-3 6 2,4 8-1,-1 2 1,4 2 0,7 5 1,5 1 0,12 1 1,2 5-2,9 3 2,1 4-1,6 8 2,1-3-2,2 4 0,2-4 0,3 5 0,0-5 2,2 7-1,5 0 1,4 3-2,8 4 1,9 7 1,5 5-3,4 3 2,6-1 0,1 1 3,3-1-2,-2-4-2,-3-5 2,3-5-1,-3-9 2,5 2-3,-2-2 0,7-1-2,-1-1 1,3 2 2,3-1-2,4 3 1,0 1-2,3-4 2,-1-6-3,3-5 3,7-14-4,-2-10 2,4-12-2,3-9 2,4-2-1,6-5 0,1-2-2,3 4-4,-2 5 6,-1 5-5,1 2 4,-1 5-4,3-3 4,2-2-3,1-7 3,4-7 1,4-7-1,8-7 0,0-10 0,2-2 0,0-7 0,-6-1 1,-1 1 0,-3 0-2,-4-3 1,-9-1-1,-5-4 1,-8-4-1,-6-12 3,-5-7 1,-5-4-2,-9-13 4,-10-1-3,-9-6 3,-5-4-2,-9-3 3,-12-2-4,-10-5-1,-12-9 2,-6-3-2,-5-4 2,-8-5-2,1-2 1,-3-1 1,0-4-1,-2 2 0,0-7-1,-2 1 1,-5-11-2,-3-1 1,-7-6 0,1 1-3,-3-5 3,2 4-1,5 13 0,0 4 0,8 9-1,-1 13 1,2 4 1,1 5-2,2 9 3,-5 0-5,0 3 1,-4-3-7,-1 10-3,-9-2-17,14 27-36,-16 6-86,9 23-3,-2 19 0,4 7 0</inkml:trace>
  <inkml:trace contextRef="#ctx0" brushRef="#br0" timeOffset="125431.4621">16199 13308 37,'-5'-64'45,"0"0"-10,1 5-6,-1 2-7,3 5-5,-1 12-1,-1 5-2,-1 4 4,-2 0 0,-3 5 3,-4-2 1,14 28 1,-52-40 1,12 25-2,-17-3-6,-4 3-3,-24-1-2,-12 4-1,-17-2 1,-6 2 0,-8 0 0,3 12-2,-8 5-2,6 11 1,4 3 1,12 14 0,4 5-1,11 10-1,1 1-1,10 6 1,5 4 2,9 5-4,7-5 1,12 2-1,12-4 0,14 0-1,18-5 0,18-5-2,16-9 1,21-5 0,15-2 0,6-1 0,8-6-1,9-3 0,0-2 0,5-2 0,0-5-2,2-3 0,5-9 0,4-7 0,11-10 1,1-4 0,3-10 2,0-6-2,-3-8 2,-9-5-2,-9-4 1,-10-3 2,-21-2-2,-12 0 0,-19-3-1,-17 3 0,-16 0-1,-14 5 1,-17 4-1,-14 7-2,-14 10 2,-12 12-1,-11 11-1,-8 10-2,-2 12-3,-5 3-7,12 13-14,-5-7-30,24 8-71,4 1-3,13-6 1,15-5 41</inkml:trace>
  <inkml:trace contextRef="#ctx0" brushRef="#br0" timeOffset="156502.5178">17965 8822 1,'0'0'101,"-12"38"31,12-38 3,0 0-92,-12 26-10,12-26 2,0 0-4,17-26-10,6-7-7,6-17-5,4-9-1,7-9-1,7-1 0,-2-4 0,0 9-2,-3 2 2,-6 20-1,-5 9 1,-3 19-1,-7 16 1,-2 19-3,-5 8 0,3 16 1,-15 7-2,5 7 1,-4-5-1,1-2 1,4-16-3,-8-36 2,33 19-2,-7-34 1,7-15-1,7-15 1,7-14 0,8-10-3,4-2 3,0 2-3,0 1 3,-2 6-2,-3 6 1,-2 15-1,-10 20 3,1 19 1,-17 21 0,-5 19 3,-11 16-2,-1 17 3,-11 12-3,-3 11 3,-11 3-5,-1 0 2,-2-9-4,-2-3-1,0-12-3,-5-9-3,7-12-14,-12-31-32,31-21-105,0 0-4,-24-31 3,27-18-1</inkml:trace>
  <inkml:trace contextRef="#ctx0" brushRef="#br0" timeOffset="157229.6278">19754 8070 110,'0'0'92,"0"0"-9,0 0-13,2 29-14,-2-29-10,0 0-8,0 0-7,36 4-8,-36-4-7,28-21-7,-28 21-2,36-40 2,-13 12-4,3-3 3,0-9-5,0 2 3,-2-2-1,-8 2 2,-4 2 0,-7 8-4,-19 4 4,14 24-2,-50-21 5,17 28 0,-12 3 0,-2 16 0,-5 4-2,0 15-3,5 3 0,6 8-1,6 1-2,18 5 1,22-8-1,19-4 0,25-8 3,18-11 1,13-10-2,19-11 1,12-13-1,0-9-5,1-4-4,-16-8-10,-1 15-33,-29-5-113,-2 2-2,-21 9-1,-17 6-2</inkml:trace>
  <inkml:trace contextRef="#ctx0" brushRef="#br0" timeOffset="162414.2199">17000 8546 1,'-26'-33'0,"26"33"40,-23-15 50,11-6-53,12 21 14,-10-28 3,10 28 0,0 0-3,0 0-11,0 0-5,24 59-3,-26-7-7,16 28-4,-5 8-5,13 13 0,1 8-6,13 0-4,1-12 0,8-10-5,3-23 2,1-19-4,-4-26 3,-5-28 1,-2-34-1,-5-23 5,-9-24-3,0-26 3,-6-14-3,-3-14 3,-1-3-2,0 8-5,-5 6 6,3 13 3,-7 11-1,0 21-1,-3 13 0,0 16-1,1 7 1,6 7 1,3 4-2,9 4-7,8 4 5,16 2-1,11 2 1,22 6 0,15-1 1,22 5 0,25 3 2,28 1-2,33-6 0,28-2 0,31-13 0,26-4-2,21-7 1,15-5-3,-1-5-2,-9-2-2,-19 9-4,-30-2-10,-27 21-30,-52 1-105,-35 6-4,-45 10 0,-47 11-2</inkml:trace>
  <inkml:trace contextRef="#ctx0" brushRef="#br0" timeOffset="163133.2654">16896 8035 1,'59'-26'38,"-30"-10"81,13 13 2,-4-10-71,-14-10-7,9 10-11,-21-10-1,2 13-9,-21-3 1,7 33-3,-43-34 6,12 39-4,-23 9 2,2 24-4,-12 5-1,17 14 1,14-3-6,33 7-3,31-9-8,42-11-6,45-8-34,24-12-109,38-16-7,16-3 0,-2-11-4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20:14:17.4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10-02T20:15:43.630"/>
    </inkml:context>
  </inkml:definitions>
  <inkml:trace contextRef="#ctx0" brushRef="#br0">18137 3268 1,'-73'-21'26,"11"9"75,-8-14-1,1 2-67,15 12-6,-3 0-11,7 8-7,3-1-5,4 5-4,1-2 0,2 6 1,-5-4 0,-2 5 2,-5-7 1,2 2 3,-4-3 3,4 3 1,-4-4 3,6 1-2,-1-4 2,6 5-2,-2-1 1,3 6-3,-8-1-3,-2 8-3,-2-1-2,-8 8 0,-2-1-1,-2 3 0,-5 2-2,3-2 2,-3-2 0,5-1 2,-3-4 1,5-5-1,3 0 0,-8 3 0,5-8 0,1 3-1,1-3-1,-2 3 0,3 0-1,2-3 0,-3-2 0,6 0 0,1-2 0,1-3 0,-1-4 1,3-3-1,0-2 1,0 2-1,5-2 0,0 6-1,7-1 0,-5 2-1,7 7-1,3 5-4,1 6-3,4 1-2,1 12 0,3-8-1,3 15 1,-1-5 0,5 5 0,0 0-1,10 4-17,-10 1-30,7 1-45,12 18-3,-7-5 50</inkml:trace>
  <inkml:trace contextRef="#ctx0" brushRef="#br0" timeOffset="23170.9112">15431 3048 15,'-31'19'21,"-7"-5"-3,-2 0-5,2 0-4,-9-7-3,2 1-5,-7-4 0,-5-4 1,-7 0 1,-11 3 4,-13-3 2,-18-3 5,-12 6 1,-19-8 5,-10 7 0,-14-2 1,-6 0 1,-13-9 1,3 6 1,-15-11-3,1 7 2,-13-7-5,4 5 0,-8-6-3,-5 6-3,-12-3-4,-6 5-2,-15-2 0,-5 4-1,-6-7 2,-1 0 3,-7-4-1,3-1 0,-1-2 0,3 5 0,-2-5-2,-3 5 0,-4 2-5,-8 7-1,-9 8-2,-12 4 0,-14 9-1,-7 3 1,-9 7-1,-1-2 1,3 0-1,9-6 1,10-1 1,16-8 0,12-1 2,15-8 1,13-3 1,17 1 1,7 2 0,10 2 1,2 5-1,7 3 0,4 9-2,15 7 1,10 4-1,8 11 0,13 6 0,11 10 0,15 6-1,16 8 2,12 7 0,14 5 2,10 12-1,14 11-5,4 12 4,6 12-4,4 19 2,0 12-3,-5 12 2,0 14-6,-4 2 6,-3 7 2,-5 7-1,-1 3 6,-1-17-2,9-7 4,8-9-2,14-12-1,6-10-2,18-4 1,6-15-3,13 1-2,2 4-2,2 2-1,-3 8 0,-1 4 5,-6 3-6,-6 0 2,-3 2-1,-2 2-1,-3-9 0,3-7 1,0-5-1,0-7 0,0-9 2,2-10 1,7-12-2,5-14 2,5-11-2,7-11 3,9-6 2,3-9-4,11-11 3,5-4-4,8-4 6,6-3-6,3-5 6,9-2-6,2-5 2,13 0 1,4 1-1,9-4 1,13 4 0,4 1 0,2 8-1,3 2 0,0 7-1,-5 7 2,-7 10-3,-7 2 2,-10 7-2,-4 2 2,-3 6-1,-4-4 1,-3 1-2,3 0 3,2-2-3,0-3 2,2 0-1,-2-5 1,0-2-1,7-4 2,-2-6 2,5-6-3,2-6 2,6-6-2,11-3 3,4-9-2,12-2 1,9-8-1,10-4-3,5-6 4,9-6-1,9-5 2,3-2-1,19-5 1,4-5 0,12 3 0,12-3 3,12 5-2,19 0 0,12 0 0,21 3 1,4-1-2,18 0 1,6 1-2,12-6 1,2 1-2,10-3 3,3-2-4,6 0 2,5 0-2,3-3 1,6 3-2,-2 0 1,10 0-2,0 0 0,6-5-1,6 5 0,4 0-1,5 2 0,-3 5 1,8 2-1,2 3 0,-2 2 1,2 5-1,5 5 1,-8-1 0,1 3 0,2 2-1,-5-2 1,-7 0 0,-4 0 0,-15 0-1,-14-5 1,-16-4 0,-15-6 1,-16-6 1,-12 0-1,-17-10 8,-16-2-7,-19-5 7,-9-5-7,-10-2 6,-9-5-5,-5-7 5,-8-7-5,-8-2-3,-1-12 5,-14-10-4,-11-11 4,-15-10-3,-14-12 8,-21-16-2,-17-17 2,-14-16 0,-19-22 1,-9-16 5,-13-17-6,-13-13 1,-10-23-2,-7-4-4,-14-4-2,-9 9-2,-20 11 0,-16 15-6,-19 7 6,-21 26-3,-24 23 1,-30 20-1,-32 21 6,-25 14 1,-26 9-7,-22 15 3,-28 9-3,-21 9 6,-26 5-5,-29 12 3,-27 5-7,-44 5-6,-30 25-19,-59 6-101,-29 13-1,-47-9-8,-40-24 2</inkml:trace>
  <inkml:trace contextRef="#ctx1" brushRef="#br0">12444 6925,'0'0,"0"0,0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8:53:17.78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19326 6417 48,'7'-30'76,"-7"30"-19,10-33 3,-10 33-6,11-29-5,-11 29-5,5-23-8,-5 23-6,0 0-2,0 0-4,-7 21-3,-2 5-5,6 24 0,-6 2-2,6 19-2,-8-1 0,6 9-4,-5-9-1,3-1-5,3-15-3,-1-20-14,10-11-17,-5-23-25,9-35-42,3-10-32,-5-21-2,2-5-2</inkml:trace>
  <inkml:trace contextRef="#ctx0" brushRef="#br0" timeOffset="375.7211">19331 6233 37,'0'-24'113,"0"24"4,0 0-47,0 0-19,38-21 1,-38 21-6,33-24-10,-33 24-7,40-26-8,-40 26-4,43-26-5,-17 15-5,4 4-3,1-1-2,4 6-2,-6 7-1,-3 2 2,-26-7-3,23 38 3,-32-5-2,-15 5 2,-9 4-1,-9 3 3,-6-2 0,6 2 1,-1-5 1,13-2 1,11-8 0,16 4 5,13-13-6,13 2 4,8-4-6,7 3-4,2-1 1,-4-2-10,4 2-9,-14-11-31,5 11-72,-31-21-22,28 28 2,-28-28 1</inkml:trace>
  <inkml:trace contextRef="#ctx0" brushRef="#br0" timeOffset="832.9937">19839 6950 12,'-21'23'131,"21"-23"0,0-28 7,14 7-81,-2-22-2,21 7-1,-12-18-21,19 0-6,-16-10-15,9 7-2,-2-2-7,-3 9 1,-9 5-6,0 15-2,-19 30 3,21-22-2,-21 22 4,7 45 8,-9-4-4,4 6-1,-4 7 3,4 5-3,3-9 3,5-5-3,4-19 2,-14-26-9,40 2 3,-12-30 8,3-22-8,0-14 3,-3-11-3,0-6 1,-4-1-2,-3 6 1,-6 10-1,-6 11-8,0 20-2,-9 6-17,0 29-49,0 0-68,3 29 0,-13-6-3,1 3 1</inkml:trace>
  <inkml:trace contextRef="#ctx0" brushRef="#br0" timeOffset="1919.8717">19577 7245 1,'0'0'52,"9"-26"70,-9 26 5,0 0-59,0 0 0,0 0-11,-31 40-15,15 5-11,-17 3-12,0 8-3,-10 3-7,3 3-11,2-1-17,-7-16-24,24 0-73,-3-2-26,3-17 5,14 0-6</inkml:trace>
  <inkml:trace contextRef="#ctx0" brushRef="#br0" timeOffset="2973.2189">19674 8120 1,'0'0'104,"0"0"18,0 0-34,0 0-59,11 38 1,-8-12 2,6 9-6,-6 8-7,6 9-6,-4 0-5,0 7-1,-1 0-4,-1-9-7,-1-1-15,-9-15-22,9-4-45,-2-30-44,0 0-2,0 0 63</inkml:trace>
  <inkml:trace contextRef="#ctx0" brushRef="#br0" timeOffset="3472.1862">19681 8231 1,'-22'-28'12,"22"28"101,-7-22-1,7 22-77,0 0-5,-2-28 3,2 28-6,0 0-9,26-12-5,-26 12-3,0 0 0,21-9 1,-21 9 0,0 0-2,22-12 0,-22 12 1,0 0 0,0 0 1,21-21-2,-21 21 0,0 0-3,0 0 1,0 0-1,12-22-1,-12 22 1,0 0-2,0 0-1,21 8 0,-21-8-1,19 4-1,-19-4-1,26 10 2,-26-10-1,26 21 1,-26-21 1,26 38 1,-14-10 0,2 1 0,-5 6 2,-4 1-2,-5 1 1,-5-4-1,-7 3 0,-6-5-2,-6-5-2,-9-10-3,-3-9-12,13 0-21,-17-23-41,40 16-66,-36-31-1,27 5 0</inkml:trace>
  <inkml:trace contextRef="#ctx0" brushRef="#br0" timeOffset="3752.0485">20281 8241 1,'0'0'70,"-12"28"50,15 12 0,-3 7-90,-3 1-6,3 9 3,0-5-9,0 0-9,5-8-18,-7-18-27,2-26-64,0 0-23,0-26-1,0-9 98</inkml:trace>
  <inkml:trace contextRef="#ctx0" brushRef="#br0" timeOffset="4078.9541">20262 8118 98,'21'9'134,"-21"-9"-1,50-2-64,-12 6-42,-3-13 0,13 2-4,-8-5-9,5 5-7,-5 2-6,-9 5-2,-31 0 0,26 22 0,-33 1 0,-10 3 0,-14 5 1,1 4 4,-6 1 0,5 4 2,5 0 1,12 0 3,12 1 0,14-1 1,7 2-2,11-1-2,3-4-3,5-3-2,0-1-15,-10-19-25,13 5-64,-11-14-44,-6-24 0,0-5-1</inkml:trace>
  <inkml:trace contextRef="#ctx0" brushRef="#br0" timeOffset="4532.2546">21113 8111 71,'0'0'143,"0"0"2,0 0-2,-7 21-109,0 19-4,-10 5-6,10 14-9,0 7-8,7 5-2,7 5-2,3-5 0,11-12-2,7-14 0,13-19-2,3-17 0,1-18-2,-2-15 1,-1-11-1,-6-8 0,-12 1 0,-6 4 1,-18 9 2,-7 8 2,7 21 3,-28-12-1,7 15 1,21-3 2,0 0-2,0 0 0,0 0-2,26 9-1,7-16-1,7-5 0,3 0-1,-1 8 0,-4 6 1,-5 10 1,-9 9 2,-5 12 1,-12 10 0,-3 6 0,-6 6 0,0 2-1,-3-5-9,-2-10-28,14-2-121,-5-9-4,-2-31 1,26 24-3</inkml:trace>
  <inkml:trace contextRef="#ctx0" brushRef="#br0" timeOffset="14180.1632">5482 14237 1,'0'0'0,"0"0"0,0 0 68,-21 5-35,21-5 1,0 0 3,0 0 1,23-2 1,-23 2-5,0 0-7,21 7-13,-21-7-3,0 0-3,8 21-2,-8-21 0,-36 17 1,5-10 1,-2 0 2,-9-5 1,2 5 2,-5-7 1,7 3 1,2-6 0,36 3-1,-30-9 0,30 9-2,23-14-1,20 6-2,16-8-3,14 2-2,10-3 1,11-2-2,3 0 0,3 3-1,-11-1-2,-15 5 0,-15 5 0,-24 7 1,-35 0-1,0 0 1,-21 38-1,-26-17 3,-22 1 0,-6 6 3,-15-4-1,2-3 1,3-7 0,12-4-1,16-8-8,17-9-31,40 7-93,0 0-8,35-38-3,29 19 8</inkml:trace>
  <inkml:trace contextRef="#ctx0" brushRef="#br0" timeOffset="15627.8672">7363 14185 1,'0'-21'0,"0"21"49,0 0 51,-11-28-61,11 28 1,11-22-4,-11 22-3,33-23-4,-2 16-6,0-3-7,9 3-6,-2 2-4,2 3-3,-4 2-2,-3 2 0,-33-2-1,26 14 0,-26-14-1,-36 24 2,-2-10 0,-7 3 3,-9-1 1,0 1 2,4-3 0,12-4 1,15-8 1,23-2-1,21-9-5,17-8-13,18 8-40,6-1-66,-5-6 1,9 8-7,-17-6 97</inkml:trace>
  <inkml:trace contextRef="#ctx0" brushRef="#br0" timeOffset="16424.6933">9748 14069 73,'33'0'33,"-2"0"0,9 5 0,-2 0-6,7 2-6,0-5-7,7 8-3,-7-8-6,2 3-2,-2 0-1,-5-5 0,-9 4 0,-7 1 0,-24-5 0,-3 24 0,-20-8 4,-18 6 4,-13-4 5,-7 8 4,-8-7 1,3 5 3,2-12 1,26 0 1,12-17-4,26 5-6,48-21-28,4 6-95,21-11-3,21 8-10,-9-11 32</inkml:trace>
  <inkml:trace contextRef="#ctx0" brushRef="#br0" timeOffset="31283.8173">12091 11788 1,'0'0'0,"0"0"24,21-15 55,-21 15-62,0 0-5,0 0 1,0 0 4,0 0 3,-38-7-1,15 19 2,-15 5 2,0 4-2,-5 0 2,3 3-7,-2-3 1,6 0-3,6-6 5,30-15-5,0 0-2,0 0 3,16-24-5,20 7 1,1-2-7,11 5 1,-1-2-7,0 9 4,-7 7-1,-4 4 4,-13 1 2,-23-5 3,22 28 4,-22-28-4,-14 29 6,14-29-8,-29 23-13,3-23-79,26 0-35,-21-9-10,21 9-4</inkml:trace>
  <inkml:trace contextRef="#ctx0" brushRef="#br0" timeOffset="33036.7412">9904 9288 18,'31'-12'48,"-31"12"-1,33-12-9,-33 12-6,31-7-8,-31 7-1,0 0 1,28-2 0,-28 2-6,-16 24-6,-13-8 4,-1 13-4,-11-3 7,1 9-4,-12-7 1,5 6-4,2-11 2,7-2-2,10-6 0,28-15-4,-26 16 0,26-16-3,26 10-2,0-8-2,7 3-1,5 2 0,-3 5-1,-4 7 1,-10 7-1,-18 7 1,-13 9-2,-9 1 5,-11 4-1,-6 0 2,-2-4 0,5-8 2,10-9 2,23-26 0,-22 22-1,22-22-1,22 0-1,-22 0-1,37 2-1,-37-2-1,29 31-2,-27-3 0,-9 8 0,-10 6 2,-6 3 0,-10 5 2,-5-3-2,-7 5 2,2-5-3,3-9-11,17 3-23,4-20-56,19-21-29,30 12-7,15-36 0</inkml:trace>
  <inkml:trace contextRef="#ctx0" brushRef="#br0" timeOffset="33412.9473">10616 9529 1,'-50'33'99,"-18"-4"7,11 13 1,3 10-81,-1 10-4,22 4-3,7 0-3,21-2 2,20-9-10,22-11-1,20-13-1,21-17 0,7-21-1,3-16 0,-1-20 1,-11-7-3,-15-6 2,-23-3-2,-29 4-1,-18 10-2,-22 10 1,-11 11 0,-13 12-1,1 10-4,4 18-19,1 6-46,9 6-47,23 12 0,8-7-2</inkml:trace>
  <inkml:trace contextRef="#ctx0" brushRef="#br0" timeOffset="33599.6222">11193 10102 42,'-5'49'109,"-24"-6"7,-1 9-4,-8 5-95,-5-5-4,10-3 2,0-13-17,-2-15-31,4-14-69,31-7-13,-14-21 0,33-8 59</inkml:trace>
  <inkml:trace contextRef="#ctx0" brushRef="#br0" timeOffset="33870.2016">11592 9430 20,'-2'21'116,"2"-21"-2,-7 52 7,9-11-85,-4 3-7,11 11-8,-9 2-5,7 4-3,-9 3-11,-1-5-10,3 2-21,-11-16-23,8-2-55,1-10-13,2-33-2,0 0 73</inkml:trace>
  <inkml:trace contextRef="#ctx0" brushRef="#br0" timeOffset="34468.8537">12322 9272 65,'0'0'116,"31"-29"2,-14 6-3,6-3-92,18 11-10,8-11-4,8 5-5,0-5 1,6 5-2,-8 2-3,-8 2 0,-16 8-2,-31 9 3,0 0-2,-36 23 3,-13 4 4,-17 3-1,-10 10 4,-2 8-5,7-6 6,10 3-5,13-7 6,18-5-7,15-7 1,22-5-4,15-11 0,6-3-2,8 0-6,-1-2-1,3 4-2,-15 3 0,-4 12 1,-16 2 1,-13 9 2,-9 5 4,-4 3 3,-3-3 2,4-4 1,13-3 2,11-10-1,15-1 1,9-6 0,9 3 2,-2 0-1,5 9 3,-14 3 1,-10 9 0,-19 3-2,-11 2 0,-20-5-3,-13-2-8,-6-5-16,-16-24-47,5-4-65,10-14-5,8-20 1,25-8 46</inkml:trace>
  <inkml:trace contextRef="#ctx0" brushRef="#br0" timeOffset="37216.4836">13533 8818 1,'0'0'0,"0"0"87,2-29 8,-2 29-56,0 0-3,0 0 1,0 0 0,-21 24-4,21-24-12,-43 50-5,20-13-3,-6 13-3,-9 7 3,3 4-3,-8 1-2,6 2-6,-1-10 3,9-4-9,1-10-11,0-14-36,28-26-67,-26 19-4,26-19 3,-15-40 86</inkml:trace>
  <inkml:trace contextRef="#ctx0" brushRef="#br0" timeOffset="37456.1363">13225 8858 1,'0'0'35,"22"-10"76,-22 10-2,16 26-75,-18-2-2,14 14 3,-8 0-2,11 9-2,-6-2-10,10 2-8,0 0-4,0 1-12,-3-8-8,-4-16-28,0 2-52,-5-3-29,-7-23-1,-14 24 43</inkml:trace>
  <inkml:trace contextRef="#ctx0" brushRef="#br0" timeOffset="37643.718">13003 9314 12,'7'-38'111,"15"17"3,1-14-1,15-6-84,16 13-9,5-12-13,10 2-13,0 7-25,-6 5-62,-11-5-20,3 15-4,-27-5 72</inkml:trace>
  <inkml:trace contextRef="#ctx0" brushRef="#br0" timeOffset="37862.8073">13258 8834 60,'0'0'115,"0"0"4,0 0-2,12 31-107,-14 0-1,4 14 4,-4 4-1,0 13 4,-13 2-1,8 9-5,-5-2-3,1-3-22,6 1-81,-5-3-31,-4-16 0,7-8-7</inkml:trace>
  <inkml:trace contextRef="#ctx0" brushRef="#br0" timeOffset="55348.2501">14613 14308 1,'31'-31'41,"-12"22"46,-19 9 5,16-26-55,-16 26-1,26-12-4,-26 12-2,21-12 0,-21 12-4,22-7-4,-22 7-5,0 0-4,0 0-4,0 0-5,-22 36 0,-6-20-2,-10 3 2,-11-2 1,-6-1 2,-9-4 1,3 0-1,-5-3 2,7 1-1,4-5-1,13-1 1,11-1-1,31-3-1,0 0-1,21-5 0,19 0 0,15 1-1,6-4 0,3 6-1,-2 0-1,-13 2 0,-18 7-1,-31-7 1,-2 23 0,-29-11 0,-16-2 0,-13-1 0,-1-2-6,0-7-17,20 0-67,8-4-35,33 4-1,3-24-7</inkml:trace>
  <inkml:trace contextRef="#ctx0" brushRef="#br0" timeOffset="56024.915">16773 14235 1,'0'0'72,"0"0"28,-40 12-30,7-12-21,12 14-2,-10-12-7,31-2-1,-31 17-10,31-17-7,26 12-5,17-8-2,11-6-5,20 0-2,11-5-2,7-1-3,-2 4-3,-8-3-1,-18 2 0,-21 5 0,-43 0 3,0 0 3,-43 19 5,-23-5 3,-19-5 2,0 8 2,-3-8-1,22 1 0,14-8-2,52-2-5,0 0-11,24-21-19,51 9-107,6-4-8,6-3-4,-9 7-9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8:55:37.3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20104 3419 1,'0'0'107,"0"-23"7,0 23-40,0 0-11,7-31-4,-7 31-11,0 0-13,9-26-8,-9 26-8,-9-31-7,9 31-1,-28-35-4,4 13-1,-4 6-1,-6-3 0,1 7 0,0 0-1,0 12 2,2 3-1,3 13 0,2 10 0,7 14 0,0 12-2,5 15 0,5 8 0,2 6 0,9 13-2,7-2 2,8 3 2,-3-5-7,7-3-3,-4-16-14,9 10-17,-24-32-58,3-1-40,-14-25-5,9-23-3</inkml:trace>
  <inkml:trace contextRef="#ctx0" brushRef="#br0" timeOffset="171.4503">19615 3994 157,'30'7'142,"10"-12"-11,12 3-1,0-15-123,5-2-8,5 5-12,-10-12-39,2 10-73,-9 1-10,-7 1 5,-8-2 20</inkml:trace>
  <inkml:trace contextRef="#ctx0" brushRef="#br0" timeOffset="411.9699">20553 3235 133,'-5'-22'141,"5"22"-1,-31-4 1,5 23-82,3 28-39,-6 10-1,11 23-2,-6 8-6,10 9-4,7 7-1,7-8-10,16 4-13,-6-29-37,25-3-84,-7-20-4,20-15 0,-3-26-4</inkml:trace>
  <inkml:trace contextRef="#ctx0" brushRef="#br0" timeOffset="607.3485">21108 3599 187,'-21'9'143,"-3"15"-3,3 19-2,-7 6-123,7 17 1,-5 1 0,2 1-17,12 1-14,-16-22-30,25 5-50,-13-28-41,16-24 0,-29-12-2</inkml:trace>
  <inkml:trace contextRef="#ctx0" brushRef="#br0" timeOffset="747.6777">20818 3812 137,'7'-26'134,"16"26"4,3 11-1,17 20-73,-5-5-42,16 12-7,-2-2-7,-2-13-21,11 10-35,-25-19-89,6-4-1,-16-17-3,-2-10 0</inkml:trace>
  <inkml:trace contextRef="#ctx0" brushRef="#br0" timeOffset="1048.6696">21331 3105 168,'0'0'138,"0"0"0,16 23-3,22 15-112,-7 9-6,23 20 3,5 4-2,10 18-2,-1 8-5,3 17 3,-21 6 1,-3 6-5,-19-1 1,-13-2-4,-15 0-1,-15-12-16,1 10-67,-19-31-75,5-15-4,-3-23-4,0-28-4</inkml:trace>
  <inkml:trace contextRef="#ctx0" brushRef="#br0" timeOffset="9800.3095">7898 11535 1,'0'0'0,"0"0"48,-22-10 44,1-2-65,21 12 3,-35-16-2,13 13 3,-16-4-3,-2 12-2,-21-3-12,2 13-4,-5-4-4,-2 8 1,9-5 2,12 3 3,17-10-1,28-7 1,35 0-1,24-7 0,29-5-2,18-2-2,8 0-3,8 0-3,-3-1 0,-15 6-1,-24 7 1,-33 6-1,-47-4 0,-7 24 0,-45-10 2,-21 5 3,-15-5 2,-1 0 2,4-6 0,21-8 0,28-12-1,36 12-8,38-29-49,14 10-66,7 1-5,5 3-11,-19-4 61</inkml:trace>
  <inkml:trace contextRef="#ctx0" brushRef="#br0" timeOffset="12943.4077">22212 3649 59,'22'11'119,"-22"-11"2,37 7-5,-6-4-86,-3-10-7,13 4-2,-1-8-10,2-4-12,3 1-13,-14-9-26,7 6-73,-17 3-4,-21 14-1,0 0 22</inkml:trace>
  <inkml:trace contextRef="#ctx0" brushRef="#br0" timeOffset="13133.3748">22219 3887 31,'0'0'124,"15"36"-6,-15-36 5,42 14-59,-4-5-38,-3-1-12,-2-8-54,3-3-74,-3-4-8,2-7 2,1-3 17</inkml:trace>
  <inkml:trace contextRef="#ctx0" brushRef="#br0" timeOffset="13363.2031">22853 3653 136,'26'0'131,"-26"0"-4,28 0-1,-28 0-104,36 22-6,-15-6-5,3 5-8,2 3-8,0-5-9,9 2-17,-9-21-26,21 3-35,-4-20-33,6-11 2,1-15 1</inkml:trace>
  <inkml:trace contextRef="#ctx0" brushRef="#br0" timeOffset="13526.9631">23465 3502 206,'-9'33'137,"-6"29"3,-18 8-35,17 37-55,-22 2-10,19 16-17,-2-2-6,11 2-8,8-11-5,0-13-11,9-8-21,-14-37-46,9-6-74,-4-26 0,2-24-3,0 0-3</inkml:trace>
  <inkml:trace contextRef="#ctx0" brushRef="#br0" timeOffset="14196.8065">22895 4784 6,'64'4'95,"-2"-20"0,18 6-4,-4-9-89,-1-2-2,-4-3-2,-7 3 1,-12 2 3,-14 0 6,-12 10 6,-26 9 9,0 0 6,-50 14 3,8 12 4,-27-5 0,8 15-2,-13-10-9,13 9-5,4-11-8,24-3-2,33-21-5,0 0-2,40 7-2,19-14-1,15-7 2,6 0-2,3 2 2,-8 3-1,-16 6-3,-18 3-9,-22 21-31,-19-21-88,-50 38 0,-7-12-5,-21-4 5</inkml:trace>
  <inkml:trace contextRef="#ctx0" brushRef="#br0" timeOffset="22903.4825">21151 6302 1,'0'0'35,"0"0"78,24-29 6,-24 29-71,21 0 1,-21 0 1,45 26-1,-45-26-13,47 50-10,-21-10-10,7 7-2,-7 5-8,7 3-6,-4-3-7,-3-14-17,11 2-36,-6-19-63,-3-30-3,8-10-7,-5-24 45</inkml:trace>
  <inkml:trace contextRef="#ctx0" brushRef="#br0" timeOffset="23116.5901">21834 6287 90,'12'26'128,"-17"5"7,-11 14-1,8 19-97,-29 5-1,6 27-1,-16-1-9,4 11-8,-4 3-7,7 0-3,4-10-6,8-6-2,7-11-11,-1-18-12,22-2-24,-14-34-47,14-28-48,5 21-3,4-42 2</inkml:trace>
  <inkml:trace contextRef="#ctx0" brushRef="#br0" timeOffset="23423.2577">22427 5904 109,'0'0'126,"0"0"4,0 0-50,0 0-25,3 36-3,-15-10-12,7 24-10,-9-1-12,2 13-3,-4-3-9,-1-7-14,12 2-79,-4-18-55,9-36-1,0 0-7</inkml:trace>
  <inkml:trace contextRef="#ctx0" brushRef="#br0" timeOffset="26927.9827">19919 5181 84,'0'0'60,"0"0"7,-26 2 2,19 31-11,-23 5-6,6 28-13,-21 12-9,0 19-7,-12 0-7,8 3-7,-1-8-8,5-21 5,17-22-11,28-49-3,0 0-9,24-49-5,25-22-6,1-29 0,21-6-5,-3-10 2,8 3 9,-15 13 11,-9 13 12,-7 23 14,-16 10 8,1 28 2,-30 26 8,0 0-2,0 0-4,24 56-3,-22-4-1,8 17-6,-5 7-2,4 9-4,0 7-2,1-5-3,-3-1-2,-5-11-11,1-6-27,-17-19-73,-3-22-22,17-28 1,-50-10-3</inkml:trace>
  <inkml:trace contextRef="#ctx0" brushRef="#br0" timeOffset="27054.7992">19789 5588 111,'38'35'112,"-9"-35"-23,18-9-80,3-8-119,-6-14-4,8-2 18</inkml:trace>
  <inkml:trace contextRef="#ctx0" brushRef="#br0" timeOffset="27298.5656">20501 5091 8,'0'0'117,"9"-21"7,-9 21-3,-7 23-52,-14 6-30,2 25-6,-14 3-3,5 16-8,-10 5-3,9 7-12,8 3-11,7-20-29,31-9-88,9-18-7,11-18-6,11-18 3</inkml:trace>
  <inkml:trace contextRef="#ctx0" brushRef="#br0" timeOffset="27631.3791">20704 5460 34,'-14'21'113,"14"-21"-1,5 31 0,7-5-78,-12-26-6,28 38-19,-7-22-19,3-11-27,14-7-28,-5-17-13,9-5 4,-11-14 18,9 10 25,-19-1 24,-21 29 28,0 0 30,0 0 29,-54 55 16,-7 6-3,9 32-18,-22-11-23,20 18-16,-3-18-19,17-11-14,16-12-34,13-33-74,11-26-27,23-26-4,6-30-1</inkml:trace>
  <inkml:trace contextRef="#ctx0" brushRef="#br0" timeOffset="27903.314">21061 5015 31,'-5'26'120,"5"-26"3,3 26-4,9 0-85,4-2-6,12 14 0,1 2-1,4 14-11,-5 3-2,-4 14-5,-12 2 4,-17 5-4,-12 0 1,-6 0-1,-13-7-9,1-14-9,7 2-63,-1-26-56,8-23-5,21-10 0,-5-45 19</inkml:trace>
  <inkml:trace contextRef="#ctx0" brushRef="#br0" timeOffset="28136.3886">21515 5334 190,'31'27'131,"-31"-27"-7,37-10-41,-6 10-70,7-2-14,-3-10-41,3 5-80,0-3-1,-7 3-8,-10 7 10</inkml:trace>
  <inkml:trace contextRef="#ctx0" brushRef="#br0" timeOffset="28266.1144">21553 5590 173,'4'24'138,"-4"-24"-1,52 16-18,-4-16-217,-1 0-20,-9-16-11,2-3-11</inkml:trace>
  <inkml:trace contextRef="#ctx0" brushRef="#br0" timeOffset="31544.1137">21390 6689 10,'0'0'95,"21"-26"-46,-21 26-2,19-26 2,-19 26-4,0 0-3,0 0-5,0 0-5,0 0-7,9 26-6,-9-26 7,7 55-8,3-24 2,18 16-8,3 0 4,14 8-7,2-1 2,10 3-1,0-1-4,2 1-1,0 0-3,-3-5-1,-1 0-2,-3 0 2,-7-2-3,-3-3 3,-6-2-2,-8-5 0,-4-4-4,-15-10-11,3 0-33,-12-26-85,-24 9 0,24-9-2,-35-50 28</inkml:trace>
  <inkml:trace contextRef="#ctx0" brushRef="#br0" timeOffset="31963.1247">21955 6387 75,'-31'26'52,"31"-26"5,-21 33-1,16-7 0,-12 0-5,3 21-9,-17-2-6,5 21-3,-14 3-2,7 14-3,-19-1-5,10 11-6,-10-6-6,11 1-1,4-8-6,3-9-4,11-7-17,-1-22-16,22 3-39,-1-16-64,3-29 0,0 0-2,0 0 89</inkml:trace>
  <inkml:trace contextRef="#ctx0" brushRef="#br0" timeOffset="32496.0719">21123 9196 1,'0'0'111,"-12"-45"15,12 45-5,0-35-101,-12 13-4,12 22-2,-24-35-4,24 35-4,-40-31-3,14 17-4,-5 4 1,-4 3-1,2 3 0,-5 4 0,3 4 1,4 10 1,2 5 3,8 10 3,5 11 1,6 12-3,5 7 5,8 12-4,2 2 4,6 12-6,4 1 0,-1 1-13,2 1-14,-13-17-21,6-8-69,-11-4-19,-17-30-1,19-29 105</inkml:trace>
  <inkml:trace contextRef="#ctx0" brushRef="#br0" timeOffset="32623.8767">20756 9572 36,'64'0'123,"-14"-14"-8,18 11-34,-16-1-198,3-18-8,15 8 13,-20-17 112</inkml:trace>
  <inkml:trace contextRef="#ctx0" brushRef="#br0" timeOffset="32847.3165">21595 9125 5,'-21'-7'132,"0"21"1,-15 0 1,-2 24-93,-2 26-12,-12 5 5,14 20-11,-4 6-2,16 11-10,7-2-7,7-9-13,29-8-38,-1-23-94,20-31-3,13-21-3,6-38 69</inkml:trace>
  <inkml:trace contextRef="#ctx0" brushRef="#br0" timeOffset="33148.091">22004 9456 1,'-21'21'129,"-7"22"12,-15-1 1,-2 10-102,3 19-10,-10-4-4,18-4-14,4-1-22,1-24-34,25-5-58,4-33-39,0 0 1,-10-43 57,20 10 83,-15-14 0,7-3 0,3 20 0,-12 1 32,7 29 109,0 0 0,31 45-28,-10-19-51,31 17-25,-2-6-26,9-8-22,14 4-44,-16-14-86,-3-26-2,-4-3-1,-15-20 101</inkml:trace>
  <inkml:trace contextRef="#ctx0" brushRef="#br0" timeOffset="33376.567">22546 9104 25,'0'0'134,"-26"23"6,9 13-4,-9 9-101,-5-5-15,10 5-17,4 0-35,-6-3-102,11-20-4,12-1-5,0-21 98</inkml:trace>
  <inkml:trace contextRef="#ctx0" brushRef="#br0" timeOffset="33643.9758">22772 8903 37,'-23'33'135,"18"-10"4,5-23-20,36 67-81,-15-18-3,21 18-13,-4-4-2,12 13-9,-8 2-1,-1 10-6,-13 4 2,-7 5-5,-18-7 3,-8-1 0,-12-1-11,-13-19-14,4 4-51,-10-24-73,3-30-1,9-9-1,8-34 101</inkml:trace>
  <inkml:trace contextRef="#ctx0" brushRef="#br0" timeOffset="34279.2615">23557 9454 33,'0'0'141,"0"0"-3,0 0-67,31-3-7,-31 3-17,61-14-19,-16 5-17,12-3-17,7 5-19,-10-17-20,10 17-67,-14 7-26,-22-5-4,-28 5 78</inkml:trace>
  <inkml:trace contextRef="#ctx0" brushRef="#br0" timeOffset="34439.1234">23604 9650 75,'22'9'141,"8"-18"-1,20 2-7,4-5-132,8 7-42,-10 3-86,-5-10-10,0 7-2,-16-9 94</inkml:trace>
  <inkml:trace contextRef="#ctx0" brushRef="#br0" timeOffset="34619.5136">24285 9458 82,'5'38'140,"-7"-14"-2,4 11 0,14 1-130,1 9-15,4-15-17,19 6-40,-4-15-49,11-18-24,8-8 0</inkml:trace>
  <inkml:trace contextRef="#ctx0" brushRef="#br0" timeOffset="34775.4929">24741 9494 41,'0'0'145,"-30"54"3,1 15 3,13 25-87,-22 1-25,14 21-9,-11-5-13,7 2-7,-3-8-12,-2-23-23,16 3-73,-9-30-49,2-29-3,24-26-6</inkml:trace>
  <inkml:trace contextRef="#ctx0" brushRef="#br0" timeOffset="35159.1827">24202 9068 54,'-4'36'132,"-15"2"5,-14 11-59,14 32-15,-28 4-11,4 28-17,-21 3-6,10 21-8,-15-14-8,13 0-7,6-5-29,-4-18-106,23-29-19,21-19-4,10-52 1</inkml:trace>
  <inkml:trace contextRef="#ctx0" brushRef="#br0" timeOffset="48515.7332">16653 15412 1,'0'-30'0,"0"30"64,-17-24 41,17 24-55,-23-14 0,-8 4 0,31 10 0,-55 3-4,29 11-5,-11-7-10,1 17-5,-11-1-4,9 18-3,-7 1-2,5 15 0,0-3-2,9 13 0,3-1-2,11 5-5,3-5 2,12 5-7,4-3 4,15 6-5,4-1 2,10 3-3,6-1 2,13 10 2,9-4-2,14 2 2,12-8-3,12-6 2,7-10-1,15-9 0,6-15-1,7-11 0,8-15 0,-1-6-3,-2-11 0,-4-3-1,-6-8 1,-9-5 0,-11-7 1,-10-4-2,-15-8 1,-11-11 0,-14-12 0,-10-15-1,-9-9 2,-12-6-1,-12-13 1,-11-2 4,-13-1-2,-13 6 2,-15 0-1,-9 16 3,-20 5-3,-6 11 3,-14 11-3,-10 8 0,-10 8-1,-8 9 0,-11 5 1,-6 7-1,-3 2 0,-2 1-1,2 4 1,10-3 0,2-4-1,14-4 0,17 1-1,17-4-6,20 12-10,6-5-28,49 26-101,-34 5-4,37 25-3,16 13-4</inkml:trace>
  <inkml:trace contextRef="#ctx0" brushRef="#br0" timeOffset="49675.8733">20874 15344 48,'0'0'94,"-28"-14"-48,4 4-1,24 10-6,-47-4-6,23 11-1,-18-3-6,4 18-2,-14-3-2,0 16 3,-16-4 0,6 18 2,-14-6-1,10 18-3,-2-4-1,6 14-2,3-2-4,19 9-7,5-3 1,18 11-5,10-6 2,19 7-3,11-1 1,25 3-3,18-1 2,19-1 1,21-4-3,12-14 0,12-10-2,10-14 2,2-19-2,-3-19-1,-9-17 2,-7-16-2,-17-16 1,-9-10-1,-12-14 3,-11-8-1,-13-6 5,-4-8-2,-15-6 1,-6-5 3,-12-8-3,-10-4 4,-17-3-5,-13 1 1,-17 2-5,-17 7 3,-14 14-2,-11 12-2,-20 16 1,-7 20-1,-9 23 1,-4 14-3,6 19-3,-2 8-10,19 25-37,-5-4-91,28 11 0,5-7-6,24 5-1</inkml:trace>
  <inkml:trace contextRef="#ctx0" brushRef="#br0" timeOffset="50916.8235">17712 15791 88,'35'-7'118,"-35"7"2,29-22-22,1 25-69,1-6-3,21 11 2,-5-11-1,15 15-3,-3-7-4,12 9-6,-7 0-5,6 10-8,4 2 2,-1 5-6,0-1 6,3 3-4,2-2 6,2 2-6,3-7 7,0 3-1,-3-6 0,3 6 1,0-6-2,2 3 0,-3 3-1,4-3 0,-1-3 0,-3 3 1,1-7-1,5 3 0,-6-4 0,-1-1 0,-6 0 1,1-3-1,0-2-1,-3 2 0,-2-2-1,-3-3 0,3-2-1,-7-5 1,2-4-1,-2 0 0,-5-5 1,-5 0-1,-9-1 0,-2 1 0,-8 0 0,-4 3 0,-3 1 0,1 1 0,-3 2 0,-3 2-1,3 1 0,0-3-2,-2 2-2,-24-2-5,33 2-11,-33-2-28,0 0-92,0 0-3,0 0-2,-35-14-1</inkml:trace>
  <inkml:trace contextRef="#ctx0" brushRef="#br0" timeOffset="52159.6844">17544 16704 14,'0'0'105,"16"-24"0,10 14-39,-4-11-12,16 12-11,-5-8-12,9 10-7,-4-5-3,7 15-4,-5-8-1,7 10-3,-4-3 0,7 5-2,-3-5 1,7 3-2,-2-7 0,10-1-1,-3-4-3,2 3-1,5-3-2,-2-1-3,0-1 1,-5 2-1,-2 0 1,-3 2-2,-2-4 3,-2 4-2,-3-2-1,3-3 1,-1 1 0,3 2 1,5 0-2,-3 2 1,1 3 0,-1-1 0,1 1 0,-6 2-1,1-3 1,0 3 0,-1-2 0,1 2 0,-1 0 0,3 0 0,-7 5 0,3 0 0,-3 2 1,-3 2 0,5-4 1,-2 0-1,0-1 1,2-4 0,1-2 0,1-3-1,1-2 0,2 0-1,-7 0 0,-3 2 0,1 3 0,-3-1-1,-2 3 1,-3 3 0,1 4 0,-5-2-1,-3-1 1,3 1 0,-3 2 0,5-4 0,-7-1 0,5-2 0,-3-2 0,3-1 1,0-4-1,2 5 0,-5-5 0,1 4 0,-3-6 0,0 6-1,-5-1 1,-21 4 0,28 0 0,-28 0-1,21 0 1,-21 0 0,0 0-2,24 4-2,-24-4-2,0 0-3,0 0-5,0 0-4,0 0-7,0 0-2,0 0-6,0 0-26,0 0-66,-28 15 0,28-15 3,0 0 93</inkml:trace>
  <inkml:trace contextRef="#ctx0" brushRef="#br0" timeOffset="52675.365">20915 16401 1,'-38'-5'35,"38"5"61,-33-14 0,33 14-66,0 0-13,-22-28-5,22 28-2,15-22 1,-15 22-3,33-14-4,-12 12-2,0-3 1,-21 5-1,31 5-1,-31-5-5,0 0-19,-12 26-74,-16-24-2,-1 10-3,-13-17 100</inkml:trace>
  <inkml:trace contextRef="#ctx0" brushRef="#br0" timeOffset="54514.2776">13001 15358 21,'-52'-2'100,"9"21"7,-13-3 8,-8 5-83,9 22-4,1-5-1,14 16 2,0-6-2,23 6-1,10-7-8,24-2-11,20-2-5,15-17-11,19-5-7,5-23-24,18-3-28,-1-19-51,-6-23 0,-4-5 0</inkml:trace>
  <inkml:trace contextRef="#ctx0" brushRef="#br0" timeOffset="54748.8114">13280 14942 191,'-29'-10'132,"25"34"-4,-6 9 0,3 5-115,0 16-10,7 15-4,-2 14 5,-1 2-1,3 2 2,-4 1-1,-1-8-1,2 1-8,-4-20-11,7-6-15,0-55-53,-16 30-39,16-30-7,5-28 3</inkml:trace>
  <inkml:trace contextRef="#ctx0" brushRef="#br0" timeOffset="55023.3713">13580 15552 143,'14'24'112,"-14"-24"4,-40 47-2,16-14-109,8 5-1,11 0-5,12-12 7,14-7 1,15-10-1,9-18-2,7-8-5,-3-14 0,-4-6-1,-19-11 5,-14 6-6,-19-1-1,-17 12 2,-11 10-1,-8 12-6,-4 6-14,14 17-45,9 8-46,24-22 2,0 33-5</inkml:trace>
  <inkml:trace contextRef="#ctx0" brushRef="#br0" timeOffset="55603.0815">14220 15661 124,'-23'33'108,"6"5"1,-9-19-1,26-19-96,-26 11-17,26-11 1,14-21-2,10-10 3,4-6 6,13-4-5,1 1 1,3 5-6,2 2 3,1 4 4,-1 10 7,-2 3 4,5 11 1,-10 3 1,5 6 1,-10 1 1,-2 7-4,-9 0-1,-3 7-3,-21-19-2,12 42 0,-17-18-3,-4 2-2,-1 5-7,-4-8-6,12 3-9,2-26-7,2 26-17,-2-26-5,21 0 2,-21 0 4,36-23 13,-36 23 14,31-33 14,-31 33 14,16-31 22,-16 31 7,17-29 2,-17 29-2,28-37-8,-4 15-9,-1-6-6,8 2-7,0 2-4,-1 5-1,-4 10 5,0 16 4,-26-7 2,29 57 3,-27-12-1,5 16 1,-11 1-3,4 9-3,-5-10-10,2-9-16,11-2-50,-4-19-68,-4-31-1,0 0-5,0 0 25</inkml:trace>
  <inkml:trace contextRef="#ctx0" brushRef="#br0" timeOffset="56299.3263">22423 15306 16,'0'0'110,"0"0"8,-24 52 1,12-2-82,-7-5-14,7 16 0,-4-6-6,4 1-10,3-4-22,-6-16-41,8-10-63,7-26-5,0 0 3,-2-24 87</inkml:trace>
  <inkml:trace contextRef="#ctx0" brushRef="#br0" timeOffset="56623.3213">22342 15214 114,'24'-14'117,"11"7"-2,-2-3-1,12 1-114,5 6-1,0 6 1,-1-1 0,-6 10 4,-5 7 3,-15 2 2,-4 10 0,-26 2 2,-7 2 2,-19-4 1,2 5 1,-14-8 1,7 7 0,-2-9-2,12 5 0,7-2-3,21-1-3,16 0-2,17 1-1,5 1-4,9-4-4,8 0-6,-8-9-13,10 7-36,-22-17-77,1-3 0,-8-8-4,-2-1 9</inkml:trace>
  <inkml:trace contextRef="#ctx0" brushRef="#br0" timeOffset="56890.8291">23174 15613 104,'0'0'121,"-35"10"7,6 4-2,-1 5-84,-6-5-29,10 5-2,0-5 0,26-14-2,0 0-4,0 0-4,36 12-3,2-21-3,9-3-2,0 0 0,5 5-1,-9-2 2,-8 9 4,-9 4 2,-26-4-2,21 17-6,-21-17-21,0 0-42,0 0-49,0 0-6,0 0 2</inkml:trace>
  <inkml:trace contextRef="#ctx0" brushRef="#br0" timeOffset="57155.3418">23557 15682 154,'0'0'130,"0"0"-6,0 0 2,0-21-120,21 4-8,10-2 0,7-4 1,7 1 2,2 6 0,-2 4 1,-2 12 1,-10 9 0,-10 13 1,-11 4 1,-9 9-2,-13 1-1,-4-3-5,-5 2-13,-5-18-27,24-17-84,-14 26-2,14-26 2,33-17 14</inkml:trace>
  <inkml:trace contextRef="#ctx0" brushRef="#br0" timeOffset="57456.0065">24148 15524 153,'-38'4'129,"-4"11"-5,-1 1 4,5 3-118,10 5-9,11-1-1,15-1-1,2-22 1,26 26 0,5-17-1,7 1-1,-1 1-1,-1 6 0,-8 9 5,-2 21-2,-12 5 9,-6 19-2,-18 2 6,1 15-2,-17-5 4,0 2-3,-7-17-3,2-16-8,5-16-21,-7-38-33,33 2-81,-17-50-4,22 3-3,7-15 14</inkml:trace>
  <inkml:trace contextRef="#ctx0" brushRef="#br0" timeOffset="57694.4427">24496 15833 68,'37'-21'113,"-20"-19"2,2 4 5,-12 6-89,-5-1-18,-2 10 3,0 21 4,-35-19 6,-3 21 1,12 22-4,-7-1-5,16 13-9,15-1-2,21 8-2,21-8-8,19-11-21,29 9-57,4-16-54,-2-5-2,-10-5-3</inkml:trace>
  <inkml:trace contextRef="#ctx0" brushRef="#br0" timeOffset="58666.9456">17858 15826 1,'0'0'0,"0"0"81,0 0 3,-21-7-63,21 7-2,0 0 4,0 0 2,0 0 3,0 0 0,0 0-5,0 0-4,0 0-13,14-28 2,-14 28-8,0 0 6,0 0-3,0 0 5,-23 14 5,11 10-3,-12-8 7,10 8-6,-10-12 5,24-12-5,-26 16 0,26-16-4,0 0-6,17-38 4,-17 38-7,42-40 5,-20 24-5,-22 16 5,35-15-3,-35 15 1,0 0 0,12 31-5,-12-31 6,-17 29-6,17-29 4,-23 18-22,23-18-50,0 0-46,0 0-6,-17 22 1</inkml:trace>
  <inkml:trace contextRef="#ctx0" brushRef="#br0" timeOffset="59335.1952">17674 16737 1,'0'0'26,"-33"4"67,33-4 6,-19 7-72,19-7-11,0 0 4,-21-2 5,21 2 6,0 0-2,26 0-10,-26 0-8,28-5-4,-28 5-1,33-14-2,-33 14-1,38-19 0,-38 19 0,33-14 1,-33 14 2,0 0 2,0 0 3,7 28 5,-28-13 1,0 6 0,-13-7-1,6-2-6,0-3-22,-3-11-107,31 2-5,-24-26-10,31 0-3</inkml:trace>
  <inkml:trace contextRef="#ctx0" brushRef="#br0" timeOffset="60207.1821">20877 16443 31,'-19'-26'101,"19"26"-16,0 0-24,21-30-23,-21 30-14,33-19-11,-7 12-2,-5 0-1,3 4-1,-3 3 1,1 7 0,-22-7 1,19 26 1,-19-26 0,-10 33-1,10-33-2,-38 24-1,12-19-1,0-3 1,-2-9 0,28 7 0,-33-24-3,33 24-2,5-30-8,-5 30-12,37-19-36,-11 14-69,0 5-3,-2 2-3,-24-2 74</inkml:trace>
  <inkml:trace contextRef="#ctx0" brushRef="#br0" timeOffset="60738.7305">20855 15777 28,'15'23'112,"-15"-23"-2,19 24-58,9 7-13,-9-8-6,12 13-14,-5-8-4,2 3-14,-2-3-7,-5-9-21,3-2-30,-24-17-52,23 0-6,-23 0 21</inkml:trace>
  <inkml:trace contextRef="#ctx0" brushRef="#br0" timeOffset="60927.0644">21203 15838 86,'0'0'125,"0"0"-2,-19 28-47,12 17-37,-19-4 0,16 22-7,-13-3-6,11 15-9,-5-9-11,6 1-8,8-6-23,-16-25-49,17-1-58,2-35-2,0 0-3</inkml:trace>
  <inkml:trace contextRef="#ctx0" brushRef="#br0" timeOffset="61667.0235">17419 15571 1,'0'0'76,"-41"-7"28,41 7 2,-42 38-71,6-17-12,1 10 3,-10-3-2,3 10-3,-6-5 0,8 2-16,5-4-18,-1-12-35,36-19-60,-31 31-12,31-31 0,0 0 88</inkml:trace>
  <inkml:trace contextRef="#ctx0" brushRef="#br0" timeOffset="61863.044">17111 15528 129,'0'0'123,"0"0"-3,0 0 3,3 38-117,20-7-3,10 4-2,8 1-3,6 4-15,-7-9-40,7 2-64,1 5-5,-11-15-1,-1 3 73</inkml:trace>
  <inkml:trace contextRef="#ctx0" brushRef="#br0" timeOffset="62488.9003">17232 16529 1,'0'0'0,"0"0"39,0 0 62,0 0-54,0 0-7,0 0 2,0 0 0,-24 4-2,24-4-6,-35 36-11,9-5-8,-7-1-6,0 8-2,0-5-5,-1-2-5,11 0-19,-3-15-39,26-16-51,-21 14-3,21-14 0</inkml:trace>
  <inkml:trace contextRef="#ctx0" brushRef="#br0" timeOffset="62667.2432">17010 16571 111,'0'0'120,"38"-7"-2,-38 7 0,42 7-113,-11 10-5,4 4-2,1 3-7,2 9-22,-8-3-65,1-4-19,4 3-4,-9-15 20</inkml:trace>
  <inkml:trace contextRef="#ctx0" brushRef="#br0" timeOffset="62943.2538">17643 16120 28,'19'28'111,"-19"-28"3,-12 38 3,0-10-102,-4 5-12,-10-7-32,-2 3-74,4 4-2,-12-17-4,13 8 68</inkml:trace>
  <inkml:trace contextRef="#ctx0" brushRef="#br0" timeOffset="99663.8527">20477 16921 43,'0'0'31,"0"0"4,0 0 5,-33-14-2,33 14-1,-45 7-3,45-7-1,-54 7-6,28 0-4,-10-4-5,3 4-2,-7-5-1,5 3 0,-10-5 0,2 7-1,-9-5-3,-2 8-2,-8-1 0,-1 5 0,-13 1 0,-4 3 1,-13-1-2,1 4 2,-7 1-1,-3 1-1,-6 1-2,4 2-4,0-5 1,7 0-4,0-4 1,9-8-3,6 1 4,13-8-4,12-6 3,10-1 4,14 2-9,7-6-11,26 9-24,0 0-67,0 0-8,0 0 1,0 0-8</inkml:trace>
  <inkml:trace contextRef="#ctx0" brushRef="#br0" timeOffset="100015.0743">18681 16935 35,'0'0'99,"-45"12"6,12-10-4,0 13-62,-15-3-5,6 14-1,-15-5-6,8 10-3,-18 2-7,8 9-6,-2-2 0,6 5-6,6-7 3,11 5-5,17-10 3,18-2-5,27-17 2,21-5 0,19-4-7,14-7-17,21 11-93,-9-4-3,0 4-11,-12 3-4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8:57:51.29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10970 3083 132,'0'0'133,"0"0"-1,-7 36 0,5-3-108,-10 2-1,10 22 1,-15 0-8,5 9-2,-4-2-7,2 0-4,2-7-12,-5-22-20,17 3-56,0-38-53,0 0 0,12-38-3</inkml:trace>
  <inkml:trace contextRef="#ctx0" brushRef="#br0" timeOffset="283.1104">11221 3126 150,'12'47'139,"-38"-7"1,2 22-3,-7-8-102,10 15-23,14-5-2,19-5-4,16-12-7,15-14-1,13-16-2,4-20 0,1-15 1,-9-16 0,-14-6 2,-17-7 1,-21-3 3,-14 5-2,-14 7 2,-6 5-1,-3 14-2,-4 8-6,13 15-19,-7-8-49,35 4-60,-15 23-1,15-23-2,29 14 29</inkml:trace>
  <inkml:trace contextRef="#ctx0" brushRef="#br0" timeOffset="606.1628">11637 3242 163,'28'-14'141,"-28"14"0,36-36-2,-5 15-106,-1-12-18,13 4-1,-8 6-6,8 4-3,-8 14 0,-9 15 1,-14 13-2,-10 20 1,-16 6 0,-9 13 0,-8-1-1,-5 3 0,6-9-2,6-10-1,17-10 0,12-11 0,16-13-1,14-8 0,13-6-2,4-1-5,2 1-10,-9-13-18,9 18-49,-18-16-61,-5 2 0,-15-11-2,1 1 28</inkml:trace>
  <inkml:trace contextRef="#ctx0" brushRef="#br0" timeOffset="1034.7543">12367 3053 209,'0'0'146,"0"0"-1,0 0-2,0 0-123,5 26 0,-3 0-5,-4 0-7,7 7-1,0 2-5,6-2 1,6-7-3,7-7-1,4-5-1,3-14-2,2-4-1,2-18 0,3-6-2,0-12-2,-5-3-1,-5-6-1,1 4 1,-6 0 3,-1 5 5,-6 7 3,-9 4 8,-7 29 1,0 0 8,0 0 0,0 0 1,-14 52 0,-5-7-5,5 17 0,-5 8-6,5 11 1,0 4-7,4-2 1,5-3-5,3-11-3,7-5-10,-5-29-36,16 5-103,-16-40-7,0 0 0,26 3-4</inkml:trace>
  <inkml:trace contextRef="#ctx0" brushRef="#br0" timeOffset="2037.1699">18962 3388 79,'-24'17'131,"24"-17"4,-37 19-30,20 14-46,-23-12-11,14 24-14,-12-9-15,3 11-8,2-2-8,-1 2-3,8-4-11,0-17-21,19 2-67,7-28-40,0 0 3,0 0-5</inkml:trace>
  <inkml:trace contextRef="#ctx0" brushRef="#br0" timeOffset="2442.6818">19456 2972 105,'0'0'135,"-21"3"-3,-3 4 0,24-7-89,-57 33-6,31-2-10,-7-8-12,10 10-5,1-2-7,13-3 1,16-4-3,14-5 0,15-5-3,6 3 1,6-3-1,1 5 2,-4 4 0,-9 11 1,-15 3 0,-14 6 2,-19 2 0,-11-3 1,-15-4-3,-7-9-4,0-8-11,-12-26-30,22-4-93,-5-20-4,16-8 0,5-15-3</inkml:trace>
  <inkml:trace contextRef="#ctx0" brushRef="#br0" timeOffset="2596.4998">19378 3027 183,'26'0'136,"7"-5"-5,15-5-17,11 6-157,-3-8-74,15-5-10,-2-2-3,-3 5-2</inkml:trace>
  <inkml:trace contextRef="#ctx0" brushRef="#br0" timeOffset="2757.4434">19979 2932 139,'0'26'141,"0"-26"6,-22 50-1,3-27-72,5 20-42,-9-1-8,6 13-7,-7 4-10,3 0-6,7 0-11,-5-14-19,19 7-64,-9-26-56,9-26-1,0 0-3</inkml:trace>
  <inkml:trace contextRef="#ctx0" brushRef="#br0" timeOffset="3049.641">20135 3064 186,'0'0'143,"0"0"0,0 0-3,0 0-109,40-9-23,0 0 0,14 1-1,-6 4-2,-1 6-2,-12 8 2,-9 13 1,-16 6 3,-17 11 1,-12 2 2,-3 8 0,4-5-2,8-3 1,17-16-3,29-9 0,23-12-5,16-12-7,20 9-55,-8-23-94,1 11-5,-20 3-5,-30 10-5</inkml:trace>
  <inkml:trace contextRef="#ctx0" brushRef="#br0" timeOffset="12038.0882">20532 3809 67,'0'0'131,"0"0"-1,28 19 5,-28-19-91,14 22 0,-14-22-7,21 40-12,-9-12-1,7 10-11,2 4 2,5 8-10,5 5-1,2-6-15,7 15-36,-6-19-93,1-5-6,-7-11-1,-28-29-6</inkml:trace>
  <inkml:trace contextRef="#ctx0" brushRef="#br0" timeOffset="66272.6944">14497 6945 1,'5'31'122,"-8"-3"4,3 17 4,-2 16-73,-10 1-15,12 25 1,-14-2-16,9 15-7,-9-3-16,2-7-7,5-1-30,-12-27-46,3-22-52,16-40-2,0 0 0</inkml:trace>
  <inkml:trace contextRef="#ctx0" brushRef="#br0" timeOffset="66624.9947">14452 6888 1,'-23'-14'112,"23"14"13,0 0 1,14-26-58,16 14-26,1-14 3,26 9-12,-5-6-8,12 11-6,-8 7-3,6 12-5,-15 17-4,-7 14-4,-18 16-2,-15 10 2,-12 5 0,-9 6 3,-12-1-1,-3 1 4,1-9-2,2-4 3,7-12-2,19-1-1,12-9-1,14-2-3,12-7-6,9-5-6,12 2-12,-7-20-32,12 1-91,-12-4-5,-9-10 3,-8-7-5</inkml:trace>
  <inkml:trace contextRef="#ctx0" brushRef="#br0" timeOffset="66993.3668">15967 6784 56,'-49'-14'129,"16"9"6,-10 0 1,-4 3-73,2 19-26,-17-3-2,15 19-6,-3-2-11,13 14-5,8-3-6,22 5-3,21-2-4,19-2-1,22-5 0,13-3 0,10 3 0,0 2 0,-7 3 0,-16 6 1,-22 6 0,-26 2 1,-26 4-2,-26-4-2,-14-3-8,-19-16-8,12 0-21,-15-29-46,22-4-55,24-5-4,35 0 4</inkml:trace>
  <inkml:trace contextRef="#ctx0" brushRef="#br0" timeOffset="67320.8762">16111 7739 93,'5'-21'136,"7"-3"-3,-5-16 7,10-14-80,4-8-43,3-18 3,11-3-2,-2-21-2,7 2-5,-2-4 0,7 9-7,-5 12-1,-2 14-3,-5 19 1,-2 21-2,-5 27 1,0 27 0,-7 24-1,-5 20 2,0 23-3,-4 14 4,1 11-4,1 8 4,2 10-9,-7-10 0,12 0-28,-19-26-60,10-15-54,-8-15 3,-9-27-3</inkml:trace>
  <inkml:trace contextRef="#ctx0" brushRef="#br0" timeOffset="67524.9484">16133 7657 174,'0'0'135,"38"0"-5,51-22-29,37-20-232,46-20-4,39 10 0,-3-16 0</inkml:trace>
  <inkml:trace contextRef="#ctx0" brushRef="#br0" timeOffset="73312.9027">16473 7510 12,'0'0'20,"0"0"-1,10-21-2,-10 21 1,0 0-1,0 0-3,0 0-2,0 0-3,0 0-2,0 0-3,0 0 1,0 0-5,0 0-1,-26-7 0,26 7 3,-29 2 6,29-2 1,-31 7 3,31-7 0,-33 5 2,33-5-1,-28 7 3,28-7-6,0 0-5,-26 14-6,26-14-4,0 0-1,-31 24-1,31-24 6,-33 14 3,33-14 8,-35 12 4,13-12 7,22 0 4,-21 0-1,21 0 0,0 0-6,21-7-1,-21 7-10,36-3-2,-36 3-5,28 7-1,-28-7 1,7 22 0,-7-22 2,-19 30 2,19-30 5,-35 33 1,14-18 3,4 8 1,1 3-2,6 10 4,1-1-10,-1 10-1,1 0-5,2 7-1,-5-2-2,-5 2 0,3-5-1,-2-7-3,4-2 5,-2-7 0,7-3 0,-1-6-2,11 4-9,-3-26-31,2 21-81,15 0 3,-17-21-4,0 0 95</inkml:trace>
  <inkml:trace contextRef="#ctx0" brushRef="#br0" timeOffset="91308.7583">20418 7328 34,'-23'9'110,"23"-9"0,0 0-48,0 0-32,0 0 2,0 0 0,0 0-6,23-30-5,6 6-4,6-19-3,12 3-4,3-5-4,0 5-4,-1 9 0,-4 5-2,-2 17 1,-17 16-2,-17 14 1,-14 19 2,-21 17 2,-14 12 4,-17 4-2,-4 3 4,-10-8-2,7-4 2,0-14-3,12-12 0,10-22-4,21-16-1,21 0-2,7-28 0,19 4 0,12 3-1,11 2 3,3 7-3,5 7 3,-3 8-1,-6 6 0,-6 5-1,-9 3-2,-33-17-10,40 40-26,-40-40-54,0 0-40,0 0-1,24 5-1</inkml:trace>
  <inkml:trace contextRef="#ctx0" brushRef="#br0" timeOffset="91832.6127">21451 6727 16,'0'0'112,"-2"45"7,-3-12-52,-2-7-1,7 17-8,-10-15-17,3 12-7,-7-14-8,14 3-6,0-29-4,0 0-4,0 0-5,-7-24-3,21-14 0,12-11 3,10-8-5,2-5 6,6 1-6,1 11 2,-2 8-3,-3 11 5,-4 12-3,-8 14 5,-28 5 2,35 29-7,-23-6 8,2 8-1,-7 5 1,5 4-4,-9-7 1,4 2-12,-5 3-1,-4-17-14,9 13-34,-7-34-71,-21 23-23,21-23 1,0 0-3</inkml:trace>
  <inkml:trace contextRef="#ctx0" brushRef="#br0" timeOffset="92648.8653">19901 6817 1,'0'0'41,"0"0"73,0 0 10,-3 26-56,3-26-4,0 0-6,-40 24-13,23-1-5,-23-6-10,5 11-8,-20-4-7,-4 14-4,-12-3-4,5 5-3,0 1-1,12 1-2,18-4 0,20 0 2,18-5-1,26-9 0,20-5-2,6-3 1,5-4-6,3-10-8,-1 10-21,-21-24-32,5 17-53,-14 2-23,-31-7-1,28 7 9</inkml:trace>
  <inkml:trace contextRef="#ctx0" brushRef="#br0" timeOffset="159348.5526">14261 10390 1,'0'0'76,"-12"28"46,12-28 7,0 0-75,0 0-16,0 0 0,24-2-2,-24 2-9,35-14-5,-35 14-5,45-21-5,-19 9-8,-2 0-8,2 5-11,-10-14-19,10 16-37,-26 5-70,21-36 2,-9 15-3,-7-5 113</inkml:trace>
  <inkml:trace contextRef="#ctx0" brushRef="#br0" timeOffset="159584.2195">14674 9849 103,'10'-22'146,"-10"22"4,0 0 0,0 0-108,0 0-8,9 33-10,8 3-9,-3-1-5,5 10-2,0 3-5,0-4-5,0 6-12,-10-17-30,5 7-108,-9-4-4,-3-10 2,1-2-5</inkml:trace>
  <inkml:trace contextRef="#ctx0" brushRef="#br0" timeOffset="162189.3259">19284 13332 1,'0'0'39,"0"0"59,0 0 7,0 0-75,-3-26-9,3 26 5,0 0 2,0 0 0,0 0-2,0 0-3,0 0-1,0 0-5,0 0-1,0 0-4,0 0-1,0 0-2,-23 9 0,23-9-2,0 0-2,0 0 0,-22 19-1,22-19 1,0 0-2,-19 21 1,19-21 0,0 0 2,-19 29 0,19-29 2,-21 28 0,9-4 1,-9 4 0,-5 10 1,-7 7-2,0 12 0,-5 2-2,-2 9 0,2 1-2,0 4 0,3-7-2,4-2 1,5-7-6,2-15-5,10-1-22,-9-32-54,23-9-55,0 0-2,-22-35-1</inkml:trace>
  <inkml:trace contextRef="#ctx0" brushRef="#br0" timeOffset="162508.4203">18740 13556 1,'-14'-30'92,"14"30"30,-7-26 2,7 26-80,0 0 3,0 0 2,26-5-5,-26 5-6,26 26-8,-15-5-9,11 15-3,-3 1-4,7 11-4,2 1-2,5 8-2,5 0-2,2 0 0,3-5-3,2-7-1,-3-8-7,-6-13-8,4 4-21,-40-28-41,40 3-64,-40-3-4,0 0 0,12-36 35</inkml:trace>
  <inkml:trace contextRef="#ctx0" brushRef="#br0" timeOffset="163036.0114">20172 13377 80,'0'0'110,"0"0"-27,0 0-6,-21-12-14,21 12-17,-28 16-10,9 3-7,-26 0-7,0 17-4,-16-1-5,-3 12 0,-10 5-2,4 5 0,1-2-3,19-1 0,17-9-3,26-10-1,24-11-1,25-12-4,20-5-4,11-12-6,12 3-10,-12-10-16,10 14-43,-21-4-58,-18 0-1,-13 4 0</inkml:trace>
  <inkml:trace contextRef="#ctx0" brushRef="#br0" timeOffset="163312.3346">20737 13660 62,'-14'-21'125,"14"21"5,-16 28 3,13-6-96,8 32-12,-10 8-1,17 16 2,-12-3-7,9 6-6,-1-8-16,-6-16-17,10-1-42,-19-32-70,7-24-1,-3-21-4,-1-29 31</inkml:trace>
  <inkml:trace contextRef="#ctx0" brushRef="#br0" timeOffset="163517.9055">20709 13570 79,'19'-33'128,"14"17"2,9 6-4,-6 8-95,21 14-9,-8-3-5,6 8-7,-8 4-5,-9 7-4,-17 6-1,-14 3 0,-14-1-4,-17-10-9,1 5-20,-20-24-31,15-7-64,7-5 1,21 5-3,-12-35 81</inkml:trace>
  <inkml:trace contextRef="#ctx0" brushRef="#br0" timeOffset="163653.9003">21345 13644 89,'42'-3'123,"1"6"0,-5-15-10,2 5-125,-2 2-99,-1-14-6,8 3-3,-9-10 33</inkml:trace>
  <inkml:trace contextRef="#ctx0" brushRef="#br0" timeOffset="163854.4246">22139 13095 153,'0'0'147,"12"-21"1,-12 21-8,-12 61-109,0-13-14,12 18-3,-5 12-5,8 12-3,2 2-7,2 0-13,12 3-42,-12-20-84,0-11-4,-3-16-2,-6-22-2</inkml:trace>
  <inkml:trace contextRef="#ctx0" brushRef="#br0" timeOffset="164488.0092">17865 13429 23,'0'0'124,"-23"4"-1,-1 6 5,-4 9-84,-22 2-8,8 19 0,-29-2-9,-3 14-3,-11 0-7,10 5-1,-3 0-6,16 2 0,17-5-4,22-2-1,27-9-3,32-8 0,25-2-2,17-2 0,14-3-3,-4-4-7,4 4-12,-23-9-32,-8 10-77,-30 4-5,-26-5 1,-27 0-5</inkml:trace>
  <inkml:trace contextRef="#ctx0" brushRef="#br0" timeOffset="164896.1334">16223 13767 65,'-74'28'125,"-13"12"6,-8 12 1,8 19-90,-5 0-7,25 19 2,20-7-9,42-3-5,31-18-10,38-15-7,26-19-5,16-21-3,8-18-2,-3-27-3,-19-12-3,-26-16 0,-33-3 2,-35-4-1,-33 12 1,-22 1-4,-19 23-10,-11-1-52,6 26-49,18 17-4,8 4-2,29 24 37</inkml:trace>
  <inkml:trace contextRef="#ctx0" brushRef="#br0" timeOffset="176501.4625">17497 11629 1,'0'0'0,"0"0"0,0 0 96,19-28-59,-19 28 4,23-10 2,1 13 6,-24-3 0,45-5-3,-45 5-7,45 9-5,-22-4-5,13 12-3,-1-8-2,20 8-2,4-10 0,19 7-1,4-9-2,15 4-1,-2-9-2,14 10-2,-3-3-2,0 2-1,-2 1-3,10-1-1,2-9-2,11-5-2,15-7 0,2-2-2,3 0 1,6 2-2,-6 0 0,-8 5 1,-6 3-1,-8 6 1,-9 7-1,0 1 1,-3-3-1,-4 0 0,0-2 0,-3-3 1,-9 1 0,-3 1-1,-8-1 0,-16-3 1,-8 2-1,-15-2 1,-7 2-2,-11-9-7,-3 7-16,-33-28-47,-5 4-82,-9-9-4,-10-14 0,-2-3 24</inkml:trace>
  <inkml:trace contextRef="#ctx0" brushRef="#br0" timeOffset="178296.7454">4109 14060 1,'0'0'73,"-48"-38"38,20 19 2,0 0-95,-6 5 2,8 16-1,-9 6 1,-1 18-1,-8 11-2,6 18-4,2 2-6,8 6 2,9-6 0,17-5 1,11-21 0,19-15-1,1-18-1,11-10-2,0-9-1,-4 2-2,-6 5 3,-1 11-1,-29 3 1,38 43 1,-22 4 0,-4 17 0,-5 5 0,0 6-1,-7 1-2,-5-5-2,-11-12 1,-5-9-6,-12-15-9,-8-25-22,11 2-29,-20-27-25,10 1-44,7-5 0,7-2 37</inkml:trace>
  <inkml:trace contextRef="#ctx0" brushRef="#br0" timeOffset="178508.2671">4647 14277 88,'41'-18'115,"-41"18"-1,0 0-7,21-29-128,-21 29-24,0 0-68,0 0-4,0 0 4,0 0 99</inkml:trace>
  <inkml:trace contextRef="#ctx0" brushRef="#br0" timeOffset="178867.91">5146 14088 71,'12'-40'119,"-12"40"-3,-40-19 1,-3 19-111,-6 19 2,-8 7-1,3 5 1,2 0 1,11 6 2,15-6 0,24 0-1,2-31-4,52 28-5,-2-28-1,6-9-2,3-12 2,-2-8-3,-10 1 3,-11 4-2,-15 8 3,-21 16 3,0 0 3,12 47 3,-19 0-1,2 15 3,-4 11-2,-1 7 0,-2 1-3,-2-6-5,-2-11-6,-10-16-12,4-4-26,-18-27-68,10-19-26,4-24-7,7-15 30</inkml:trace>
  <inkml:trace contextRef="#ctx0" brushRef="#br0" timeOffset="179099.9641">5841 14086 15,'0'0'114,"0"0"3,0 0-2,0 0-100,0 0-9,21 2-14,-21-2-45,41-4-55,-41 4-3,35-17 10</inkml:trace>
  <inkml:trace contextRef="#ctx0" brushRef="#br0" timeOffset="179488.7415">6498 13904 69,'19'-24'130,"-19"24"-1,-33-16 3,-5-1-99,-11 27-15,-11 6-4,-1 12-2,0-1-2,6 15 1,10-4-2,22 7-1,18-7-3,21-8-1,22-13-2,19-12-2,9-17 1,7-12-2,-2-9 1,-7-2-2,-12 2 1,-14 7 1,-17 14 1,-21 12 3,12 38 0,-19 11 3,0 13-2,0 9 1,0 2-1,7 3 1,2-1-6,3-9-9,2-6-15,-16-23-37,6-1-80,-16-5-2,-11-8-1,-15-4 46</inkml:trace>
  <inkml:trace contextRef="#ctx0" brushRef="#br0" timeOffset="183728.2789">3584 13533 1,'0'-36'1,"0"36"93,26-31 1,-12 8-80,17 4 6,2-2 3,16-5-3,-4-3 2,12 1-4,-3-5 1,15 4-1,-8 1-4,10 9-5,-4 10-4,-1 6-4,-7 8 0,-2 11 5,-15 3 0,-2 7 0,-9-2 0,-3 4 1,-6-11 0,1 7 2,-1-13-2,4 4 0,4-11-1,6 3 0,4-4 1,10-1 0,-3-2 1,7 0-2,-4 0 0,4-2-3,-4-1-1,-1-1-1,-6-6-1,-3-2-1,-4-4 1,-3-5-3,-3-3 2,-4 3 0,-2 9 0,-24 12-1,31-24 0,-31 24 1,0 0 0,0 0 3,0 0-3,21 12-2,-21-12 2,0 0 3,26-28-2,-5 9 0,5 0 0,5 7-1,0 0 1,4 7 2,1 10-2,2 5-3,-15 1 3,3 8 4,-2 0 1,4 7 1,1-2-1,1 7 0,3-3 0,5 0 2,5 1-5,-1-6-6,6-1-8,-8-15-8,12 0-23,-22-14-89,8-17-8,-5-7-4,-7-16 56</inkml:trace>
  <inkml:trace contextRef="#ctx0" brushRef="#br0" timeOffset="184244.2995">5323 12461 139,'-33'8'55,"22"13"0,-18 5-1,15 21-10,-10-2-17,3 17-9,0-1-9,0 5-5,2-2-9,-3-12-5,8-7-11,-5-21-15,19-24-29,-21 16-49,4-39 2,10-8 71</inkml:trace>
  <inkml:trace contextRef="#ctx0" brushRef="#br0" timeOffset="184416.2684">5023 12568 55,'19'35'119,"-2"6"1,11 3-5,3-1-95,2 0-9,9-1-6,6-11-8,-6-10-10,8-4-26,-17-13-54,0-4-24,-2 0-2,-31 0 59</inkml:trace>
  <inkml:trace contextRef="#ctx0" brushRef="#br0" timeOffset="184618.9051">5628 12781 20,'22'9'105,"-22"-9"-7,37-5-6,-8-11-107,2 11-7,-3-11-16,10-1-47,-3 10-20,-9-14 56,7 14 49</inkml:trace>
  <inkml:trace contextRef="#ctx0" brushRef="#br0" timeOffset="184836.0539">6217 12469 7,'35'-3'115,"-35"3"-3,22 12 1,-22-12-66,4 43-34,8 4 3,-5 7-3,7 12 2,-4 5-5,4 0-2,0 0-11,-4-9-19,6 2-37,-18-22-67,0-21 3,2-21-5,-24-4 121</inkml:trace>
  <inkml:trace contextRef="#ctx0" brushRef="#br0" timeOffset="185060.6444">6257 12842 98,'36'-2'118,"1"-8"1,13 3-41,0 0-61,-3 2-9,0 1-10,-4 4 0,-10 4 0,-5 13 0,-28-17 0,36 47 1,-27-11 0,-4 4 1,0 0 1,-5-2-2,-3-10-6,6-2-21,-3-26-53,0 0-33,0 0-4,-19-28 41</inkml:trace>
  <inkml:trace contextRef="#ctx0" brushRef="#br0" timeOffset="185488.3449">7021 12894 19,'21'55'105,"-21"-32"2,12 10-2,-17-9-91,5-3-11,5 1 2,-5-22 1,0 0-2,0 0-3,30-36 0,-8 8-3,-3-3-5,9 7 1,-2 1 0,0 8 4,-2 11 4,-24 4 8,37 21 3,-37-21 2,24 38 1,-24-38-1,26 19-5,-2-26-5,2-12-3,9-5-2,-2-7-4,5 8 0,-2-1 0,-1 12 3,-2 10 4,-9 11 4,-1 13 3,-8 1-2,1 8 1,-6-5-1,1 2-3,-6-4-11,-5-24-22,14 28-63,-14-28-34,0 0 2,29-7 25</inkml:trace>
  <inkml:trace contextRef="#ctx0" brushRef="#br0" timeOffset="185759.9234">8070 12887 126,'40'-5'120,"-40"5"-4,24-28-4,-5 2-114,-12 2-9,-2-2 0,-3 3 0,-4 1 5,2 22 9,-24-11 10,0 20 2,1 19-1,-3 5 0,9 12 3,8-2-1,13 2 0,13-12-5,14-7-11,14-7-14,7-21-24,19 2-47,-1-12-50,-3-12 2,1 0-4</inkml:trace>
  <inkml:trace contextRef="#ctx0" brushRef="#br0" timeOffset="186217.1465">9094 12556 1,'0'0'78,"9"-26"33,-9 26-14,0 0-50,-24-14-11,24 14-6,-56 31-1,23 2-1,-15-3-3,8 11-2,2-4-3,15 6-4,8-5-6,23-3-5,13-6-4,19-3-1,7-3-2,5 1-2,0 2-5,-12-7-10,-4 12-21,-36-31-38,-2 42-52,-27-13-2,-30-8 2</inkml:trace>
  <inkml:trace contextRef="#ctx0" brushRef="#br0" timeOffset="187099.8151">6527 13852 41,'0'0'54,"-7"-29"-10,7 29 1,-19-23-3,19 23 0,-34-10-4,8 8-10,5 11-7,-7-4-3,-1 12-1,-4-1-3,5 15-1,-5-3 0,7 13-1,0-6-1,9 10-1,6-5-5,8 5 1,10-7 0,12-7 1,12-17 0,11-7 1,6-19-1,6-9-2,-2-12-1,-2-15-4,-10 4 1,-5-6-2,-13 12 1,-6 7 0,-16 31 4,0 0 0,0 0 2,14 64 3,-9-9 0,7 13 4,7-4-1,7 14 3,2-5-2,3 5-1,-7-9-3,2-3-1,-7-7 0,-8-4-4,-15-3-1,-13-5-3,-14-16-1,-11-10 0,-20-9 0,-11-7-1,-12-8-1,-5-9-2,7 1-2,3-8-11,23 14-26,-2-14-71,31 7-30,28 12 3,-3-28-5</inkml:trace>
  <inkml:trace contextRef="#ctx0" brushRef="#br0" timeOffset="190387.5656">9169 14150 56,'14'33'116,"-9"0"2,14 24-4,2 4-112,-4 15 4,9 14 3,-5-7 0,-2-1 0,-7-8-4,-7-15-11,2-12-25,-10-16-79,3-31-7,0 0-2,-26-50 59</inkml:trace>
  <inkml:trace contextRef="#ctx0" brushRef="#br0" timeOffset="190628.2851">9165 14119 119,'21'-28'126,"14"-5"4,22 4-4,19-6-113,21 2-4,18 0-4,13 4-1,2 8 0,-12 16 1,-11 19-1,-25 19 2,-27 22 2,-41 11-2,-31 12 3,-35 0-3,-19-2 1,-23-17-4,-5-9-11,-1-8-32,1-14-93,26-20 0,23-11-7,19-11 5</inkml:trace>
  <inkml:trace contextRef="#ctx0" brushRef="#br0" timeOffset="201492.231">7609 13622 1,'-26'-14'71,"26"14"49,-26-14-42,5 0-28,21 14 0,-31-2-4,31 2-11,-42 14-12,42-14-8,-45 30-6,45-30-5,-33 36-3,33-36 1,0 31 0,21-22 0,12-4 1,17-5-1,11-10 1,3-1-1,7-11 0,0 1 0,-5 0 0,-7 4-2,-14 3 2,-12 12 0,-12 6 2,-21-4 0,0 43 1,-19-10 3,-16 10 0,-5 9 3,-17 0-3,-2 7 2,-12-2-4,0-1 2,0-6-4,7 4-1,12-11-4,5-5-3,12-3-13,2-14-17,28 5-40,5-26-61,0 0-1,0 0-3,0 0 72</inkml:trace>
  <inkml:trace contextRef="#ctx0" brushRef="#br0" timeOffset="201791.1456">7888 14032 1,'-33'44'53,"-17"-6"61,10 10 1,-5-1-93,5-5 1,21 8 11,0-24 0,22 7-3,-3-33-13,35 19-6,5-31-6,17-9-1,4-14-1,3-8-3,-2-4-1,-8-10-12,-9 14-20,-26 3-68,-19 14-19,0 26-7,-64-2 43</inkml:trace>
  <inkml:trace contextRef="#ctx0" brushRef="#br0" timeOffset="232408.2365">20118 12062 1,'0'0'8,"-24"-26"91,24 26 4,0 0-66,0 0-4,0 0-2,0 0-1,0 0 0,29-10 0,11 10-4,2-7-5,22 7-6,5 0-1,16 5-3,5 7-4,9 9 0,-2 5 0,0 14 0,-10 8-1,-4 13 4,-14 5-2,-10 12 4,-19 5-2,-9 12 3,-24-1-2,-10 6 2,-18-6-1,-12 10-1,-17-4-2,-11-1-3,-12-2 1,-5 4-2,-10 3 0,1 5-1,-6 2 1,1 5-1,2 2-1,-2 8 3,5 4-3,6 2 2,11-4-2,8 7 0,15-5-1,11 2-1,15-2 0,12 5 1,18-5 1,15-5-1,16-6 2,14-6 0,17-9-1,14-9-3,7-12 4,12-17-5,3-14 0,-8-17-7,-4-6-7,-22-25-36,-12 3-95,-32-16-1,-29 9-7,-5-26-1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03:21.50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10597 7555 1,'-40'24'7,"40"-24"89,-40 21 6,18-21-79,22 0 11,0 0 0,0 0 7,0 0-1,0 0-4,0 0-7,22-3-6,-22 3-9,30-9-7,-4 2 0,7 0-4,12-5 1,0-2-3,10-3-1,6-6-2,5 4-3,-4-5-6,4 10-16,-17-10-24,6 12-42,-10 8-29,-17-8-1,-4 14 56</inkml:trace>
  <inkml:trace contextRef="#ctx0" brushRef="#br0" timeOffset="231.3509">10914 7666 1,'-3'33'60,"3"-33"47,26 19-3,-26-19-72,45-7-18,-14-7-6,9-8-21,-2-4-27,2-2-24,5 7-41,-21-12 2</inkml:trace>
  <inkml:trace contextRef="#ctx0" brushRef="#br0" timeOffset="454.7168">11547 7392 27,'0'0'106,"24"7"-1,-24-7-1,-24 19-98,15 4-4,-6 1 1,6 7 3,0-5-7,-1-5-9,10-21-29,-2 38-61,2-38-5,0 0 2,21-24 103</inkml:trace>
  <inkml:trace contextRef="#ctx0" brushRef="#br0" timeOffset="739.9765">11944 7221 62,'-30'24'118,"6"21"-6,-16-2 2,4 13-108,15 8 5,4-7 3,20 0 3,11-22 2,19-11 1,3-31 7,11-15-1,-7-37 4,7-7-7,-23-26-2,-3-3-7,-23-11-3,-15-3-9,-13 5-6,-8 9-6,5 29-28,-17 10-99,15 18-6,9 19 0,-5 12-4</inkml:trace>
  <inkml:trace contextRef="#ctx0" brushRef="#br0" timeOffset="7540.4605">17804 5479 55,'0'0'110,"0"0"0,-38 47 4,14-9-101,-16 14 0,2 19 6,-11 12-1,4 9 1,-12 7-4,0 5-4,-4 0-5,4-4-1,5-11-17,-2-20-17,18-12-51,8-24-39,0-33-4,28 0 0</inkml:trace>
  <inkml:trace contextRef="#ctx0" brushRef="#br0" timeOffset="7770.9746">17211 5751 86,'0'0'126,"33"-10"2,-7 13 0,4 8-93,-1-1-7,16 23 5,-10 0-12,12 17-2,-11 4-7,9 12-1,-3 5-5,3 0-6,7 2-10,-7-16-16,17 2-47,-13-23-67,1-24 4,-5-19-5,-12-24 35</inkml:trace>
  <inkml:trace contextRef="#ctx0" brushRef="#br0" timeOffset="7985.3971">18080 6072 85,'38'26'117,"-38"-26"1,48 14 4,-20-6-99,3-13-13,14 7 3,-3-11-1,8-5-10,6 2-25,-1-14-50,-6-7-48,11 7 0,-16-15-4</inkml:trace>
  <inkml:trace contextRef="#ctx0" brushRef="#br0" timeOffset="8319.5117">18818 5602 174,'21'14'129,"-21"-14"1,21 24-3,-21-24-121,48 33-2,-8-17 1,10-2 0,9-2-1,7-2-2,2-3-1,-1-3 1,-6 6-2,-9 4 0,-16 10 1,-18 9 3,-13 17 4,-24 6 1,-4 15 4,-20 5-2,0 4 2,-9-6-3,10 1 0,2-16-8,9-11-5,14-8-17,17-40-30,0 0-81,0 0-13,10-21 2,4-10-3</inkml:trace>
  <inkml:trace contextRef="#ctx0" brushRef="#br0" timeOffset="8746.3958">19983 5377 75,'0'0'113,"17"24"9,-24 2-2,-5 9-91,21 15-10,-6-3 5,18 3 1,-4-12-2,18-3-5,-4-18-6,14-13-3,0-20-5,4-17-2,6-19-2,-3-12 1,2-7-14,-7-2-5,5 13-32,-21 4-43,-10 27-37,-21 29 3,0 0-5</inkml:trace>
  <inkml:trace contextRef="#ctx0" brushRef="#br0" timeOffset="8959.4347">20208 5720 154,'35'33'129,"-21"-5"2,-2 15 2,-7 16-104,-5 5-15,7 16 3,-7-2-2,5 5-3,-5 0-9,5-17-9,6 3-48,-6-22-81,-3-12-3,1-13-2,-3-22-1</inkml:trace>
  <inkml:trace contextRef="#ctx0" brushRef="#br0" timeOffset="9768.3514">16029 5658 1,'40'-7'56,"-40"7"44,0 0 10,0 0-64,0 0-10,0 0 0,-12-21-2,12 21-5,-40-26-7,16 12-4,-9-7-5,2 2-4,-4-3-6,2 6 1,-3 4-1,6 10-2,-1 6 0,5 11 0,5 11 0,4 4-1,5 15 3,5 7-1,7 12 2,10 9 2,2 13-1,9 8 2,2 3-3,6 9 2,-1-1-2,1-4-6,-1-4-9,-14-21-17,5-8-37,-17-18-62,-2-50 0,-21 14 0,-3-44 50</inkml:trace>
  <inkml:trace contextRef="#ctx0" brushRef="#br0" timeOffset="9927.3632">15700 6302 37,'12'-36'126,"9"27"4,5-5 4,17-13-81,14 11-14,-1-20-2,18 8-14,-6-7-15,3-3-24,5 19-59,-15 5-57,-18 9-4,-15 12-3</inkml:trace>
  <inkml:trace contextRef="#ctx0" brushRef="#br0" timeOffset="10107.1394">16702 6420 164,'24'19'124,"-24"-19"-11,0 0-22,0 0-151,0 0-62,17-36-7,-25-6 4,8-8 70</inkml:trace>
  <inkml:trace contextRef="#ctx0" brushRef="#br0" timeOffset="10240.2455">16754 5446 258,'0'0'145,"0"0"-12,-11-31-29,11 31-193,-26-14-51,26 14-4,-12-31-1</inkml:trace>
  <inkml:trace contextRef="#ctx0" brushRef="#br0" timeOffset="11260.2105">17809 6744 1,'0'0'18,"0"0"83,16-21-39,-16 21-13,0 0 6,0 0-4,0 0-4,0 23-8,0-23-10,-19 45-9,0-17-10,5 10-3,-9 3-6,4-6-1,2 0-2,3-6 1,14-29-6,0 0-8,0 0-5,0 0-2,31-40 3,-12-3 3,11-2 6,1-7 6,2 2 2,0 3 15,-4 5 3,1 11 6,-4 2-6,5 11 7,-5 6-9,5 14 0,-3 3-1,12 14-6,-11-5 5,11 14-5,-2-6 6,2 8-11,-5-6 0,1-5-13,-6 0-16,-30-19-35,38-5-64,-38 5 0,10-21-4,-10 21 67</inkml:trace>
  <inkml:trace contextRef="#ctx0" brushRef="#br0" timeOffset="11487.4554">18161 6644 134,'12'22'134,"-1"1"-2,6 18 9,7 13-108,-15 0-3,12 22-10,-6-7-3,6 6-2,-2-4-4,4 0-4,-4-9-7,3-13-7,1-1-19,-13-27-30,13 5-90,-23-26 1,24 9-3,-24-9 3</inkml:trace>
  <inkml:trace contextRef="#ctx0" brushRef="#br0" timeOffset="12808.4174">19116 7493 99,'0'0'44,"0"0"3,0 0-2,0 0-3,0 0-4,0 0-6,-26 22-4,2-15-5,24-7-4,-45 28-7,24-7 0,-5-4-7,26-17 1,-28 33-4,28-33-1,0 21-2,0-21 1,33 3 0,-5-3-1,5-5 1,3 3-2,-1 2-1,-9 2 1,-2 5 0,-24-7-1,23 26 0,-23-26 2,-14 40-2,2-18 5,12-22-1,-30 33 1,30-33-2,0 0 1,-22 7-1,22-7 0,0 0 1,12-22-3,-12 22 2,0 0-1,0 0 1,5 31 7,-12-7-4,2 9 1,-7 0 2,12 5 0,-2-7 2,16-1 0,-14-30-1,43 31-13,-10-24-3,-3-14-18,13 2-61,-1-2-37,-11-14 0,2 9 19</inkml:trace>
  <inkml:trace contextRef="#ctx0" brushRef="#br0" timeOffset="13076.9449">19648 7477 1,'-26'7'97,"26"-7"31,-5 33 1,5-33-68,5 54-12,-3-25-2,17 16-10,-10-5-14,8 12-5,-5-5-13,0 1-10,-1-4-18,-8-18-27,9-4-93,-12-22 0,0 0 4,0 0 48</inkml:trace>
  <inkml:trace contextRef="#ctx0" brushRef="#br0" timeOffset="13467.6034">19986 7827 85,'-7'31'102,"7"-31"-40,-3 42-8,-4-18-11,2 11-22,-2-4-16,0 0-22,2-3-30,1 5-69,4-33-1,0 0 43</inkml:trace>
  <inkml:trace contextRef="#ctx0" brushRef="#br0" timeOffset="13939.4087">20458 7876 70,'0'0'112,"0"0"2,29-2-11,-29 2-125,0 0-25,0 0-48,2-24-17,-2 24-10,0 0 122</inkml:trace>
  <inkml:trace contextRef="#ctx0" brushRef="#br0" timeOffset="14079.6224">20666 7749 172,'0'0'129,"0"0"-20,-23 0-26,23 0-182,0 0-37,0 0 3,4-22 9</inkml:trace>
  <inkml:trace contextRef="#ctx0" brushRef="#br0" timeOffset="14471.4002">21177 7668 1,'-14'48'45,"-8"-29"51,20 7-56,-10 7-20,-4-3-6,2 1-16,14-31-64,-19 50-27,-3-55 39,22 5 54</inkml:trace>
  <inkml:trace contextRef="#ctx0" brushRef="#br0" timeOffset="14898.5886">21468 7146 1,'0'0'65,"-24"19"49,24-19 1,-14 42-78,14-42 0,-33 45-1,16-21-11,5 7-6,1-5-6,6 0-5,5-26-3,5 37-4,-5-37-2,30 15 0,-6-11-2,4-1 2,3-3-2,-3 2 2,1 8-2,-6 4 5,-6 9-2,-8 3 3,-9 5-2,-4 2-7,-15 3-24,-10-8-45,-8-11-43,8-1-4,-11-28 5</inkml:trace>
  <inkml:trace contextRef="#ctx0" brushRef="#br0" timeOffset="15063.6008">21451 7229 94,'21'-8'125,"15"16"-1,-13-18-6,18-2-100,-13-2-39,15 5-29,-8-6-68,-4-13-5,7 12 0,-15-13 80</inkml:trace>
  <inkml:trace contextRef="#ctx0" brushRef="#br0" timeOffset="15668.6704">22144 6916 120,'0'0'125,"35"3"5,-35-3-59,26-7-32,5 7-5,-10-12-12,10 2-7,-3-4-5,5 0-4,-2-3-4,-3 6-1,-2-1-2,-4 2-1,-22 10 1,23-2 0,-23 2 0,-14 24 0,-7 2 3,-5 4 0,-7 8 3,0 7-2,0-2-1,4-1 1,8-4-1,12 0 1,9-14-3,0-24 0,26 30-4,-5-27-1,7-1-3,1-9-2,1 2 0,-6-9 0,-3 9 1,-21 5 1,24-2 2,-24 2 2,0 26 4,-10-2 0,1 6 3,-3 6-1,5-1 1,2 3 0,8-2 0,6-1 3,8-7-2,2 6 4,4-6-3,1 0 4,-5 3 0,-5 2 2,-14-4-1,-2 6 0,-22-4-1,-7-1-2,-14-1-10,-11-13-15,-4 3-31,-18-16-56,0-8-34,12 3-4,-7-17 2</inkml:trace>
  <inkml:trace contextRef="#ctx0" brushRef="#br0" timeOffset="17284.2773">20924 5696 1,'0'0'86,"0"0"-34,0 0-1,0 0 4,0 0 3,0 0-7,0 0-7,7 45-11,-7-19-12,5 12-5,-3 2-5,5 5-3,-2-2-8,0-1 1,-1-9-5,-4-33-3,10 29-9,-10-29-6,2-36-1,-11-6-4,6-3 1,-11-10-1,2 6 6,-4-1 9,2 8 13,0 11 11,-3 5 10,17 26 6,-7-26 3,7 26 4,0 0-1,47-5-5,-21-2-5,17 5-4,4-10-7,12 0-4,3-5-2,8-2-4,-1 1-2,2-4 0,-3 6-1,-6 2-4,-8 4 0,-9 5-5,-7 8-5,-17-3-12,3 19-28,-24-19-63,-5 30-9,5-30 3,-31 26 28</inkml:trace>
  <inkml:trace contextRef="#ctx0" brushRef="#br0" timeOffset="17651.3314">21137 5651 114,'38'7'125,"-17"3"4,5-1-46,7 20-40,-12-8 2,15 22-4,-15-10-9,17 16-5,-10-8-7,12 1-5,3-9-4,14-4-3,9-15 2,14-9-3,8-15 1,4-7-2,0-9 0,0 0-1,-9-2-1,-10 2-3,-16 7-2,-19 10-2,-10 4-5,-28 5-4,26 5-16,-26-5-46,0 0-74,-28-19-1,28 19 0,-33-33-1</inkml:trace>
  <inkml:trace contextRef="#ctx0" brushRef="#br0" timeOffset="19015.3979">23006 5256 1,'0'0'66,"0"0"43,0 0 8,0 0-56,0 0-21,-26 19 0,5 17-10,-19-10-5,9 16-5,-11-8 0,11 6-7,-4-12-4,11-2-5,24-26-1,-19 28-3,19-28 1,24 3-3,2-8 2,2-2-3,7 2 3,-1 1-2,-1 4 0,-7 2 2,-26-2-1,28 26 1,-33-5-1,-9 8 3,-7 1-2,-3 1 2,-4 0 0,7-5-2,2-5 1,19-21 0,-5 28 0,5-28-1,33 3 0,-5-6-1,1-4 1,1 5 0,1 7 0,-7 2 0,-24-7 1,19 45 2,-29-7 3,-6 7 3,-15 4-2,-2 8 1,-5-3-1,12 1 1,-2-8-2,16-2 1,12-14-6,14-3 0,7-7-2,5-6-9,10-1-17,-15-17-41,7 3-64,-4-4-3,-24 4 0,31-24 24</inkml:trace>
  <inkml:trace contextRef="#ctx0" brushRef="#br0" timeOffset="22283.2377">23411 5363 1,'0'0'100,"28"-5"10,-28 5 0,0 0-76,26 52 2,-24-23 5,17 18-10,-16 0-3,11 10-7,-12 2-8,3 5-5,-5 2-8,-5-7-10,5 3-17,-9-25-24,9-8-71,2-6 0,-2-23-2,0 0 48</inkml:trace>
  <inkml:trace contextRef="#ctx0" brushRef="#br0" timeOffset="22579.648">23753 6046 95,'0'0'109,"5"43"-3,-14-10-53,-1-12-33,3 3-4,-2-3-13,9-21-13,-26 33-25,26-33-32,-31 0-38,31 0-3,0 0 32</inkml:trace>
  <inkml:trace contextRef="#ctx0" brushRef="#br0" timeOffset="22879.4652">24096 6006 63,'0'0'91,"0"0"-18,0 0-21,0 0-140,31-5-16,-31 5 18</inkml:trace>
  <inkml:trace contextRef="#ctx0" brushRef="#br0" timeOffset="23019.5388">24349 5904 85,'0'0'73,"0"0"-53,0 0-21,0 0-103,0 0 32</inkml:trace>
  <inkml:trace contextRef="#ctx0" brushRef="#br0" timeOffset="23575.2227">24855 5252 39,'-5'52'111,"-2"-19"2,12 7-26,-3 12-53,-4 2-6,4 10-17,-4 5-17,-5-10-20,7 5-32,-5-7-48,-7-29-5,12-2 1</inkml:trace>
  <inkml:trace contextRef="#ctx0" brushRef="#br0" timeOffset="23971.5049">24997 5311 36,'0'0'108,"0"0"-2,0 0 0,0 0-79,28-17-24,-28 17 5,31-12-3,-31 12-4,35-2-2,-35 2-6,0 0-3,19 28 2,-19-28-1,-21 41 5,4-11 2,-2-6 0,5 2 3,14-26 5,-14 36-1,14-36 1,7 28 1,-7-28-6,26 28 2,-14-4-2,-3 4 1,-6 10 1,-8 9 4,-4 5-3,-10 0 0,-5 8-6,-7-13-13,3 0-28,0-9-58,-5-33-5,33-5-2,-29-24 77</inkml:trace>
  <inkml:trace contextRef="#ctx0" brushRef="#br0" timeOffset="24559.2229">25202 5202 38,'0'0'100,"29"-12"8,-29 12-44,40-12-44,-40 12 6,38-11-5,-38 11-1,35-15-8,-35 15 0,29-7 0,-29 7-2,21 3-2,-21-3-1,0 0 0,7 33 7,-12-12 0,-7 3 0,5 2-7,-7 0 2,2 0-4,3-3 4,-1 1-4,10-24-3,-7 45-2,7-45 0,7 35 1,-7-35 0,10 34 0,-10-34 1,9 26-2,-9-26 1,0 0-2,5 26 1,-5-26 0,0 0 0,-12 26 0,12-26 0,-7 30 0,7-30-1,-9 38 1,4-12-1,0 0 1,0 7-1,1 0 3,1 3 2,3 4 6,-4 3 1,1 9 4,-6-5 3,-3 10 2,-9-10-1,-3 12-2,-16-9-7,-5-8-15,-2 3-58,-8-19-76,-13-19-3,-1-9-4,-11-19-2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05:46.58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13355 9846 89,'0'0'57,"-7"21"-2,7-21-5,0 0-8,0 0-10,0 0-7,10-21-6,-10 21-1,0 0-3,28-31-2,-28 31-4,31-30 1,-31 30-2,38-29-2,-17 18-1,3 6-2,-1 2 0,-2 11-1,1 1 3,-1 12 0,-9 10 2,2 7 3,-12 4-2,1 10 2,-15 0-2,0 5 1,-12 0-1,-2 0 0,-7-8-4,-7-1 1,-5-8-2,0-7 1,0-7-1,1-5 0,3-11-1,4-8-1,8-7 0,8-4-1,21 9 1,-19-29-2,19 29 1,9-28-1,-9 28 1,24-14 1,-24 14-1,40 5 1,-11-1 3,6 6 1,3-3 1,2 5 1,3-3-1,6 1 0,1-8 0,2 0-6,-5 5-16,-9-16-35,-3 11-90,3 5-6,-14-7 2,0 17 40</inkml:trace>
  <inkml:trace contextRef="#ctx0" brushRef="#br0" timeOffset="12590.3779">3674 11929 1,'0'0'0,"-36"-23"100,36 23 18,-31-14-70,10-3-3,21 17 4,0 0-6,0 0 1,-21-26-10,21 26-5,0 0-8,38 0-7,-15 2 1,20 5-8,11-4 0,17 4 1,12 0 2,9 5-5,10-5-3,4 2 2,8-4-2,4-7 0,5-1-1,-5-11-2,2 0-5,-6-10 4,-3 1-7,-5-3 1,-9 4-7,-14 1-1,-15 14-6,-18-7-14,-3 21-32,-18-2-66,-6 2 3,-23-7-2,22 7 106</inkml:trace>
  <inkml:trace contextRef="#ctx0" brushRef="#br0" timeOffset="12967.847">5515 11402 35,'0'0'125,"0"0"4,0 0 4,0 0-109,28 19 0,-4-7 2,23 11 1,5-11-2,17 12-8,9-3-8,12 8-5,6 1-3,8 3-2,0 3 0,0 2 1,-7-3-1,-7 1 1,-12-6 5,-19-1-6,-14 2 6,-23-1-5,-20-1 4,-19-1-5,-13 0 4,-20-2-7,-4 5-7,-13-10-9,6 8-31,-17-10-82,14-12-4,7-10 0,1-11 40</inkml:trace>
  <inkml:trace contextRef="#ctx0" brushRef="#br0" timeOffset="13579.0768">3482 10969 1,'0'0'89,"0"0"23,-16 31 3,-13-17-91,17 24 3,-14 5-1,3 13 1,-15 4-2,2 8-2,-11-4-9,2 0-7,3-7-9,-3-15-15,9-9-21,-1-28-34,13-14-47,7-13-4,3-13 5</inkml:trace>
  <inkml:trace contextRef="#ctx0" brushRef="#br0" timeOffset="13775.255">3014 11211 1,'17'-22'81,"-17"22"35,21-4 4,-21 4-62,31 7-13,-31-7-13,37 26-6,-37-26-6,50 45-6,-24-17-6,5 5-5,-10-2-8,3-3-7,2 1-19,-26-29-37,38 16-58,-38-16-2,37-16 0</inkml:trace>
  <inkml:trace contextRef="#ctx0" brushRef="#br0" timeOffset="14006.6234">3730 11180 1,'0'0'91,"31"7"26,-31-7 5,38-10-68,-12 8-31,2-5-1,12 2-5,3-2-6,2-7-22,2 12-47,-9-3-61,-12 5-3,-5 2-3</inkml:trace>
  <inkml:trace contextRef="#ctx0" brushRef="#br0" timeOffset="14135.0797">3877 11362 62,'28'2'113,"-4"-21"-10,21 5-17,-3-14-140,1 2-54,7 7-8,-8-12 31</inkml:trace>
  <inkml:trace contextRef="#ctx0" brushRef="#br0" timeOffset="14475.0926">4610 10943 1,'0'0'79,"23"-26"31,-23 26 6,24-21-92,-24 21 1,24-2 1,-24 2 1,21 21-1,-21-21-2,2 47-7,-7-14-8,1 8 0,-1-6-5,0 1 0,1-1-2,1-4 1,13-3-2,1-7 1,-11-21-1,43 31 0,-17-21-1,2-8-5,3-4-10,-3-15-19,8 0-44,-8-9-46,-6-11-4,1-4 2</inkml:trace>
  <inkml:trace contextRef="#ctx0" brushRef="#br0" timeOffset="14655.3439">5035 10906 170,'-5'33'139,"5"7"0,-2-2-42,4 28-75,1 10-8,6 9-4,-2 0-4,5 0-5,0-5-18,-7-13-48,6-1-74,-3-17-4,6-16-3,-14-33 59</inkml:trace>
  <inkml:trace contextRef="#ctx0" brushRef="#br0" timeOffset="18396.1595">13074 10998 1,'0'0'0,"0"0"41,0 0 59,-2-31-71,2 31-1,28-19 2,-2 10 1,2-8 0,6 10-7,-1-2-7,2 11-3,-4 3-2,2 11 1,-17 10-2,-4 12-1,-21 9-2,-8 5-1,-18 7-2,-5-4 0,-12-3-2,-7-10 0,-3-11 3,12-7 2,6-17 2,15-5 2,29-2 2,0 0 1,10-33 1,30 31-3,5-5-1,19 7-3,-1 2-5,6 0-7,-1 13-21,-16-18-45,-2 6-64,2 1-2,-16-13-1,1 2 95</inkml:trace>
  <inkml:trace contextRef="#ctx0" brushRef="#br0" timeOffset="19659.2512">16161 11830 76,'26'-28'146,"0"18"-5,5 3 5,-8-12-102,37 26-5,3-11-12,32 6-5,7-14-4,23 7-7,10-4-2,18 2-3,10 2-1,12 3-2,3 9-1,4 7 2,2 0-1,10 5 2,14-2-1,7 4 0,14 0-1,3-4-4,4-1 4,-4-4-3,-3 5 4,-7-1-5,-7 1 4,-14-1-4,-12-1 3,-11 1-1,-11-4 1,-11-3-4,-11-4-1,-20-12-6,-14 0-8,-24-21-17,-9 11-54,-26-21-71,-26-4 2,-18-3-1,-16 0 56</inkml:trace>
  <inkml:trace contextRef="#ctx0" brushRef="#br0" timeOffset="19966.8484">21245 11509 92,'0'0'133,"0"0"3,34-5 2,1 5-108,5 7-19,24 14 3,5-7 0,16 8 0,-5-3-1,5 7-2,-5 2-6,-9 7-2,-11 6-3,-18 6-1,-18-2 6,-22 2-5,-14-2 4,-14-2-5,-14-6 1,-10-6-14,5-5-10,-14-19-36,14-2-83,1-5 2,-1-9-4,4-3 52</inkml:trace>
  <inkml:trace contextRef="#ctx0" brushRef="#br0" timeOffset="20800.0251">17993 10965 26,'12'-26'119,"-12"26"2,0 0 1,-47-38-106,47 38-3,-31-19-1,31 19 0,-26-19 0,26 19 0,-26-14-2,26 14-2,0 0-5,-21-5-3,21 5 0,0 0 0,0 0 1,0 0-1,0 0 3,0 0-3,0 0 3,0 0-1,0 0 0,0 0 0,0 0-1,-15-21 0,15 21-1,0 0 1,0 0-1,0 0 1,0 0-1,0 0 1,0 0 0,0 0 0,0 0 0,-23-5-1,23 5 2,0 0-2,-26-7 0,26 7 1,-24-12 0,24 12-1,-38-16 0,17 6 0,-5 1-1,-5-1 1,-2 1-1,-2 4 1,-1 3-1,3-1 1,2 8 0,5 2 1,5 10-1,0 6 2,11 8 0,8 12 4,4 6-1,8 17 2,4 8-1,7 6 2,1 8-3,1-3-1,-4 0-11,-5-9-9,-2-3-28,-19-23-54,-2-15-36,-10-11-3,-14-29 20</inkml:trace>
  <inkml:trace contextRef="#ctx0" brushRef="#br0" timeOffset="20935.0039">17371 11303 85,'57'-10'125,"12"22"-6,-8-17-5,10 3-132,-10-3-48,8-2-60,2 7-1,-12-16 22</inkml:trace>
  <inkml:trace contextRef="#ctx0" brushRef="#br0" timeOffset="21182.901">18480 10915 88,'0'0'122,"-24"-12"2,24 12-38,-38 5-72,12 28 2,3 19 3,-6 7 1,6 22 1,-3 1-5,12 15 0,4-5-11,13-2-8,13-5-18,3-25-34,19-20-76,4-12-6,1-23 3,-3-10 69</inkml:trace>
  <inkml:trace contextRef="#ctx0" brushRef="#br0" timeOffset="22263.4634">18730 11147 1,'-7'23'41,"10"6"68,-3-29 5,-31 38-84,31-3-10,0-2 0,9 3 1,1-10-1,14-3 0,-3-9-6,12-4-12,-2-8-14,-1-16-11,11-2-8,-8-20-5,12 3-1,-17-12 1,7 5 6,-16-3 15,-2 5 20,-5 12 15,-17 0 14,5 26 10,-21 5 5,11 31 0,-16-1-2,14 31-6,-14 1-12,15 13-6,-6-2-7,10 2-4,0-9-6,4-12-8,6-7-20,-8-28-43,5-24-69,17 21-5,-17-21 0,16-49 74</inkml:trace>
  <inkml:trace contextRef="#ctx0" brushRef="#br0" timeOffset="22538.953">19255 10906 1,'0'0'113,"0"0"6,0 0 6,0 0-96,0 0-10,21 61 2,13-2 1,-1 3 2,16 16 0,-8 0-7,6 7-4,-14-5-9,-9 1-1,-15-8-1,-14-5-5,-11-4-9,-15-21-20,5 4-23,-17-26-49,10-13-28,12-8-2,4-22 71</inkml:trace>
  <inkml:trace contextRef="#ctx0" brushRef="#br0" timeOffset="22735.1637">19688 11298 44,'28'-2'121,"1"6"-4,-8-11 2,17 3-118,4 4-12,10 9-27,-2-4-62,-10-12-18,7 19-2,-23-15 106</inkml:trace>
  <inkml:trace contextRef="#ctx0" brushRef="#br0" timeOffset="22867.0919">19882 11539 114,'63'33'101,"-27"-40"-41,14 3-61,4-4-128,-14-8-5</inkml:trace>
  <inkml:trace contextRef="#ctx0" brushRef="#br0" timeOffset="23183.058">20272 11050 43,'23'-14'131,"3"4"2,17 10 4,18-2-113,-4 4-7,9 10-1,-7-5-1,-2 17-1,-22 6-4,-16 18-2,-26 8-2,-14 8 2,-17 3-1,0 6 2,3-7-1,7-2 2,20-14-4,32-15-7,33 0-46,14-16-96,11-14 1,8 0-6,-7-12 28</inkml:trace>
  <inkml:trace contextRef="#ctx0" brushRef="#br0" timeOffset="26531.2018">12779 11934 1,'0'0'0,"0"0"74,0 0 33,0 0-68,11-26-3,-11 26 2,29-7-3,-1 7 1,-7-12-14,17 5-2,-9-2-12,11 6 1,-9 1-6,-1 4-1,-30-2 4,38 19-1,-38-19 3,-2 45-3,-15-19 5,-4 5-1,0-7 4,6 6 0,8-6-4,14 4 1,15-4-2,16 0 0,6 2-1,11 0-1,-6 2 0,1 3 1,-14-1-2,-15 1 1,-21 0 0,-7-7 0,-22-5-1,-6-8-1,-15-6-2,-4-5-1,-5 0-4,-3-5-8,13 15-26,-13 2-93,22 2-3,14 9-4,17-1-3</inkml:trace>
  <inkml:trace contextRef="#ctx0" brushRef="#br0" timeOffset="27587.1421">17461 12537 1,'26'-19'57,"-26"19"37,-7-26 2,7 26-84,-24-28-1,24 28 2,-30-36 1,8 17 1,-6-4-1,-3-1-1,-6 0-3,-1 6-5,-7-4-1,-2 10-2,-1 5 2,8 7 1,-2 7 5,13 15 4,3 1 1,12 18 2,2 6 1,15 17 3,-3 2-4,9 14 0,-2 1-7,5 1-1,-3-1-4,1-5-3,-1-13-10,-9-15-15,10-1-52,-13-21-52,3-26 5,-33-5-5</inkml:trace>
  <inkml:trace contextRef="#ctx0" brushRef="#br0" timeOffset="27714.578">17007 12932 118,'67'-14'100,"18"11"-27,-14-15-44,2-6-141,5 10-10,-10-8 37</inkml:trace>
  <inkml:trace contextRef="#ctx0" brushRef="#br0" timeOffset="27978.9832">18192 12419 1,'0'0'81,"0"0"35,0 0 7,-26 47-75,-8-14-11,13 29 0,-14-3-5,9 19-2,-5-7-10,12 7-4,5-7-12,14-10-8,16-4-20,1-26-43,14-10-58,16-9-4,0-19 1,10-3 61</inkml:trace>
  <inkml:trace contextRef="#ctx0" brushRef="#br0" timeOffset="29223.0606">18738 12738 1,'0'0'16,"0"0"92,0 0 1,0 0-66,-26-28-12,26 28-1,-41-17-4,20 12-4,-12-2-6,0 7-5,-3 0-3,1 7 0,0 1 2,6 6 3,8-2 2,11 9 0,10-21-2,10 42-1,6-20-2,10 1-1,5-1-2,7 1-3,-3-1-3,-1-4-1,-6 1 0,-2 3 1,-5-3 0,-2 2 0,-9 2 0,-8 1 1,-4 2 0,-10 3 1,0 1 0,-5-1-4,3-1 3,-5 0-4,3-4-3,16-24-22,-26 24-55,26-24-50,-22-19 5,22 19-3</inkml:trace>
  <inkml:trace contextRef="#ctx0" brushRef="#br0" timeOffset="29525.6542">18773 12428 1,'0'0'90,"0"0"29,21 0 4,15 22-90,-8 4-2,22 21 3,-1-7-2,20 19-1,-5 0-10,2 10-8,-7 0-7,-5 1 0,-13-3-3,-13-4 1,-19-6-5,-11-9-9,-10-4-13,-16-25-38,-1-7-62,8-12-7,-5-16 1,14-6 60</inkml:trace>
  <inkml:trace contextRef="#ctx0" brushRef="#br0" timeOffset="29702.8338">19773 12790 111,'40'-7'128,"0"-7"-1,5 0-4,0-5-108,5 12-32,-5 0-21,11 9-48,-11 5-37,-19-5-1,-26-2 9</inkml:trace>
  <inkml:trace contextRef="#ctx0" brushRef="#br0" timeOffset="29839.2809">19962 12975 97,'12'30'132,"21"-25"-5,17-7-2,13-8-95,1-4-80,2-3-71,3 3-9,-15-7-1,-9 2 53</inkml:trace>
  <inkml:trace contextRef="#ctx0" brushRef="#br0" timeOffset="30184.6536">20853 12608 133,'0'0'132,"28"-24"-4,-28 24 0,34-16-122,-1 25-5,12 6-1,-1 3 1,4 6-2,-10 9 2,-12 7-1,-12 5 2,-12 0 0,-7 3 1,-11-6 3,2 3 3,-10-7 3,15-3 3,-1-6-1,10 4 1,-5-5 0,3 12 1,-10-7-4,-2 5-4,-17-2-3,-14-3-8,-18 0-17,-32-16-48,-11-1-76,-20-14-2,-20-9 1,-15-16 9</inkml:trace>
  <inkml:trace contextRef="#ctx0" brushRef="#br0" timeOffset="55239.32">14303 4866 1,'-73'-61'0,"2"4"68,-28-16 35,-1-5-59,-6 9-12,-12-7 2,4 15-1,-11-12-5,2 11-4,-9-6-14,0 9 5,-8-3-10,1 10 3,-3 7-5,7 7 2,0 10-5,5 7 0,-2 9 5,7 7-4,-3 3 2,3 2-1,-3 2 0,0 0 0,1 1-1,4 2 1,0 4-1,5 5 3,-3 5 3,10 7-5,5 2 6,4 15-6,8 2 6,4 14-5,7 3 4,7 18-8,8 7 3,6 13-1,6 16-3,4 11 3,2 10 0,8 5-1,4 5 0,5 2-1,9 7 0,3 0 1,7 0 1,2 0-1,7 3 1,0-1 0,3 3 1,2 2 0,0 3 0,-2-3-1,-1 5-1,3-1 1,-5 6 1,1 0-2,-1-1 1,0 6 2,-2-6-1,2 3 2,-2-2 0,0-3 0,3-2 0,-4 0 0,1-3 2,3 3 0,1 5 0,1 2-2,2 5 2,5-1-10,4 6 1,3-1 1,2 5-4,3-7 4,2-2-2,2-10 1,5-9-1,-3-7 10,1-10-3,4-9 0,1-12 2,-1-5-3,1-9 2,1-3-1,1-6 2,-3-1-2,3-4-3,-3-1 4,1-2-3,2 1 2,-3-4-1,0-1 1,5 4-2,3-4 0,2-8 0,-3-4 0,3-8-1,2-9 0,0-7 0,0-7-1,-2-12 2,2-4 1,-2-1-1,5 1 2,-1-1-1,8 5 1,4 2-1,8 6 1,6 1-2,10 6 3,10-1-3,6 2 1,6-1-2,1-3 2,6-5-1,6-2 1,1-8-1,4 1 1,2-5-1,10 0 2,7-2-1,8 2 0,4-2 0,-1-6 0,8-3-1,0-4 1,0-11-2,-2-7 0,-7-12 1,2-7-2,-8-9 2,1-5-2,-12-8 2,-2 4-2,-5-4 1,-10 1-1,-4 2 0,-7 2 1,-10 3-1,-2 7 0,-3 5 1,1-3-1,-13 3 1,-2 2 0,1 0-1,-8-3 0,-5 3 2,-6-2-2,-8-5 1,-7 0-1,-7-5 2,-4-2-2,-10-8 2,-8-13-2,1-10 2,-2-12 0,-6-14 1,-1-12 1,-1-13 0,3-13 0,0-10 1,2-6-2,2-7-3,-7-8 1,1-6-1,-1-13-1,-2 1-1,-5-1 1,-2-4 0,-2 2 2,-5 0 2,2-2-4,2-2 5,8 4-3,7-2 5,11-3 2,6 1-4,11-3 1,2-5-1,5-2 0,1 0-1,-8 0 7,-7-2-7,-10 0-2,-11-10 6,-10-2-2,-14-1 5,-7 6 2,-9-3-4,-8 0-7,-9-7 5,-2 3-3,-10-1 2,-2 13-2,-7 1-7,-3 13 0,-4 9 6,-1 9-1,-1 19-1,4 12 1,0 12-1,4 10 1,6 9 4,9 7-3,7 7 1,9 9-2,8 12 2,9 13-4,4 8 0,3 10-9,3 22-12,-20-6-39,3 25-82,-26-11-1,-21-18-9,-27-33-1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08:00.7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19596 1298 156,'0'0'134,"11"-31"4,-11 31-4,12-21-109,-12 21-4,0 0 0,24 31 1,-12 7-4,-8 4-5,4 17-6,-6 12 0,3 14-5,-8 8 0,1 8 2,-3 6-4,0-6 0,1-6-8,-3-17-10,9-2-31,-21-39-91,21-15 0,-2-22-4,12-52-1</inkml:trace>
  <inkml:trace contextRef="#ctx0" brushRef="#br0" timeOffset="351.8168">20265 1163 178,'0'0'123,"23"-16"10,-23 16-7,12 33-102,-12 0-4,5 26-5,-10 3 0,3 13-8,-5 8-2,-1 7-7,1-5-3,-4-7-4,1-2-18,-11-31-30,16-8-72,5-37 0,-21 3-1,14-32 0</inkml:trace>
  <inkml:trace contextRef="#ctx0" brushRef="#br0" timeOffset="676.5073">20300 1617 191,'38'-40'136,"11"12"-2,-1-17 1,6 12-93,-7-15-15,5 1-9,-2-3-17,-10-4-7,-2 14-20,-19-10-8,7 29-19,-31-10-18,5 31-36,0 0-25,-33 55 18,-5-25 31,8 20 39,-6-3 31,3-2 33,14 10 30,-5-25 45,24 13 28,-4-17-4,25 19-26,-16-22-20,23 25-21,-11-17-20,11 13-11,-2-8-12,2-3-7,3 0-14,-5-16-18,14 9-57,-14-31-52,7-7-2,-4-26-1,4-11 4</inkml:trace>
  <inkml:trace contextRef="#ctx0" brushRef="#br0" timeOffset="876.1363">21335 917 281,'0'0'151,"31"33"1,-26 3-6,9 33-107,-12 13-25,10 25-3,-5 9-5,3 9-10,1 5-8,-3-14-24,18 4-116,-19-25-6,7-5-1,-12-19-5</inkml:trace>
  <inkml:trace contextRef="#ctx0" brushRef="#br0" timeOffset="37139.6746">6978 10433 105,'-28'21'49,"-1"7"-1,-4 3-9,0 14-10,-7-5-12,0 15-6,-5-1-1,0 3-2,-2-3-1,11 0 4,-4-11-6,14-8-6,2 1-14,-2-15-21,26-21-37,-16 33-32,16-33-3,-21-7 108</inkml:trace>
  <inkml:trace contextRef="#ctx0" brushRef="#br0" timeOffset="37467.508">6538 10480 66,'0'0'60,"38"26"2,-12-12-13,14 10-14,1-3-6,11 3-10,0 2-6,2 7-6,0 0-2,-4 0-5,-3 2-1,-2 1 0,-2-3-11,-15-5-18,8-2-39,-8-2-37,-28-24-2,38 10 91</inkml:trace>
  <inkml:trace contextRef="#ctx0" brushRef="#br0" timeOffset="38436.0214">7134 12845 1,'21'-8'3,"-21"8"92,0 0-59,0 0-1,0 0-2,-21 5 3,21-5 1,-26 43-2,0-10-10,2 12-7,-9 7-6,3 12 0,-11-3-2,4 5-3,-4-4-1,4-3 0,1-5-2,3-4-4,7-7-7,0-13-10,10 1-21,16-31-21,-24 12-57,24-12 1,-10-31 57</inkml:trace>
  <inkml:trace contextRef="#ctx0" brushRef="#br0" timeOffset="38646.6527">6654 13140 1,'40'-12'42,"-40"12"71,48 14 0,-20 3-59,5 7-23,17 13-2,-1-1-5,11 11-1,-6-4-9,3 2-16,-1 2-25,-8-11-44,-6-13-53,-2-6 0,-14-22 29</inkml:trace>
  <inkml:trace contextRef="#ctx0" brushRef="#br0" timeOffset="38899.4399">7465 12589 1,'12'-24'86,"-12"24"27,0 0 3,-5 24-75,-4 14-14,-10 0-15,2 11-7,-2 11-31,-4 6-83,-8-19-2,14 7-7,-9-20 82</inkml:trace>
  <inkml:trace contextRef="#ctx0" brushRef="#br0" timeOffset="40379.7353">17927 12688 74,'5'-21'33,"-5"21"0,0 0-1,0 0-7,0 0-11,0 0-7,0 0-3,0 0-1,0 0 0,0 0-2,21-9 0,-21 9-1,40-17-1,-14 8 4,-2 4 0,-3 5 3,-21 0-2,21 24 4,-21-24-1,-12 40 3,-9-21 2,0 2-2,-8-7-1,1-4-2,7-13 1,21 3-3,-29-33 2,32 10-2,11-3-1,7 4-1,5 3 2,7 10 0,-2 7 2,0 11 1,-31-9 1,35 28 0,-35-28-2,-4 29 0,4-29-3,-31 4-13,31-4-76,-21-16-28,-3-10-4,24 26 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02T19:09:59.01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8432 6621 1,'30'21'21,"-30"-21"85,5 21 5,-5-21-72,-7 29-3,14-3 0,-7-26 4,3 35-9,-3-35-3,4 45-6,-4-21-4,7 9-4,-4 0-2,6 7-1,-2 0-1,10 5 0,-1-7-3,10 2 2,5-9-2,12 2 1,4-19-2,12-2 0,7-9 1,7-8-1,5-5 1,15-6 1,-1-3-1,5-2-1,0 2 0,0 2-2,-5 3 0,-2 5-2,-3 4-4,-18 0-8,-3 12-21,-26-19-51,-9 10-61,-10-3 0,-21 5-4</inkml:trace>
  <inkml:trace contextRef="#ctx0" brushRef="#br0" timeOffset="651.0635">10590 6976 1,'0'0'30,"0"0"85,-14 23 4,2 3-66,12-26-12,-17 57 2,3-19-5,9 16-9,-9 1-8,7 8-6,-7-3-3,9 3-2,3-6-4,4-5 0,8-16-2,11-8-1,10-11-1,9-8 2,5-9-3,4-5 2,3 1-4,-2-6-6,2 10-14,-21-7-21,2 14-41,-33-7-49,0 0 1,0 0-4</inkml:trace>
  <inkml:trace contextRef="#ctx0" brushRef="#br0" timeOffset="807.3765">10639 7505 104,'34'-9'118,"-13"-17"1,10-3-42,-5 3-83,4 10-30,-8 2-73,-13-15-3,-9 29-5,12-49 80</inkml:trace>
  <inkml:trace contextRef="#ctx0" brushRef="#br0" timeOffset="978.63">10687 7084 171,'-3'29'132,"3"-29"-4,38-10-60,-7 5-68,9 3-7,0-14-18,10 4-46,4-2-49,-6-5-7,4 14 0</inkml:trace>
  <inkml:trace contextRef="#ctx0" brushRef="#br0" timeOffset="1311.3511">11396 7555 9,'0'54'121,"-14"-21"5,7 0-2,7-33-63,-22 24-45,22-24 0,5-21-2,7-8-4,-3-11-6,8-5-3,4-7-3,0-4-1,10 6-1,-5 3 0,7 16 0,-2 10 3,0 16 3,-1 14 1,-6 13 2,0 13 1,-8 3 0,-2 4-1,-9-6-9,-2-10-22,1-5-67,-4-21-33,0 0-2,0 0-2</inkml:trace>
  <inkml:trace contextRef="#ctx0" brushRef="#br0" timeOffset="1878.8663">12181 7399 1,'7'-21'115,"-7"21"7,0 0 1,-33-17-82,33 17 1,-48 31 0,18 4-9,-13-2-10,8 15-4,-6-3-5,13 7 0,9-8-5,19-6-7,12-9-8,16-18-13,22-1-13,-5-24-32,19-8-69,0 4-5,-12-11 0,-3 8 69</inkml:trace>
  <inkml:trace contextRef="#ctx0" brushRef="#br0" timeOffset="2231.2271">12549 7730 47,'0'0'117,"0"0"-1,0 0-3,0 0-100,-11-36 0,22 13-2,1-8-3,7-4-6,2-3-2,1 2-2,4 8-9,-7 2-10,11 14-20,-30 12-18,31-17-54,-10 32-3,-21-15 40</inkml:trace>
  <inkml:trace contextRef="#ctx0" brushRef="#br0" timeOffset="2591.2243">13001 7463 89,'-3'26'140,"8"11"-2,-2-3 2,11-1-86,0 2-42,5-6-4,7-11-11,2-6-20,-2-24-26,12 5-25,-17-23-15,15 6 3,-15-16 9,12 9 31,-16-2 25,4 5 32,3 20 31,-24 8 29,0 0 18,11 50-2,-6 14-7,-19-3-24,14 32-20,-12-6-15,3 10-14,-1-7-8,1-12-17,9-5-31,-5-16-90,3-36-2,2-21 3,0 0 12</inkml:trace>
  <inkml:trace contextRef="#ctx0" brushRef="#br0" timeOffset="2935.0081">13755 7832 108,'0'59'139,"-7"4"1,-5-1 1,-12-12-108,15 2-10,-5-29-3,14-23-18,0 0-16,-10-61-6,17-1-18,-11-32 1,18-1 10,-7-18 13,12 6 10,2 10 12,0 12 11,10 28 5,-5 20 17,17 34 1,-20 13-7,13 28-12,-17 4-6,2 15-5,-16-5-5,-1 0-2,-11-14-4,-9-12-9,16-26-23,-48 7-65,25-24-51,-1-16 1,10-14-2</inkml:trace>
  <inkml:trace contextRef="#ctx0" brushRef="#br0" timeOffset="3147.1601">14346 7117 98,'5'36'144,"-8"11"-1,-2 8 0,-4-3-84,7 23-23,-10-11-14,7 5-14,5-8-19,-7-18-17,14-1-27,-7-42-68,-14 24-19,14-24-4,-10-31 7</inkml:trace>
  <inkml:trace contextRef="#ctx0" brushRef="#br0" timeOffset="3283.3554">14265 7467 150,'0'0'146,"26"5"5,-4-3-5,4 6-90,0-20-42,2-7-25,10 9-36,-19-16-94,12-4-7,-8-1-3,-2-2 4</inkml:trace>
  <inkml:trace contextRef="#ctx0" brushRef="#br0" timeOffset="3522.926">14837 6980 1,'10'-33'0,"-10"33"98,9-21 16,-9 21-50,0 0-7,19-21 14,-19 21-3,0 0-10,33 37-16,-33-37-11,5 45-6,-10-21-16,3-3-23,9 10-57,-7-31-65,0 0-9,0 0 4,0 0 11</inkml:trace>
  <inkml:trace contextRef="#ctx0" brushRef="#br0" timeOffset="3655.3801">15190 6831 176,'14'55'125,"-24"-34"-10,10 17-38,-11-12-195,11-26-10,-24 21-1,24-21 12</inkml:trace>
  <inkml:trace contextRef="#ctx0" brushRef="#br0" timeOffset="4322.8846">10001 6689 60,'17'-33'135,"-17"33"8,0 0-8,0 0-83,31 5-12,-31-5-10,14 50-18,-10-17-10,6-5-25,9 10-31,-19-38-45,14 26-43,-14-26 8,35-7-6,-25-14 124,16 9 16,-5 0 0,-21 12 0,47-12 70,-23 29 58,-24-17-28,33 40-99,-7-2-76,-26-38-34,26 45-6</inkml:trace>
  <inkml:trace contextRef="#ctx0" brushRef="#br0" timeOffset="32960.3005">10403 10702 1,'0'0'0,"14"21"88,-14-21-49,0 0 3,26 15-2,-26-15-1,29-7 1,-29 7-3,30-10-8,-30 10-7,38-5-3,-14 1-1,7 4-2,4-5 3,12 5-2,1-5-1,13 0-3,3 1-1,9-1-2,0 0-2,10 3-1,-3-3-1,8 0 0,-1 5 1,6 0-1,3-2 1,11 0 0,2-5-2,6 0-2,8 4 1,7 1-1,7-8-1,3-1-4,4-4 4,-2-1-1,-3 4-1,-9-5 3,-7-2-3,-7 5 0,-14 5 0,-8 4 3,-13 10-4,-13 9-2,-6 10 2,-10 2 2,-7 4-1,-8 1 0,1-5 0,0-2 0,-5-5 1,5-5 2,2-7-3,3-5 0,4 1 0,-2-1 0,2 3-1,-2 0 1,0 2 0,0-3-1,-3 1 1,-1-3 0,-4 1 0,-3-3 0,-4 0-1,-6 0 2,-3-3-2,-21 3 1,26 0 0,-26 0 0,0 0 0,0 0 0,0 0 0,-33-9 0,12 4 0,-8 1 0,-6-4 1,-5-1-1,-5 0 2,-10-3-1,-8 2-1,-11 3 1,-11-2 0,-12 4 1,-16 3 0,-10 4 0,-12 0 1,-9 5 1,-12-4 0,-5 2 0,-4-3 1,-1-9-1,1-3 0,-5-4-5,0-2 3,-5-1-4,-3 3 3,-6 4-5,0 8 4,2 12-2,7 1-2,9 6 0,15 7-17,9-10-24,36 0-97,23 0 3,26-16-10,34-3 28</inkml:trace>
  <inkml:trace contextRef="#ctx0" brushRef="#br0" timeOffset="63845.7902">20491 14869 1,'0'-24'48,"0"24"52,0 0 2,-26-31-78,26 31-2,-26-7-4,26 7-2,-26-9 0,26 9-4,-44-19-4,20 5-7,-9-8-3,-5-4-2,-2 5 0,-7-5-1,2 7 1,-5 0 1,5 12 0,3 9 3,6 13 2,10 15 3,7 15-1,14 17 2,13 9 0,8 14 2,10 9-2,7 3 1,3 3-4,4-6 0,-5-4-8,-6-14-17,-3-8-44,-10-11-40,-16-31 1,0-26 17</inkml:trace>
  <inkml:trace contextRef="#ctx0" brushRef="#br0" timeOffset="64214.4653">20777 14670 68,'0'0'118,"0"0"-5,-33 19 2,19 14-110,-2 21 2,11 20 3,-2 1-1,7 13 3,2-1-4,10 3 1,9-7-12,8-12-13,13-5-30,-2-28-40,8-14-29,4-17-4,-5-26 31</inkml:trace>
  <inkml:trace contextRef="#ctx0" brushRef="#br0" timeOffset="64456.8149">21262 14914 1,'-26'26'67,"9"14"47,-4 5 1,-2 4-65,18 25-5,-9-8-15,14 10-5,0-13-9,4-4-7,3-9-12,-7-17-14,8-2-26,-8-31-42,0 0-31,-24-24-3,5-13 31</inkml:trace>
  <inkml:trace contextRef="#ctx0" brushRef="#br0" timeOffset="64694.8876">20962 15131 1,'0'0'16,"0"0"85,28 0 3,-28 0-57,0 0-6,38-2-2,-17 2-3,15 14-3,-3 0-4,16 14-4,-4-4-8,10 9-8,-3 3-10,-5-10-12,3 12-23,-17-20-58,-5-8-25,-7-12-5,-11-20 14</inkml:trace>
  <inkml:trace contextRef="#ctx0" brushRef="#br0" timeOffset="65286.8069">21550 14495 1,'0'0'66,"26"24"41,-28-3-4,-7 7-72,16 17-9,-12-5-3,10 5-10,-5-2-11,-7-8-26,7-35-69,7 36-7,-7-36-6,0 0 94</inkml:trace>
  <inkml:trace contextRef="#ctx0" brushRef="#br0" timeOffset="65552.7419">21666 14254 55,'7'33'112,"5"-5"-5,-12-28 6,19 41-104,16-8 4,13 0 0,8 2-1,4 8 1,-1 9-4,-7-3 3,-3 8-7,-11 5-3,-14 2-7,-12 2-3,-19-5-10,-5-2-19,-21-21-38,-5-5-41,2-14-2,-1-24 21</inkml:trace>
  <inkml:trace contextRef="#ctx0" brushRef="#br0" timeOffset="65742.814">22378 14417 109,'38'-21'124,"-5"-12"-8,16 7-4,1-10-126,7 15-25,-1 4-75,-4-2 0,-7 12-4,-21 3 57</inkml:trace>
  <inkml:trace contextRef="#ctx0" brushRef="#br0" timeOffset="65886.4587">22619 14552 159,'40'-12'115,"21"2"-23,-9-20-27,19 4-157,-4 7-31,3-2-3,-3-3 37</inkml:trace>
  <inkml:trace contextRef="#ctx0" brushRef="#br0" timeOffset="66102.7521">23682 13911 147,'-26'9'126,"3"25"-5,-10 6 2,-10 12-122,17 19 3,12 9-5,0 5 1,4-2-4,6-12-16,8-3-28,-11-11-71,3-21-5,4-36-4,-26 14 51</inkml:trace>
  <inkml:trace contextRef="#ctx0" brushRef="#br0" timeOffset="66258.7399">23392 14171 219,'71'14'142,"18"15"-7,13 1-1,-5 3-130,7 5-8,7 5-23,-28-22-39,-15 5-66,-23-7-6,-23-14 6,-22-5-2</inkml:trace>
  <inkml:trace contextRef="#ctx0" brushRef="#br0" timeOffset="66866.7628">19837 15403 58,'0'0'116,"12"-31"5,-5 5-52,23 22-11,-4-13-15,19 19-10,-7-4-12,12 7-5,-3-8-6,7 1-7,1-5-7,-1-14-16,5 2-35,-14-17-71,2-6 0,-6 1-4,-13 1 44</inkml:trace>
  <inkml:trace contextRef="#ctx0" brushRef="#br0" timeOffset="71336.2148">19858 13019 1,'0'0'85,"7"-21"32,-5-2-14,-2 23-84,-7-41 6,7 41 2,-16-49 0,2 23-3,-15-3-10,1 8-9,-15 0-1,-4 7-2,-3 2 1,-6 7-1,-1 7 1,3 8-2,4 4 1,10 12 1,7 5 0,9 11 3,5 6-2,10 6 4,4 8 4,14 8 1,3-1 2,9 9-2,1-2 1,6 14-2,1-8 0,8 3-7,-1-11-10,-3-10-9,2-1-28,-25-25-64,-1-16-31,-9-22-1,0 0-1</inkml:trace>
  <inkml:trace contextRef="#ctx0" brushRef="#br0" timeOffset="71474.6434">19232 13533 156,'54'-26'129,"0"23"1,3-11-4,14 2-140,-10-11-35,27 1-83,-8-1-1,-11-13 2,-1 8 50</inkml:trace>
  <inkml:trace contextRef="#ctx0" brushRef="#br0" timeOffset="71738.7993">20265 12696 102,'0'0'132,"4"-24"4,-4 24 3,0 0-108,-21 45-17,14 2 1,7 19 3,-10 12-3,13 15-2,-6 1-4,11 10-4,1-4-2,5-6-2,7-11-7,1-22-14,13-9-36,-14-26-83,13-23-5,-4-22 1,1-12 19</inkml:trace>
  <inkml:trace contextRef="#ctx0" brushRef="#br0" timeOffset="72062.7351">20629 13029 102,'0'0'136,"-8"21"10,-1 17-6,2 14-89,-5 5-34,14 14-2,-4-10-4,4 3-10,3-7-13,-10-22-19,13 3-28,-8-38-39,0 0-38,-38-7 35,38 7 39,-29-50 29,20 17 25,-1 3 21,-1-1 37,11 31 42,0 0 39,42 0-35,-18 5-37,28 13-25,-5-6-16,15 0-13,-1-7-15,-7-15-23,13 3-60,-18-12-42,-13-9 1,-8-5-6</inkml:trace>
  <inkml:trace contextRef="#ctx0" brushRef="#br0" timeOffset="72338.8085">20924 12736 4,'0'-40'124,"0"40"5,0-26 3,0 26-99,0 0 0,35-3 2,3 22 2,-5-5-8,15 15-12,-3 1-6,7 11-3,-5-1-3,0 5-1,-7 0-5,-9-3-5,-5 3-10,-17-12-15,1 12-38,-17-16-70,7-29 4,-24 23-5,24-23 77</inkml:trace>
  <inkml:trace contextRef="#ctx0" brushRef="#br0" timeOffset="72510.3179">21640 12717 180,'40'-24'138,"5"-2"-2,-2-12-4,4 5-144,-9-9-28,21 11-76,-21 5-21,-22 2 2,-16 24 0</inkml:trace>
  <inkml:trace contextRef="#ctx0" brushRef="#br0" timeOffset="72662.3724">21695 12889 187,'44'8'136,"-10"-30"-5,15-1-13,-6-18-156,28 8-82,0 0-19,-8-9 1,6 6 2</inkml:trace>
  <inkml:trace contextRef="#ctx0" brushRef="#br0" timeOffset="72894.8595">22770 12133 140,'0'0'137,"0"0"1,-19 40 3,14-2-125,-21 19-10,3 16 2,-3 5-1,0 7 1,-3 0-9,-1-4-13,11 1-29,-10-25-73,8-19-22,21-38-3,-38 9 1</inkml:trace>
  <inkml:trace contextRef="#ctx0" brushRef="#br0" timeOffset="73058.8707">22472 12459 197,'26'24'143,"12"6"0,2 1-2,5-2-141,5-1-5,9-4-12,-12-24-18,15 11-38,-22-13-64,-5-7-4,-6-1-1,-29 10 69</inkml:trace>
  <inkml:trace contextRef="#ctx0" brushRef="#br0" timeOffset="73246.4492">23269 11672 175,'38'-22'144,"-5"8"1,-3 21-9,-13 22-142,4 25-86,-18 12-51,-10 3 0,-12 11-2</inkml:trace>
  <inkml:trace contextRef="#ctx0" brushRef="#br0" timeOffset="76047.4694">23770 12428 1,'0'0'74,"26"0"34,-5 0 5,10-2-56,-5-12-15,16 9-10,-4-16-5,17 9-5,-10-9-5,7 6-5,-3-3-5,3-1-5,3 2-5,-6 1-8,3 4-13,-12-7-26,8 7-69,-11 12 0,-15 0-3,-22 0 57</inkml:trace>
  <inkml:trace contextRef="#ctx0" brushRef="#br0" timeOffset="76263.3252">23824 12885 1,'-30'16'89,"30"-16"24,-8 24 6,8-24-80,60-5 1,-11-14 1,29 5-5,-2-14-13,11-3-27,5 3-38,-11 2-68,-10-5-10,-10 7-5,-14 1 26</inkml:trace>
  <inkml:trace contextRef="#ctx0" brushRef="#br0" timeOffset="76614.9114">24467 12116 58,'-35'-26'113,"35"26"5,0 0 1,9-21-95,22 28-4,9-2 0,17 2-2,2-2 0,12-1-5,0 1-7,2 0-6,-4 4-3,-10 1-1,-10 9 0,-16 2 0,-14 7 1,-16 8 3,-17 6 1,-10 8 3,-16 4 0,-3 8 3,-2 2-3,3-3 1,2 1-8,4-10-15,20 0-50,1-10-51,-1-16-2,6-4-4</inkml:trace>
  <inkml:trace contextRef="#ctx0" brushRef="#br0" timeOffset="76983.0124">23890 12286 1,'0'0'93,"0"0"20,0 0 6,0 0-73,-44 45-2,20 12-6,-26 5-2,10 20 0,-14 1-13,6 9-6,4-4-8,3-5-2,8-10-6,7-14-7,14-9-14,5-22-12,29 5-30,4-14-65,11-7 3,15-3-9,8-6 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PRP is</a:t>
            </a:r>
            <a:r>
              <a:rPr lang="en-US" baseline="0" dirty="0" smtClean="0"/>
              <a:t> equal to Block cipher. Thus, whenever I say PRP you can think of AES or 3des. </a:t>
            </a:r>
          </a:p>
          <a:p>
            <a:r>
              <a:rPr lang="en-US" baseline="0" dirty="0" smtClean="0"/>
              <a:t>Every </a:t>
            </a:r>
            <a:r>
              <a:rPr lang="en-US" baseline="0" dirty="0" err="1" smtClean="0"/>
              <a:t>prp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 with more structure: i.e., input and output space are the same, and it is efficiently invertible (once the secret key k is known)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is number 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taking the notion of adversarial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here first. It’s defined on p33 of Introduction to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Intuition: The adversary is given</a:t>
            </a:r>
            <a:r>
              <a:rPr lang="en-US" baseline="0" dirty="0" smtClean="0"/>
              <a:t> either a real random function or a PRF.  he can ask any query.  At the end of the game, he can’t tell which he was give.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the number of 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secure PRF</a:t>
            </a:r>
            <a:r>
              <a:rPr lang="en-US" baseline="0" dirty="0" smtClean="0"/>
              <a:t> F (it outputs 128 bits). F cannot be distinguished from a truly random function. Let’s construct a new PRF G as follows: if x == 0 output 0 otherwise output F. Is G also a secure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No it’s not. Just submit x=0 probability of random function to return 0 is 1/2^128, for G it’s always 0</a:t>
            </a:r>
          </a:p>
          <a:p>
            <a:r>
              <a:rPr lang="en-US" baseline="0" dirty="0" smtClean="0"/>
              <a:t>Thus, if only a single output of a PRF if fixed/known the PRF cannot be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taking the notion of adversarial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here first. It’s defined on p33 of Introduction to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 we introduce a powerful notion. Note:</a:t>
            </a:r>
          </a:p>
          <a:p>
            <a:r>
              <a:rPr lang="en-US" baseline="0" dirty="0" smtClean="0"/>
              <a:t> - Power of adversary (chooses any messages).</a:t>
            </a:r>
          </a:p>
          <a:p>
            <a:r>
              <a:rPr lang="en-US" baseline="0" dirty="0" smtClean="0"/>
              <a:t> - Doesn’t have to decrypt, find key, etc. Just determine which message was encrypted.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very stringent notion.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the number of 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holds for any predicate P that you can calculate efficiently.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Adversary tries</a:t>
            </a:r>
            <a:r>
              <a:rPr lang="en-US" baseline="0" dirty="0" smtClean="0"/>
              <a:t> to distinguish a truly random function from a pseudo random function. </a:t>
            </a:r>
            <a:r>
              <a:rPr lang="en-US" dirty="0" smtClean="0"/>
              <a:t>Attacker submits points x \in X and receives</a:t>
            </a:r>
            <a:r>
              <a:rPr lang="en-US" baseline="0" dirty="0" smtClean="0"/>
              <a:t>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 (consistently, i.e., always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)) That is, the adversary is either interacting with a PRF or a truly random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secure PRF</a:t>
            </a:r>
            <a:r>
              <a:rPr lang="en-US" baseline="0" dirty="0" smtClean="0"/>
              <a:t> F (it outputs 128 bits). F cannot be distinguished from a truly random function. Let’s construct a new PRF G as follows: if x == 0 output 0 otherwise output F. Is G also a secure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No it’s not. Just submit x=0 probability of random function to return 0 is 1/2^128, for G it’s always 0</a:t>
            </a:r>
          </a:p>
          <a:p>
            <a:r>
              <a:rPr lang="en-US" baseline="0" dirty="0" smtClean="0"/>
              <a:t>Thus, if only a single output of a PRF if fixed/known the PRF cannot be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Funs for AES128 =</a:t>
            </a:r>
            <a:r>
              <a:rPr lang="en-US" baseline="0" dirty="0" smtClean="0"/>
              <a:t> 2^(128 * 2 ^ </a:t>
            </a:r>
            <a:r>
              <a:rPr lang="en-US" baseline="0" smtClean="0"/>
              <a:t>128) |S_AES| = 2^128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_{PRP}[A, E] := |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[EXP(0) = 1] -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[EXP(1) = 1]|}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 is small, and k is large.  Also note that there is a periodicity: you can’t use a PRNG forever without</a:t>
            </a:r>
            <a:r>
              <a:rPr lang="en-US" baseline="0" dirty="0" smtClean="0"/>
              <a:t> reseeding.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also </a:t>
            </a:r>
            <a:r>
              <a:rPr lang="en-US" baseline="0" dirty="0" err="1" smtClean="0"/>
              <a:t>deteministic</a:t>
            </a:r>
            <a:r>
              <a:rPr lang="en-US" baseline="0" dirty="0" smtClean="0"/>
              <a:t>; if you know the seed, you can compute the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does not make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question does not make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 function is empty (usually denoted by bottom).</a:t>
            </a:r>
          </a:p>
          <a:p>
            <a:r>
              <a:rPr lang="en-US" dirty="0" smtClean="0"/>
              <a:t>A query comes in for x, and we fill in a random</a:t>
            </a:r>
            <a:r>
              <a:rPr lang="en-US" baseline="0" dirty="0" smtClean="0"/>
              <a:t> value. We then output the random value as f(x).</a:t>
            </a:r>
          </a:p>
          <a:p>
            <a:r>
              <a:rPr lang="en-US" baseline="0" dirty="0" smtClean="0"/>
              <a:t>Keep doing this again and again.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PRF</a:t>
            </a:r>
            <a:r>
              <a:rPr lang="en-US" baseline="0" dirty="0" smtClean="0"/>
              <a:t> is defined over input space X, output space Y, and a key space K. It’s a function that takes a key and an input and outputs an element in the output space. The only requirement is that F is efficiently computable, (i.e., not required to be invertible)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E(k,.) is one to one, what does that buy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10/10/2013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10/10/2013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0.emf"/><Relationship Id="rId7" Type="http://schemas.openxmlformats.org/officeDocument/2006/relationships/customXml" Target="../ink/ink1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1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3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The Landscape, Fundamental Primitives, and Security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PRNG exist </a:t>
            </a:r>
            <a:r>
              <a:rPr lang="en-US" sz="4800" dirty="0" smtClean="0">
                <a:sym typeface="Wingdings"/>
              </a:rPr>
              <a:t> OWF exist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55789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5969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65395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Which function is </a:t>
            </a:r>
            <a:r>
              <a:rPr lang="en-US" sz="2400" i="1" u="sng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random?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5562600"/>
            <a:ext cx="6629400" cy="1066800"/>
            <a:chOff x="990600" y="5562600"/>
            <a:chExt cx="6629400" cy="1066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778200" y="1852200"/>
              <a:ext cx="5366520" cy="1057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560" y="1843560"/>
                <a:ext cx="5384160" cy="10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1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97196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1174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92311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is random is the way we </a:t>
            </a:r>
            <a:r>
              <a:rPr lang="en-US" sz="2400" i="1" u="sng" dirty="0" smtClean="0">
                <a:solidFill>
                  <a:schemeClr val="bg1"/>
                </a:solidFill>
              </a:rPr>
              <a:t>pick</a:t>
            </a:r>
            <a:r>
              <a:rPr lang="en-US" sz="2400" dirty="0" smtClean="0">
                <a:solidFill>
                  <a:schemeClr val="bg1"/>
                </a:solidFill>
              </a:rPr>
              <a:t> a function</a:t>
            </a:r>
          </a:p>
        </p:txBody>
      </p:sp>
    </p:spTree>
    <p:extLst>
      <p:ext uri="{BB962C8B-B14F-4D97-AF65-F5344CB8AC3E}">
        <p14:creationId xmlns:p14="http://schemas.microsoft.com/office/powerpoint/2010/main" val="2892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Game-based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51273"/>
              </p:ext>
            </p:extLst>
          </p:nvPr>
        </p:nvGraphicFramePr>
        <p:xfrm>
          <a:off x="3848100" y="2312540"/>
          <a:ext cx="1447800" cy="2595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2735" y="1752600"/>
            <a:ext cx="233853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Random Function</a:t>
            </a:r>
            <a:endParaRPr lang="en-US" sz="24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3212068"/>
            <a:ext cx="2743200" cy="445532"/>
            <a:chOff x="457200" y="2983468"/>
            <a:chExt cx="2743200" cy="4455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7200" y="34290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77451" y="2983468"/>
              <a:ext cx="136094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x=3</a:t>
              </a: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6096000" y="1752600"/>
            <a:ext cx="1905000" cy="990600"/>
          </a:xfrm>
          <a:prstGeom prst="wedgeRoundRectCallout">
            <a:avLst>
              <a:gd name="adj1" fmla="val -106018"/>
              <a:gd name="adj2" fmla="val 99537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Fill in random value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38800" y="3212068"/>
            <a:ext cx="2743200" cy="445532"/>
            <a:chOff x="5638800" y="3212068"/>
            <a:chExt cx="2743200" cy="4455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638800" y="36576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24600" y="3212068"/>
              <a:ext cx="168916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f(x)=2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5486400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Note asking x=1, 2, 3, ... gives us our OTP randomness.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78200" y="1391040"/>
              <a:ext cx="6847920" cy="373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80" y="1382760"/>
                <a:ext cx="6861600" cy="37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1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Function</a:t>
            </a:r>
            <a:r>
              <a:rPr lang="en-US" sz="2400" dirty="0" smtClean="0"/>
              <a:t> (PRF) defined over (</a:t>
            </a:r>
            <a:r>
              <a:rPr lang="en-US" sz="2400" i="1" dirty="0" smtClean="0"/>
              <a:t>K,X,Y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 there exists an “efficient” algorithm to evaluate </a:t>
            </a:r>
            <a:r>
              <a:rPr lang="en-US" sz="2400" i="1" dirty="0" smtClean="0"/>
              <a:t>F(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i="1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1200"/>
            <a:ext cx="3808017" cy="3798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400" y="3429000"/>
            <a:ext cx="6553200" cy="2819400"/>
            <a:chOff x="1905000" y="3429000"/>
            <a:chExt cx="6553200" cy="2819400"/>
          </a:xfrm>
        </p:grpSpPr>
        <p:sp>
          <p:nvSpPr>
            <p:cNvPr id="6" name="Oval 5"/>
            <p:cNvSpPr/>
            <p:nvPr/>
          </p:nvSpPr>
          <p:spPr>
            <a:xfrm>
              <a:off x="1905000" y="3429000"/>
              <a:ext cx="1828799" cy="2819400"/>
            </a:xfrm>
            <a:prstGeom prst="ellipse">
              <a:avLst/>
            </a:prstGeom>
            <a:solidFill>
              <a:schemeClr val="accent2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327822" y="4000500"/>
              <a:ext cx="3130378" cy="21336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048000" y="4038600"/>
              <a:ext cx="39624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4191000"/>
              <a:ext cx="4495800" cy="1600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819399" y="4724400"/>
              <a:ext cx="365661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6516" y="3959423"/>
              <a:ext cx="12535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F(k,⋅), k ∊ K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2590800" y="4572000"/>
            <a:ext cx="3810000" cy="2667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21640" y="330120"/>
              <a:ext cx="5412960" cy="454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9120" y="321840"/>
                <a:ext cx="5420880" cy="45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Pseudorandom functions are not to be confused with pseudorandom generators (PRGs). The guarantee of a PRG is that a single output appears random if the input was chosen at random. On the other hand, the guarantee of a PRF is that all its outputs appear random, regardless of how the corresponding inputs were chosen, as long as the function was drawn at random from the PRF family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 err="1" smtClean="0"/>
              <a:t>wikipedia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PRNG exist </a:t>
            </a:r>
            <a:r>
              <a:rPr lang="en-US" sz="3600" dirty="0" smtClean="0">
                <a:sym typeface="Wingdings"/>
              </a:rPr>
              <a:t> OWF exist  PRF exists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9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PRPs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Permutation</a:t>
            </a:r>
            <a:r>
              <a:rPr lang="en-US" sz="2400" dirty="0" smtClean="0"/>
              <a:t> (PRP) defined over (K,X)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deterministic algorithm to evaluate 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function </a:t>
            </a:r>
            <a:r>
              <a:rPr lang="en-US" sz="2400" i="1" dirty="0" smtClean="0"/>
              <a:t>E(k, ∙) </a:t>
            </a:r>
            <a:r>
              <a:rPr lang="en-US" sz="2400" dirty="0" smtClean="0"/>
              <a:t>is one-to-one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inversion algorithm </a:t>
            </a:r>
            <a:r>
              <a:rPr lang="en-US" sz="2400" i="1" dirty="0" smtClean="0"/>
              <a:t>D(</a:t>
            </a:r>
            <a:r>
              <a:rPr lang="en-US" sz="2400" i="1" dirty="0" err="1" smtClean="0"/>
              <a:t>k,y</a:t>
            </a:r>
            <a:r>
              <a:rPr lang="en-US" sz="2400" i="1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4248"/>
            <a:ext cx="3808017" cy="3739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63898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400300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81600"/>
            <a:ext cx="3522036" cy="96843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6355" y="5442970"/>
            <a:ext cx="2423567" cy="60605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5252261"/>
            <a:ext cx="1306447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(k,⋅), k ∊ K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D(k,</a:t>
            </a:r>
            <a:r>
              <a:rPr lang="en-US" sz="2000" i="1" dirty="0"/>
              <a:t> </a:t>
            </a:r>
            <a:r>
              <a:rPr lang="en-US" sz="2000" i="1" dirty="0" smtClean="0"/>
              <a:t>⋅), k </a:t>
            </a:r>
            <a:r>
              <a:rPr lang="en-US" sz="2000" i="1" dirty="0"/>
              <a:t>∊ K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35520" y="2383560"/>
              <a:ext cx="5991840" cy="324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3000" y="2381040"/>
                <a:ext cx="6003720" cy="32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5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Example PRPs: 3DES, AES, …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Functionally, </a:t>
            </a:r>
            <a:r>
              <a:rPr lang="en-US" sz="2800" i="1" u="sng" dirty="0" smtClean="0"/>
              <a:t>any</a:t>
            </a:r>
            <a:r>
              <a:rPr lang="en-US" sz="2800" dirty="0" smtClean="0"/>
              <a:t> PRP is also a PRF.</a:t>
            </a:r>
          </a:p>
          <a:p>
            <a:pPr marL="0" indent="0">
              <a:buNone/>
            </a:pPr>
            <a:r>
              <a:rPr lang="en-US" sz="2800" dirty="0" smtClean="0"/>
              <a:t>	- PRP is a PRF when </a:t>
            </a:r>
            <a:r>
              <a:rPr lang="en-US" sz="2800" i="1" dirty="0" smtClean="0"/>
              <a:t>X = Y </a:t>
            </a:r>
            <a:r>
              <a:rPr lang="en-US" sz="2800" dirty="0" smtClean="0"/>
              <a:t>and is efficiently invertible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" y="2408719"/>
            <a:ext cx="7936620" cy="1104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55680" y="3656160"/>
              <a:ext cx="3866040" cy="18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2800" y="3646800"/>
                <a:ext cx="3879000" cy="2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Jargon in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polynomial time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OTP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7100" y="1676400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40" y="2971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G(k)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140" y="3733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527558" cy="527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05140" y="4495800"/>
            <a:ext cx="573372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140" y="46482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5676900"/>
            <a:ext cx="4203700" cy="1028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8288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69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3887" y="2446445"/>
            <a:ext cx="217622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PRNG expansion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3880" y="1142280"/>
              <a:ext cx="8604360" cy="310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520" y="1131480"/>
                <a:ext cx="8617680" cy="31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1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a PRNG-based pad have perfect secrecy?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Yes, if the PRNG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there are no ciphers with perfect secrecy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 key size is shorter than the message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requirement: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It should be impossible for any </a:t>
            </a:r>
            <a:r>
              <a:rPr lang="en-US" sz="2800" dirty="0" err="1" smtClean="0"/>
              <a:t>Alg</a:t>
            </a:r>
            <a:r>
              <a:rPr lang="en-US" sz="2800" dirty="0" smtClean="0"/>
              <a:t> to predict bit i+1 given the first </a:t>
            </a:r>
            <a:r>
              <a:rPr lang="en-US" sz="2800" dirty="0" err="1" smtClean="0"/>
              <a:t>i</a:t>
            </a:r>
            <a:r>
              <a:rPr lang="en-US" sz="2800" dirty="0" smtClean="0"/>
              <a:t> bits: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334000"/>
            <a:ext cx="4673600" cy="508000"/>
          </a:xfrm>
          <a:prstGeom prst="rect">
            <a:avLst/>
          </a:prstGeom>
        </p:spPr>
      </p:pic>
      <p:sp>
        <p:nvSpPr>
          <p:cNvPr id="31" name="Snip Single Corner Rectangle 30"/>
          <p:cNvSpPr/>
          <p:nvPr/>
        </p:nvSpPr>
        <p:spPr>
          <a:xfrm>
            <a:off x="6129867" y="5455356"/>
            <a:ext cx="2514600" cy="1022448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predicting 1 bit is insecure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293989"/>
            <a:ext cx="5283200" cy="1449211"/>
            <a:chOff x="1013178" y="4343400"/>
            <a:chExt cx="5283200" cy="1449211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78" y="4789311"/>
              <a:ext cx="5283200" cy="1003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3178" y="4343400"/>
              <a:ext cx="199120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Recall PRNG: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056760" y="2039760"/>
              <a:ext cx="3917160" cy="727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2080" y="2035080"/>
                <a:ext cx="3927600" cy="7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7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PRG is predictable: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673600" cy="50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676400" y="4768752"/>
            <a:ext cx="5733720" cy="457200"/>
            <a:chOff x="1705140" y="5486400"/>
            <a:chExt cx="5733720" cy="457200"/>
          </a:xfrm>
        </p:grpSpPr>
        <p:sp>
          <p:nvSpPr>
            <p:cNvPr id="15" name="Rectangle 14"/>
            <p:cNvSpPr/>
            <p:nvPr/>
          </p:nvSpPr>
          <p:spPr>
            <a:xfrm>
              <a:off x="1705140" y="54864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140" y="54864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676400" y="5335576"/>
            <a:ext cx="637206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76400" y="5454552"/>
            <a:ext cx="5733720" cy="457200"/>
            <a:chOff x="1676400" y="6172200"/>
            <a:chExt cx="5733720" cy="457200"/>
          </a:xfrm>
        </p:grpSpPr>
        <p:sp>
          <p:nvSpPr>
            <p:cNvPr id="17" name="Rectangle 16"/>
            <p:cNvSpPr/>
            <p:nvPr/>
          </p:nvSpPr>
          <p:spPr>
            <a:xfrm>
              <a:off x="1676400" y="61722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6400" y="61722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44952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4159152"/>
            <a:ext cx="5733720" cy="457200"/>
            <a:chOff x="1705140" y="4876800"/>
            <a:chExt cx="5733720" cy="457200"/>
          </a:xfrm>
        </p:grpSpPr>
        <p:sp>
          <p:nvSpPr>
            <p:cNvPr id="11" name="Rectangle 10"/>
            <p:cNvSpPr/>
            <p:nvPr/>
          </p:nvSpPr>
          <p:spPr>
            <a:xfrm>
              <a:off x="1705140" y="48768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G(k)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140" y="48768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000" dirty="0" smtClean="0">
                  <a:solidFill>
                    <a:srgbClr val="000000"/>
                  </a:solidFill>
                </a:rPr>
                <a:t> bits</a:t>
              </a: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152400" y="4463952"/>
            <a:ext cx="1371600" cy="762000"/>
          </a:xfrm>
          <a:prstGeom prst="wedgeRoundRectCallout">
            <a:avLst>
              <a:gd name="adj1" fmla="val 82541"/>
              <a:gd name="adj2" fmla="val 7565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gives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324600" y="2895600"/>
            <a:ext cx="2514600" cy="958751"/>
          </a:xfrm>
          <a:prstGeom prst="wedgeRoundRectCallout">
            <a:avLst>
              <a:gd name="adj1" fmla="val -195495"/>
              <a:gd name="adj2" fmla="val 7618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predict these bits of insecure 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57080" y="3671640"/>
              <a:ext cx="4631760" cy="148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000" y="3668760"/>
                <a:ext cx="4644720" cy="14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905000"/>
          </a:xfrm>
          <a:prstGeom prst="wedgeRoundRectCallout">
            <a:avLst>
              <a:gd name="adj1" fmla="val 20629"/>
              <a:gd name="adj2" fmla="val -107203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PRF. It’s just like real randomness!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You can’t fool me.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75640" y="3580200"/>
              <a:ext cx="1026720" cy="619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5560" y="3574080"/>
                <a:ext cx="104796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7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The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Real Random Function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3886200"/>
            <a:ext cx="7924800" cy="4572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Barrier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2324100" y="3124200"/>
            <a:ext cx="22479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flipH="1">
            <a:off x="4572000" y="3124200"/>
            <a:ext cx="20193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572000" y="4343400"/>
            <a:ext cx="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400778" y="5181600"/>
            <a:ext cx="23622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9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PRF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if(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undefined)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= rand()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return y =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 = PRF(x)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Outputs guess for b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78275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24600" y="5410200"/>
            <a:ext cx="2752602" cy="457200"/>
            <a:chOff x="6324600" y="5410200"/>
            <a:chExt cx="2752602" cy="4572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696200" y="5410200"/>
              <a:ext cx="1381002" cy="457200"/>
            </a:xfrm>
            <a:prstGeom prst="wedgeRoundRectCallout">
              <a:avLst>
                <a:gd name="adj1" fmla="val -100527"/>
                <a:gd name="adj2" fmla="val -1096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67000" y="355680"/>
              <a:ext cx="8458560" cy="614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00" y="347760"/>
                <a:ext cx="8468640" cy="61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7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 PRF: An Alternate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92200"/>
            <a:ext cx="8686800" cy="568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Def</a:t>
            </a:r>
            <a:r>
              <a:rPr lang="en-US" sz="2800" dirty="0" smtClean="0"/>
              <a:t>:  PRF is a secure PRF if for all efficient </a:t>
            </a:r>
            <a:r>
              <a:rPr lang="en-US" sz="2800" b="1" i="1" dirty="0" smtClean="0"/>
              <a:t>A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1108" y="2667000"/>
            <a:ext cx="1843492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Challenger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24806"/>
            <a:ext cx="3175000" cy="825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657350"/>
            <a:ext cx="1168400" cy="4953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0" idx="0"/>
          </p:cNvCxnSpPr>
          <p:nvPr/>
        </p:nvCxnSpPr>
        <p:spPr>
          <a:xfrm flipH="1">
            <a:off x="1592854" y="2152650"/>
            <a:ext cx="7346" cy="51435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6540" y="2705100"/>
            <a:ext cx="1843492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Adversary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3022600"/>
            <a:ext cx="2032000" cy="482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2" y="3581400"/>
            <a:ext cx="2463800" cy="495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00700"/>
            <a:ext cx="78486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259080" y="943920"/>
              <a:ext cx="5860800" cy="419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2240" y="934560"/>
                <a:ext cx="5871240" cy="42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599" y="3810000"/>
            <a:ext cx="2102115" cy="1447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Information-Theoretic </a:t>
            </a:r>
            <a:r>
              <a:rPr lang="en-US" sz="2400" dirty="0" smtClean="0">
                <a:solidFill>
                  <a:schemeClr val="bg1"/>
                </a:solidFill>
              </a:rPr>
              <a:t>Secrecy</a:t>
            </a:r>
          </a:p>
        </p:txBody>
      </p:sp>
    </p:spTree>
    <p:extLst>
      <p:ext uri="{BB962C8B-B14F-4D97-AF65-F5344CB8AC3E}">
        <p14:creationId xmlns:p14="http://schemas.microsoft.com/office/powerpoint/2010/main" val="1681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04960" y="1024920"/>
              <a:ext cx="7075080" cy="392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520" y="1017000"/>
                <a:ext cx="709596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5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of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Attackers goal: recover one plaintext (for now)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#1: Attacker cannot recover key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#2: Attacker cannot recover all of plaintext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152000"/>
            <a:ext cx="3562601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</a:t>
            </a:r>
            <a:r>
              <a:rPr lang="en-US" sz="2800" dirty="0" err="1" smtClean="0">
                <a:solidFill>
                  <a:schemeClr val="tx2"/>
                </a:solidFill>
              </a:rPr>
              <a:t>k,m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572000"/>
            <a:ext cx="6350115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5426075"/>
            <a:ext cx="57912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Recall Shannon’s Intuition: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should reveal no information about </a:t>
            </a:r>
            <a:r>
              <a:rPr lang="en-US" sz="2400" i="1" dirty="0" smtClean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76960" y="2432880"/>
              <a:ext cx="4642920" cy="249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4080" y="2423160"/>
                <a:ext cx="4654080" cy="25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2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219200"/>
          </a:xfrm>
          <a:prstGeom prst="wedgeRoundRectCallout">
            <a:avLst>
              <a:gd name="adj1" fmla="val 24811"/>
              <a:gd name="adj2" fmla="val -144981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cipher 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I can break your crypto.</a:t>
            </a:r>
          </a:p>
        </p:txBody>
      </p:sp>
    </p:spTree>
    <p:extLst>
      <p:ext uri="{BB962C8B-B14F-4D97-AF65-F5344CB8AC3E}">
        <p14:creationId xmlns:p14="http://schemas.microsoft.com/office/powerpoint/2010/main" val="14141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Motivation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Challenger encrypts one at random. Sends back 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4. Challenger wins of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no better than guessing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2590800"/>
            <a:ext cx="3352800" cy="3535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sends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|m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|=|m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|to the challenger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tries to guess which message was encrypted.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30480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59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48768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c</a:t>
            </a:r>
            <a:endParaRPr lang="en-US" sz="2400" baseline="-25000" dirty="0" smtClean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6126163"/>
            <a:ext cx="2971800" cy="503238"/>
          </a:xfrm>
          <a:prstGeom prst="wedgeRoundRectCallout">
            <a:avLst>
              <a:gd name="adj1" fmla="val -98754"/>
              <a:gd name="adj2" fmla="val -42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Semantically secure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95560" y="946440"/>
              <a:ext cx="7229160" cy="15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320" y="939240"/>
                <a:ext cx="72356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72" y="1295400"/>
            <a:ext cx="4429002" cy="3124200"/>
            <a:chOff x="62972" y="1295400"/>
            <a:chExt cx="4429002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514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Pick b=0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67000" y="1752600"/>
              <a:ext cx="1673352" cy="2514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1. Picks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, 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| = 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|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. Guess and output b’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828800" y="2819400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2265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28800" y="3943988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7810" y="3604972"/>
              <a:ext cx="914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972" y="1295400"/>
              <a:ext cx="4429002" cy="3124200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410200"/>
            <a:ext cx="7772400" cy="9906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Semantic security is a behavioral model getting at any  </a:t>
            </a:r>
            <a:r>
              <a:rPr lang="en-US" sz="2800" b="1" i="1" dirty="0" smtClean="0"/>
              <a:t>A</a:t>
            </a:r>
            <a:r>
              <a:rPr lang="en-US" sz="2800" dirty="0" smtClean="0"/>
              <a:t> behaving the same in either world when </a:t>
            </a:r>
            <a:r>
              <a:rPr lang="en-US" sz="2800" b="1" i="1" dirty="0" smtClean="0"/>
              <a:t>E</a:t>
            </a:r>
            <a:r>
              <a:rPr lang="en-US" sz="2800" dirty="0" smtClean="0"/>
              <a:t> is secure. </a:t>
            </a:r>
          </a:p>
        </p:txBody>
      </p:sp>
    </p:spTree>
    <p:extLst>
      <p:ext uri="{BB962C8B-B14F-4D97-AF65-F5344CB8AC3E}">
        <p14:creationId xmlns:p14="http://schemas.microsoft.com/office/powerpoint/2010/main" val="191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78275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24600" y="5410200"/>
            <a:ext cx="2752602" cy="457200"/>
            <a:chOff x="6324600" y="5410200"/>
            <a:chExt cx="2752602" cy="4572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696200" y="5410200"/>
              <a:ext cx="1381002" cy="457200"/>
            </a:xfrm>
            <a:prstGeom prst="wedgeRoundRectCallout">
              <a:avLst>
                <a:gd name="adj1" fmla="val -100527"/>
                <a:gd name="adj2" fmla="val -1096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370160" y="2623680"/>
              <a:ext cx="506520" cy="55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040" y="2619000"/>
                <a:ext cx="520560" cy="5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Guessing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.5 </a:t>
            </a:r>
            <a:r>
              <a:rPr lang="en-US" sz="2800" dirty="0"/>
              <a:t>−  </a:t>
            </a:r>
            <a:r>
              <a:rPr lang="en-US" sz="2800" dirty="0" smtClean="0"/>
              <a:t>.5 </a:t>
            </a:r>
            <a:r>
              <a:rPr lang="en-US" sz="2800" dirty="0"/>
              <a:t>| </a:t>
            </a:r>
            <a:r>
              <a:rPr lang="en-US" sz="2800" dirty="0" smtClean="0"/>
              <a:t> = 0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75%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.25,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.75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.25 </a:t>
            </a:r>
            <a:r>
              <a:rPr lang="en-US" sz="2800" dirty="0"/>
              <a:t>−  </a:t>
            </a:r>
            <a:r>
              <a:rPr lang="en-US" sz="2800" dirty="0" smtClean="0"/>
              <a:t>.75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25%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.75,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.25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.75 </a:t>
            </a:r>
            <a:r>
              <a:rPr lang="en-US" sz="2800" dirty="0"/>
              <a:t>−  </a:t>
            </a:r>
            <a:r>
              <a:rPr lang="en-US" sz="2800" dirty="0" smtClean="0"/>
              <a:t>.25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5333999"/>
            <a:ext cx="3516042" cy="1195627"/>
          </a:xfrm>
          <a:prstGeom prst="wedgeRoundRectCallout">
            <a:avLst>
              <a:gd name="adj1" fmla="val -87059"/>
              <a:gd name="adj2" fmla="val -3829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 for W</a:t>
            </a:r>
            <a:r>
              <a:rPr lang="en-US" sz="2400" baseline="-25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is wrong more often than right.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should switch gues</a:t>
            </a:r>
            <a:r>
              <a:rPr lang="en-US" sz="2400" dirty="0" smtClean="0">
                <a:solidFill>
                  <a:srgbClr val="FFFFFF"/>
                </a:solidFill>
              </a:rPr>
              <a:t>ses.</a:t>
            </a:r>
          </a:p>
        </p:txBody>
      </p:sp>
    </p:spTree>
    <p:extLst>
      <p:ext uri="{BB962C8B-B14F-4D97-AF65-F5344CB8AC3E}">
        <p14:creationId xmlns:p14="http://schemas.microsoft.com/office/powerpoint/2010/main" val="1802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Semantic </a:t>
            </a:r>
            <a:r>
              <a:rPr lang="en-US" dirty="0" smtClean="0"/>
              <a:t>Security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i="1" u="sng" dirty="0"/>
              <a:t>Given: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/>
              <a:t>A</a:t>
            </a:r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]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i="1" u="sng" dirty="0" smtClean="0"/>
          </a:p>
          <a:p>
            <a:pPr marL="0" indent="0">
              <a:spcBef>
                <a:spcPts val="3032"/>
              </a:spcBef>
              <a:buNone/>
            </a:pPr>
            <a:r>
              <a:rPr lang="en-US" sz="2400" i="1" u="sng" dirty="0" err="1" smtClean="0"/>
              <a:t>Defn</a:t>
            </a:r>
            <a:r>
              <a:rPr lang="en-US" sz="2400" dirty="0" smtClean="0"/>
              <a:t>:   </a:t>
            </a:r>
            <a:br>
              <a:rPr lang="en-US" sz="2400" dirty="0" smtClean="0"/>
            </a:br>
            <a:r>
              <a:rPr lang="en-US" sz="2400" b="1" i="1" dirty="0" smtClean="0"/>
              <a:t>E</a:t>
            </a:r>
            <a:r>
              <a:rPr lang="en-US" sz="2400" dirty="0" smtClean="0"/>
              <a:t> is </a:t>
            </a:r>
            <a:r>
              <a:rPr lang="en-US" sz="2400" i="1" dirty="0" smtClean="0">
                <a:solidFill>
                  <a:schemeClr val="tx2"/>
                </a:solidFill>
              </a:rPr>
              <a:t>semantically secure</a:t>
            </a:r>
            <a:r>
              <a:rPr lang="en-US" sz="2400" dirty="0" smtClean="0"/>
              <a:t> if </a:t>
            </a:r>
            <a:r>
              <a:rPr lang="en-US" sz="2400" dirty="0"/>
              <a:t>for all </a:t>
            </a:r>
            <a:r>
              <a:rPr lang="en-US" sz="2400" dirty="0" smtClean="0"/>
              <a:t>efficient </a:t>
            </a:r>
            <a:r>
              <a:rPr lang="en-US" sz="2400" b="1" i="1" dirty="0" smtClean="0"/>
              <a:t>A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    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 smtClean="0"/>
              <a:t>[</a:t>
            </a:r>
            <a:r>
              <a:rPr lang="en-US" sz="2400" b="1" i="1" dirty="0"/>
              <a:t>A</a:t>
            </a:r>
            <a:r>
              <a:rPr lang="en-US" sz="2400" dirty="0" smtClean="0"/>
              <a:t>,</a:t>
            </a:r>
            <a:r>
              <a:rPr lang="en-US" sz="2400" b="1" i="1" dirty="0"/>
              <a:t> E</a:t>
            </a:r>
            <a:r>
              <a:rPr lang="en-US" sz="2400" dirty="0" smtClean="0"/>
              <a:t>] is negligible.</a:t>
            </a:r>
            <a:endParaRPr lang="en-US" sz="2400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r>
              <a:rPr lang="en-US" sz="2400" dirty="0"/>
              <a:t>⇒   for all explicit m</a:t>
            </a:r>
            <a:r>
              <a:rPr lang="en-US" sz="2400" baseline="-25000" dirty="0"/>
              <a:t>0</a:t>
            </a:r>
            <a:r>
              <a:rPr lang="en-US" sz="2400" dirty="0"/>
              <a:t> , m</a:t>
            </a:r>
            <a:r>
              <a:rPr lang="en-US" sz="2400" baseline="-25000" dirty="0"/>
              <a:t>1  </a:t>
            </a:r>
            <a:r>
              <a:rPr lang="en-US" sz="2400" dirty="0">
                <a:sym typeface="Symbol" pitchFamily="18" charset="2"/>
              </a:rPr>
              <a:t> M :     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rgbClr val="990000"/>
                </a:solidFill>
              </a:rPr>
              <a:t>{ </a:t>
            </a:r>
            <a:r>
              <a:rPr lang="en-US" sz="2400" dirty="0">
                <a:solidFill>
                  <a:srgbClr val="990000"/>
                </a:solidFill>
              </a:rPr>
              <a:t>E(k,m</a:t>
            </a:r>
            <a:r>
              <a:rPr lang="en-US" sz="2400" baseline="-25000" dirty="0">
                <a:solidFill>
                  <a:srgbClr val="990000"/>
                </a:solidFill>
              </a:rPr>
              <a:t>0</a:t>
            </a:r>
            <a:r>
              <a:rPr lang="en-US" sz="2400" dirty="0">
                <a:solidFill>
                  <a:srgbClr val="990000"/>
                </a:solidFill>
              </a:rPr>
              <a:t>) }   </a:t>
            </a:r>
            <a:r>
              <a:rPr lang="en-US" sz="2400" b="1" dirty="0">
                <a:solidFill>
                  <a:srgbClr val="990000"/>
                </a:solidFill>
              </a:rPr>
              <a:t>≈</a:t>
            </a:r>
            <a:r>
              <a:rPr lang="en-US" sz="2400" b="1" baseline="-25000" dirty="0">
                <a:solidFill>
                  <a:srgbClr val="990000"/>
                </a:solidFill>
              </a:rPr>
              <a:t>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  { E(k,m</a:t>
            </a:r>
            <a:r>
              <a:rPr lang="en-US" sz="2400" baseline="-25000" dirty="0">
                <a:solidFill>
                  <a:srgbClr val="990000"/>
                </a:solidFill>
              </a:rPr>
              <a:t>1</a:t>
            </a:r>
            <a:r>
              <a:rPr lang="en-US" sz="2400" dirty="0">
                <a:solidFill>
                  <a:srgbClr val="990000"/>
                </a:solidFill>
              </a:rPr>
              <a:t>) } </a:t>
            </a:r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105400" y="4800600"/>
            <a:ext cx="3886200" cy="1524000"/>
          </a:xfrm>
          <a:prstGeom prst="wedgeRoundRectCallout">
            <a:avLst>
              <a:gd name="adj1" fmla="val -53327"/>
              <a:gd name="adj2" fmla="val -9029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This is what it means to be secure against eavesdroppers. No partial information is leaked</a:t>
            </a:r>
          </a:p>
        </p:txBody>
      </p:sp>
    </p:spTree>
    <p:extLst>
      <p:ext uri="{BB962C8B-B14F-4D97-AF65-F5344CB8AC3E}">
        <p14:creationId xmlns:p14="http://schemas.microsoft.com/office/powerpoint/2010/main" val="918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4191000"/>
            <a:ext cx="754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Easier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Harder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962400"/>
            <a:ext cx="0" cy="4572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57200" y="1295400"/>
            <a:ext cx="2971800" cy="1219200"/>
          </a:xfrm>
          <a:prstGeom prst="wedgeRoundRectCallout">
            <a:avLst>
              <a:gd name="adj1" fmla="val 43866"/>
              <a:gd name="adj2" fmla="val 9433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believe is hard, e.g., factoring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B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15000" y="1393161"/>
            <a:ext cx="2971800" cy="1219200"/>
          </a:xfrm>
          <a:prstGeom prst="wedgeRoundRectCallout">
            <a:avLst>
              <a:gd name="adj1" fmla="val -31518"/>
              <a:gd name="adj2" fmla="val 9143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want to show is hard.</a:t>
            </a:r>
          </a:p>
        </p:txBody>
      </p:sp>
    </p:spTree>
    <p:extLst>
      <p:ext uri="{BB962C8B-B14F-4D97-AF65-F5344CB8AC3E}">
        <p14:creationId xmlns:p14="http://schemas.microsoft.com/office/powerpoint/2010/main" val="1552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B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A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B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590800"/>
            <a:ext cx="4114800" cy="1066800"/>
          </a:xfrm>
          <a:prstGeom prst="wedgeRoundRectCallout">
            <a:avLst>
              <a:gd name="adj1" fmla="val 16107"/>
              <a:gd name="adj2" fmla="val 1261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Crux: We don’t believe A exists, so B must be secure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(contra-positive proof technique)</a:t>
            </a:r>
          </a:p>
        </p:txBody>
      </p:sp>
    </p:spTree>
    <p:extLst>
      <p:ext uri="{BB962C8B-B14F-4D97-AF65-F5344CB8AC3E}">
        <p14:creationId xmlns:p14="http://schemas.microsoft.com/office/powerpoint/2010/main" val="39079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c, 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048000" cy="914400"/>
            <a:chOff x="3429000" y="2743200"/>
            <a:chExt cx="3048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2048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p,q</a:t>
            </a:r>
            <a:r>
              <a:rPr lang="en-US" sz="2000" dirty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N = p*q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Plaintext m</a:t>
            </a:r>
            <a:endParaRPr lang="en-US" sz="2000" i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719800" y="3962520"/>
              <a:ext cx="5630040" cy="1856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800" y="3956400"/>
                <a:ext cx="5651280" cy="18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u="sng" dirty="0" smtClean="0"/>
              <a:t>unknown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11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429000" cy="914400"/>
            <a:chOff x="3429000" y="2743200"/>
            <a:chExt cx="3429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2743200"/>
              <a:ext cx="1676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c,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...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1371600" y="3276600"/>
            <a:ext cx="3200400" cy="797527"/>
          </a:xfrm>
          <a:prstGeom prst="wedgeRoundRectCallout">
            <a:avLst>
              <a:gd name="adj1" fmla="val 69912"/>
              <a:gd name="adj2" fmla="val 23902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Synthesize </a:t>
            </a:r>
            <a:r>
              <a:rPr lang="en-US" sz="2400" dirty="0" err="1" smtClean="0">
                <a:solidFill>
                  <a:srgbClr val="FFFFFF"/>
                </a:solidFill>
              </a:rPr>
              <a:t>p,q</a:t>
            </a:r>
            <a:r>
              <a:rPr lang="en-US" sz="2400" dirty="0" smtClean="0">
                <a:solidFill>
                  <a:srgbClr val="FFFFFF"/>
                </a:solidFill>
              </a:rPr>
              <a:t> from just c, m, and 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680840" y="2515320"/>
              <a:ext cx="6613920" cy="3281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840" y="2511000"/>
                <a:ext cx="6634800" cy="32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75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i="1" dirty="0" smtClean="0"/>
              <a:t>A</a:t>
            </a:r>
            <a:r>
              <a:rPr lang="en-US" dirty="0" smtClean="0"/>
              <a:t> is in a guessing game. Guess It! uses </a:t>
            </a:r>
            <a:r>
              <a:rPr lang="en-US" b="1" i="1" dirty="0" smtClean="0"/>
              <a:t>E</a:t>
            </a:r>
            <a:r>
              <a:rPr lang="en-US" dirty="0" smtClean="0"/>
              <a:t> to encrypt. How can we prove, in this setting, that </a:t>
            </a:r>
            <a:r>
              <a:rPr lang="en-US" b="1" i="1" dirty="0" smtClean="0"/>
              <a:t>E</a:t>
            </a:r>
            <a:r>
              <a:rPr lang="en-US" dirty="0" smtClean="0"/>
              <a:t> is secure?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Reduction:</a:t>
            </a:r>
            <a:r>
              <a:rPr lang="en-US" dirty="0" smtClean="0"/>
              <a:t> If </a:t>
            </a:r>
            <a:r>
              <a:rPr lang="en-US" b="1" i="1" dirty="0" smtClean="0"/>
              <a:t>A</a:t>
            </a:r>
            <a:r>
              <a:rPr lang="en-US" dirty="0" smtClean="0"/>
              <a:t> does better than 1/10, we break </a:t>
            </a:r>
            <a:r>
              <a:rPr lang="en-US" b="1" i="1" dirty="0" smtClean="0"/>
              <a:t>E</a:t>
            </a:r>
            <a:r>
              <a:rPr lang="en-US" dirty="0" smtClean="0"/>
              <a:t> in the semantic security game. Showing security of </a:t>
            </a:r>
            <a:r>
              <a:rPr lang="en-US" b="1" i="1" dirty="0" smtClean="0"/>
              <a:t>E</a:t>
            </a:r>
            <a:r>
              <a:rPr lang="en-US" dirty="0" smtClean="0"/>
              <a:t> reduces to showing if </a:t>
            </a:r>
            <a:r>
              <a:rPr lang="en-US" b="1" i="1" dirty="0" smtClean="0"/>
              <a:t>A</a:t>
            </a:r>
            <a:r>
              <a:rPr lang="en-US" dirty="0" smtClean="0"/>
              <a:t> exists, it could break the semantic security game. </a:t>
            </a:r>
            <a:r>
              <a:rPr lang="en-US" dirty="0"/>
              <a:t>(</a:t>
            </a:r>
            <a:r>
              <a:rPr lang="en-US" dirty="0" smtClean="0"/>
              <a:t>Equivalently, if </a:t>
            </a:r>
            <a:r>
              <a:rPr lang="en-US" b="1" i="1" dirty="0" smtClean="0"/>
              <a:t>E</a:t>
            </a:r>
            <a:r>
              <a:rPr lang="en-US" b="1" dirty="0" smtClean="0"/>
              <a:t> </a:t>
            </a:r>
            <a:r>
              <a:rPr lang="en-US" dirty="0" smtClean="0"/>
              <a:t>is semantically secure, then the probability </a:t>
            </a:r>
            <a:r>
              <a:rPr lang="en-US" b="1" i="1" dirty="0" smtClean="0"/>
              <a:t>A</a:t>
            </a:r>
            <a:r>
              <a:rPr lang="en-US" dirty="0" smtClean="0"/>
              <a:t> wins is at most 10%.)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99928" y="5973762"/>
            <a:ext cx="5215272" cy="7318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Note: The “type” of A is A: c -&gt; bet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bet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1720" y="1035000"/>
              <a:ext cx="7882560" cy="275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280" y="1026000"/>
                <a:ext cx="7904520" cy="27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Reduction</a:t>
            </a:r>
            <a:r>
              <a:rPr lang="en-US" dirty="0" smtClean="0"/>
              <a:t>: We build an adversary </a:t>
            </a:r>
            <a:r>
              <a:rPr lang="en-US" b="1" i="1" dirty="0" smtClean="0"/>
              <a:t>B</a:t>
            </a:r>
            <a:r>
              <a:rPr lang="en-US" dirty="0" smtClean="0"/>
              <a:t> that uses </a:t>
            </a:r>
            <a:r>
              <a:rPr lang="en-US" b="1" i="1" dirty="0" smtClean="0"/>
              <a:t>A</a:t>
            </a:r>
            <a:r>
              <a:rPr lang="en-US" dirty="0" smtClean="0"/>
              <a:t> as a subroutine. Our adversary </a:t>
            </a:r>
            <a:r>
              <a:rPr lang="en-US" b="1" i="1" dirty="0" smtClean="0"/>
              <a:t>B</a:t>
            </a:r>
            <a:r>
              <a:rPr lang="en-US" dirty="0" smtClean="0"/>
              <a:t> has the property if </a:t>
            </a:r>
            <a:r>
              <a:rPr lang="en-US" b="1" i="1" dirty="0" smtClean="0"/>
              <a:t>A</a:t>
            </a:r>
            <a:r>
              <a:rPr lang="en-US" dirty="0" smtClean="0"/>
              <a:t> wins at Guess It! with probability significantly greater than 10%, </a:t>
            </a:r>
            <a:r>
              <a:rPr lang="en-US" b="1" i="1" dirty="0" smtClean="0"/>
              <a:t>B</a:t>
            </a:r>
            <a:r>
              <a:rPr lang="en-US" dirty="0" smtClean="0"/>
              <a:t> will have a non-negligible advantage in our semantic security game.</a:t>
            </a:r>
          </a:p>
          <a:p>
            <a:pPr lvl="1"/>
            <a:r>
              <a:rPr lang="en-US" dirty="0" smtClean="0"/>
              <a:t>If </a:t>
            </a:r>
            <a:r>
              <a:rPr lang="en-US" b="1" i="1" dirty="0" smtClean="0"/>
              <a:t>E</a:t>
            </a:r>
            <a:r>
              <a:rPr lang="en-US" dirty="0" smtClean="0"/>
              <a:t> secure, Guess It! is secure.</a:t>
            </a:r>
          </a:p>
          <a:p>
            <a:pPr lvl="1"/>
            <a:r>
              <a:rPr lang="en-US" dirty="0" smtClean="0"/>
              <a:t>Equivalently, if Guess It! insecure, </a:t>
            </a:r>
            <a:r>
              <a:rPr lang="en-US" b="1" i="1" dirty="0" smtClean="0"/>
              <a:t>E</a:t>
            </a:r>
            <a:r>
              <a:rPr lang="en-US" dirty="0" smtClean="0"/>
              <a:t> is insecure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313237"/>
            <a:ext cx="6400800" cy="155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i="1" u="sng" dirty="0" smtClean="0"/>
              <a:t>real</a:t>
            </a:r>
            <a:r>
              <a:rPr lang="en-US" dirty="0" smtClean="0"/>
              <a:t>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the real message. 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</a:t>
            </a:r>
            <a:r>
              <a:rPr lang="en-US" i="1" u="sng" dirty="0" smtClean="0"/>
              <a:t>real</a:t>
            </a:r>
            <a:r>
              <a:rPr lang="en-US" dirty="0" smtClean="0"/>
              <a:t> version] = p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bet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4191000"/>
            <a:ext cx="7391400" cy="155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ideal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a constant, say 1. (A still only wins if it gets </a:t>
            </a:r>
            <a:r>
              <a:rPr lang="en-US" i="1" dirty="0" smtClean="0"/>
              <a:t>m</a:t>
            </a:r>
            <a:r>
              <a:rPr lang="en-US" dirty="0" smtClean="0"/>
              <a:t> correct.)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Idealized Version] =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(k,0)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bet </a:t>
            </a:r>
            <a:r>
              <a:rPr lang="en-US" sz="2400" dirty="0" smtClean="0"/>
              <a:t>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(probabilistic) polynomial time (PPT)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44960" y="2253960"/>
              <a:ext cx="6410520" cy="4410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960" y="2242440"/>
                <a:ext cx="6432480" cy="44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 = {0,1}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 = {0,1}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6858000" y="4572000"/>
            <a:ext cx="2162790" cy="685800"/>
          </a:xfrm>
          <a:prstGeom prst="wedgeRoundRectCallout">
            <a:avLst>
              <a:gd name="adj1" fmla="val -122700"/>
              <a:gd name="adj2" fmla="val -21678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Suppose 33% correct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791200" y="5791200"/>
            <a:ext cx="2757795" cy="914400"/>
          </a:xfrm>
          <a:prstGeom prst="wedgeRoundRectCallout">
            <a:avLst>
              <a:gd name="adj1" fmla="val -183381"/>
              <a:gd name="adj2" fmla="val 2538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33%-</a:t>
            </a:r>
            <a:r>
              <a:rPr lang="en-US" sz="2400" dirty="0">
                <a:solidFill>
                  <a:srgbClr val="FFFFFF"/>
                </a:solidFill>
              </a:rPr>
              <a:t>%</a:t>
            </a:r>
            <a:r>
              <a:rPr lang="en-US" sz="2400" dirty="0" smtClean="0">
                <a:solidFill>
                  <a:srgbClr val="FFFFFF"/>
                </a:solidFill>
              </a:rPr>
              <a:t>10 = 23% Advantage</a:t>
            </a:r>
          </a:p>
        </p:txBody>
      </p:sp>
    </p:spTree>
    <p:extLst>
      <p:ext uri="{BB962C8B-B14F-4D97-AF65-F5344CB8AC3E}">
        <p14:creationId xmlns:p14="http://schemas.microsoft.com/office/powerpoint/2010/main" val="39208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2846"/>
            <a:ext cx="8229600" cy="48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Adv</a:t>
            </a:r>
            <a:r>
              <a:rPr lang="en-US" baseline="-25000" dirty="0" err="1"/>
              <a:t>SS</a:t>
            </a:r>
            <a:r>
              <a:rPr lang="en-US" dirty="0"/>
              <a:t>[</a:t>
            </a:r>
            <a:r>
              <a:rPr lang="en-US" b="1" i="1" dirty="0"/>
              <a:t>A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] = |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| </a:t>
            </a:r>
            <a:r>
              <a:rPr lang="en-US" dirty="0" smtClean="0"/>
              <a:t> = |0 – 1|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295400"/>
            <a:ext cx="899160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976"/>
              </a:spcBef>
              <a:buFont typeface="Arial"/>
              <a:buNone/>
              <a:tabLst>
                <a:tab pos="2286000" algn="l"/>
              </a:tabLst>
            </a:pPr>
            <a:r>
              <a:rPr lang="en-US" sz="2800" smtClean="0">
                <a:latin typeface="Cambria"/>
                <a:cs typeface="Cambria"/>
              </a:rPr>
              <a:t>Suppose efficient A can always deduce LSB of PT from CT.  Then  E = (E,D) is not semantically secure.  </a:t>
            </a:r>
            <a:endParaRPr lang="en-US" sz="2800" dirty="0">
              <a:latin typeface="Cambria"/>
              <a:cs typeface="Cambr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086" y="2438400"/>
            <a:ext cx="8623828" cy="3124200"/>
            <a:chOff x="215372" y="2438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895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7000" y="4062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 (given)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81200" y="3962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67000" y="3602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81200" y="4606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4267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372" y="2438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8496" y="2895600"/>
              <a:ext cx="38159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 (we construct)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) = 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 = 1</a:t>
              </a:r>
            </a:p>
          </p:txBody>
        </p: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7124700" y="4606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86600" y="4572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g = LSB(m)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33610" y="5129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5167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057400" y="2590800"/>
            <a:ext cx="4800600" cy="15240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1216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2307696"/>
            <a:ext cx="2286000" cy="1273704"/>
          </a:xfrm>
          <a:prstGeom prst="wedgeRoundRectCallout">
            <a:avLst>
              <a:gd name="adj1" fmla="val -109064"/>
              <a:gd name="adj2" fmla="val 9295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what about integrity and authenticity?</a:t>
            </a:r>
          </a:p>
        </p:txBody>
      </p:sp>
    </p:spTree>
    <p:extLst>
      <p:ext uri="{BB962C8B-B14F-4D97-AF65-F5344CB8AC3E}">
        <p14:creationId xmlns:p14="http://schemas.microsoft.com/office/powerpoint/2010/main" val="18634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Definition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i="1" dirty="0" smtClean="0"/>
              <a:t>F</a:t>
            </a:r>
            <a:r>
              <a:rPr lang="en-US" sz="2800" dirty="0" smtClean="0"/>
              <a:t> is a secure PRF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23" y="2590800"/>
            <a:ext cx="2572327" cy="4980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7371706" y="4267200"/>
            <a:ext cx="1674698" cy="1354523"/>
            <a:chOff x="7371706" y="4267200"/>
            <a:chExt cx="167469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71706" y="5190836"/>
              <a:ext cx="105157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i="1" dirty="0"/>
                <a:t>EXP(b)</a:t>
              </a:r>
              <a:endParaRPr lang="en-US" sz="2800" i="1" dirty="0" smtClean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" y="5305475"/>
            <a:ext cx="6606540" cy="2809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57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400" y="3733800"/>
            <a:ext cx="2133600" cy="1219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Adv</a:t>
            </a:r>
            <a:r>
              <a:rPr lang="en-US" sz="2400" dirty="0" smtClean="0">
                <a:solidFill>
                  <a:schemeClr val="bg1"/>
                </a:solidFill>
              </a:rPr>
              <a:t> definition not pretty.</a:t>
            </a:r>
          </a:p>
        </p:txBody>
      </p:sp>
    </p:spTree>
    <p:extLst>
      <p:ext uri="{BB962C8B-B14F-4D97-AF65-F5344CB8AC3E}">
        <p14:creationId xmlns:p14="http://schemas.microsoft.com/office/powerpoint/2010/main" val="492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PRPs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Intuition:</a:t>
            </a:r>
            <a:r>
              <a:rPr lang="en-US" sz="2800" dirty="0" smtClean="0"/>
              <a:t> a PRP is </a:t>
            </a:r>
            <a:r>
              <a:rPr lang="en-US" sz="2800" b="1" dirty="0" smtClean="0"/>
              <a:t>secure</a:t>
            </a:r>
            <a:r>
              <a:rPr lang="en-US" sz="2800" dirty="0" smtClean="0"/>
              <a:t> if</a:t>
            </a:r>
          </a:p>
          <a:p>
            <a:pPr marL="342900" lvl="1" indent="0">
              <a:buNone/>
            </a:pPr>
            <a:r>
              <a:rPr lang="en-US" sz="2400" dirty="0" smtClean="0"/>
              <a:t>A random function in </a:t>
            </a:r>
            <a:r>
              <a:rPr lang="en-US" sz="2400" i="1" dirty="0" smtClean="0"/>
              <a:t>Perms[X]</a:t>
            </a:r>
            <a:r>
              <a:rPr lang="en-US" sz="2400" dirty="0" smtClean="0"/>
              <a:t> is indistinguishable from a random function in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F</a:t>
            </a:r>
            <a:endParaRPr lang="en-US" sz="2400" i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6153"/>
            <a:ext cx="8339328" cy="1520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37360" y="198360"/>
              <a:ext cx="5864040" cy="588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200" y="186840"/>
                <a:ext cx="5884200" cy="59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4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PRP: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dirty="0" smtClean="0">
                <a:latin typeface="+mj-lt"/>
              </a:rPr>
              <a:t>b = 0,1 </a:t>
            </a:r>
            <a:r>
              <a:rPr lang="en-US" sz="2800" dirty="0" smtClean="0"/>
              <a:t>define experiment </a:t>
            </a:r>
            <a:r>
              <a:rPr lang="en-US" sz="2800" dirty="0" smtClean="0">
                <a:latin typeface="+mj-lt"/>
              </a:rPr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dirty="0" smtClean="0">
                <a:latin typeface="+mj-lt"/>
              </a:rPr>
              <a:t>E</a:t>
            </a:r>
            <a:r>
              <a:rPr lang="en-US" sz="2800" dirty="0" smtClean="0"/>
              <a:t> is a secure PRP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06046" y="4267200"/>
            <a:ext cx="1240358" cy="1354523"/>
            <a:chOff x="7806046" y="4267200"/>
            <a:chExt cx="124035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806046" y="5190836"/>
              <a:ext cx="953787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>
                  <a:latin typeface="+mj-lt"/>
                </a:rPr>
                <a:t>EXP(b)</a:t>
              </a:r>
              <a:endParaRPr lang="en-US" sz="2800" dirty="0" smtClean="0"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78" y="2447637"/>
            <a:ext cx="2651760" cy="5129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8340"/>
            <a:ext cx="7141798" cy="303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60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8800" y="2590800"/>
            <a:ext cx="2514600" cy="142896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same font/spacing problem here.</a:t>
            </a:r>
          </a:p>
        </p:txBody>
      </p:sp>
    </p:spTree>
    <p:extLst>
      <p:ext uri="{BB962C8B-B14F-4D97-AF65-F5344CB8AC3E}">
        <p14:creationId xmlns:p14="http://schemas.microsoft.com/office/powerpoint/2010/main" val="37663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Notions: </a:t>
            </a:r>
            <a:r>
              <a:rPr lang="en-US" dirty="0" err="1" smtClean="0"/>
              <a:t>Indistinguishability</a:t>
            </a:r>
            <a:r>
              <a:rPr lang="en-US" dirty="0" smtClean="0"/>
              <a:t> and Semantic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64380" y="3200400"/>
            <a:ext cx="6951274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Pseudorandom Number Generators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Amplify small amount of randomness to large “pseudo-random” number with a  </a:t>
            </a:r>
            <a:br>
              <a:rPr lang="en-US" dirty="0" smtClean="0"/>
            </a:br>
            <a:r>
              <a:rPr lang="en-US" i="1" u="sng" dirty="0" smtClean="0"/>
              <a:t>pseudo-random number generator</a:t>
            </a:r>
            <a:r>
              <a:rPr lang="en-US" dirty="0" smtClean="0"/>
              <a:t> (PNRG)</a:t>
            </a:r>
            <a:endParaRPr lang="en-US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7400" y="2819400"/>
            <a:ext cx="5283498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\text{Let~} S: \{0,1\}^s \text{~and~} K: \{0,1\}^k\\</a:t>
            </a:r>
          </a:p>
          <a:p>
            <a:r>
              <a:rPr lang="en-US" dirty="0"/>
              <a:t>G: S \</a:t>
            </a:r>
            <a:r>
              <a:rPr lang="en-US" dirty="0" err="1"/>
              <a:t>impl</a:t>
            </a:r>
            <a:r>
              <a:rPr lang="en-US" dirty="0"/>
              <a:t> K \text{~where~} k \</a:t>
            </a:r>
            <a:r>
              <a:rPr lang="en-US" dirty="0" err="1"/>
              <a:t>gg</a:t>
            </a:r>
            <a:r>
              <a:rPr lang="en-US" dirty="0"/>
              <a:t> s</a:t>
            </a:r>
            <a:endParaRPr lang="en-US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962400"/>
            <a:ext cx="5283200" cy="1003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65520" y="2190240"/>
              <a:ext cx="5946480" cy="299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160" y="2179440"/>
                <a:ext cx="5960880" cy="30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err="1" smtClean="0"/>
              <a:t>Defn</a:t>
            </a:r>
            <a:r>
              <a:rPr lang="en-US" dirty="0" smtClean="0"/>
              <a:t>: A function </a:t>
            </a:r>
            <a:r>
              <a:rPr lang="en-US" i="1" dirty="0" smtClean="0"/>
              <a:t>f</a:t>
            </a:r>
            <a:r>
              <a:rPr lang="en-US" dirty="0" smtClean="0"/>
              <a:t> is one-way if: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i="1" dirty="0" smtClean="0"/>
              <a:t>f</a:t>
            </a:r>
            <a:r>
              <a:rPr lang="en-US" dirty="0" smtClean="0"/>
              <a:t> can be computed in polynomial time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No polynomial time adversary </a:t>
            </a:r>
            <a:r>
              <a:rPr lang="en-US" b="1" i="1" dirty="0" smtClean="0"/>
              <a:t>A</a:t>
            </a:r>
            <a:r>
              <a:rPr lang="en-US" dirty="0" smtClean="0"/>
              <a:t> can invert with more than negligible probability</a:t>
            </a:r>
          </a:p>
          <a:p>
            <a:pPr marL="857250" lvl="1" indent="-514350">
              <a:buFont typeface="+mj-lt"/>
              <a:buAutoNum type="arabicPeriod"/>
            </a:pPr>
            <a:endParaRPr lang="en-US" dirty="0"/>
          </a:p>
          <a:p>
            <a:pPr marL="8572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Note:</a:t>
            </a:r>
            <a:r>
              <a:rPr lang="en-US" dirty="0" smtClean="0"/>
              <a:t> mathematically, a function is one-way if it is not one-to-one. Here we mean something stronger.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5524500" cy="72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42400" y="1117800"/>
              <a:ext cx="6320160" cy="5153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4480" y="1109160"/>
                <a:ext cx="6331680" cy="51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5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Factorization. Let N=p*q, where |p| = |q| = |N|/2.  We believe factoring N is hard.</a:t>
            </a:r>
          </a:p>
          <a:p>
            <a:endParaRPr lang="en-US" dirty="0" smtClean="0"/>
          </a:p>
          <a:p>
            <a:r>
              <a:rPr lang="en-US" dirty="0" smtClean="0"/>
              <a:t>Discrete Log. Let p be a prime, x be a number between 0 and p. Given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r>
              <a:rPr lang="en-US" dirty="0" smtClean="0"/>
              <a:t> mod p, it is believed hard to recover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90240" y="1048680"/>
              <a:ext cx="6692760" cy="472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640" y="1036080"/>
                <a:ext cx="6701760" cy="47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3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11697</TotalTime>
  <Words>3724</Words>
  <Application>Microsoft Office PowerPoint</Application>
  <PresentationFormat>On-screen Show (4:3)</PresentationFormat>
  <Paragraphs>804</Paragraphs>
  <Slides>61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</vt:lpstr>
      <vt:lpstr>Courier New</vt:lpstr>
      <vt:lpstr>Symbol</vt:lpstr>
      <vt:lpstr>Wingdings</vt:lpstr>
      <vt:lpstr>template</vt:lpstr>
      <vt:lpstr>Cryptography: The Landscape, Fundamental Primitives, and Security</vt:lpstr>
      <vt:lpstr>The Landscape</vt:lpstr>
      <vt:lpstr>Good News: OTP has perfect secrecy</vt:lpstr>
      <vt:lpstr>The “Bad News” Theorem</vt:lpstr>
      <vt:lpstr>Kerckhoffs’ Principle</vt:lpstr>
      <vt:lpstr>The Landscape</vt:lpstr>
      <vt:lpstr>Pseudorandom Number Generators</vt:lpstr>
      <vt:lpstr>One Way Functions</vt:lpstr>
      <vt:lpstr>Candidate One-Way Functions</vt:lpstr>
      <vt:lpstr>The relationship</vt:lpstr>
      <vt:lpstr>Thinking About Functions</vt:lpstr>
      <vt:lpstr>Thinking About Functions</vt:lpstr>
      <vt:lpstr>Game-based Interpretation</vt:lpstr>
      <vt:lpstr>PRFs</vt:lpstr>
      <vt:lpstr>PowerPoint Presentation</vt:lpstr>
      <vt:lpstr>PowerPoint Presentation</vt:lpstr>
      <vt:lpstr>Abstractly: PRPs</vt:lpstr>
      <vt:lpstr>Running example</vt:lpstr>
      <vt:lpstr>The Landscape</vt:lpstr>
      <vt:lpstr>Security and Indistinguishability</vt:lpstr>
      <vt:lpstr>Kerckhoffs’ Principle</vt:lpstr>
      <vt:lpstr>A Practical OTP</vt:lpstr>
      <vt:lpstr>Question</vt:lpstr>
      <vt:lpstr>PRG Security</vt:lpstr>
      <vt:lpstr>Example</vt:lpstr>
      <vt:lpstr>Adversarial Indistinguishability Game</vt:lpstr>
      <vt:lpstr>Secure PRF: The Intuition</vt:lpstr>
      <vt:lpstr>PRF Security Game (A behavioral model)</vt:lpstr>
      <vt:lpstr>Secure PRF: An Alternate Interpretation</vt:lpstr>
      <vt:lpstr>Quiz</vt:lpstr>
      <vt:lpstr>Semantic Security of Ciphers</vt:lpstr>
      <vt:lpstr>What is a secure cipher?</vt:lpstr>
      <vt:lpstr>Adversarial Indistinguishability Game</vt:lpstr>
      <vt:lpstr>Semantic Security Motivation</vt:lpstr>
      <vt:lpstr>Semantic Security Game</vt:lpstr>
      <vt:lpstr>Semantic Security Game (A behavioral model)</vt:lpstr>
      <vt:lpstr>Example 1: Guessing</vt:lpstr>
      <vt:lpstr>Example 1: A is right 75% of time</vt:lpstr>
      <vt:lpstr>Example 1: A is right 25% of time</vt:lpstr>
      <vt:lpstr>Semantic Security</vt:lpstr>
      <vt:lpstr>PowerPoint Presentation</vt:lpstr>
      <vt:lpstr>Proving Security</vt:lpstr>
      <vt:lpstr>Security Reductions</vt:lpstr>
      <vt:lpstr>Example</vt:lpstr>
      <vt:lpstr>What’s unknown...</vt:lpstr>
      <vt:lpstr>Games and Reductions</vt:lpstr>
      <vt:lpstr> Idea</vt:lpstr>
      <vt:lpstr>The Real Version</vt:lpstr>
      <vt:lpstr>Idealized Version</vt:lpstr>
      <vt:lpstr>Reduction</vt:lpstr>
      <vt:lpstr>Reduction</vt:lpstr>
      <vt:lpstr>Reduction Example 2</vt:lpstr>
      <vt:lpstr>PowerPoint Presentation</vt:lpstr>
      <vt:lpstr>END</vt:lpstr>
      <vt:lpstr>PowerPoint Presentation</vt:lpstr>
      <vt:lpstr>The “Bad News” Theorem</vt:lpstr>
      <vt:lpstr>Secure PRF: Definition</vt:lpstr>
      <vt:lpstr>Quiz</vt:lpstr>
      <vt:lpstr>Secure PRPs (secure block cipher)</vt:lpstr>
      <vt:lpstr>Secure PRP: (secure block cipher)</vt:lpstr>
      <vt:lpstr>Modern Notions: Indistinguishability and Semantic Security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4566</cp:revision>
  <dcterms:created xsi:type="dcterms:W3CDTF">2011-11-02T18:57:24Z</dcterms:created>
  <dcterms:modified xsi:type="dcterms:W3CDTF">2013-10-10T18:04:33Z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